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76" r:id="rId7"/>
    <p:sldId id="282" r:id="rId8"/>
    <p:sldId id="279" r:id="rId9"/>
    <p:sldId id="280" r:id="rId10"/>
    <p:sldId id="261" r:id="rId11"/>
    <p:sldId id="270" r:id="rId12"/>
    <p:sldId id="272" r:id="rId13"/>
    <p:sldId id="274" r:id="rId14"/>
    <p:sldId id="262" r:id="rId15"/>
    <p:sldId id="275" r:id="rId16"/>
    <p:sldId id="285" r:id="rId17"/>
    <p:sldId id="287" r:id="rId18"/>
    <p:sldId id="263" r:id="rId19"/>
    <p:sldId id="284" r:id="rId20"/>
    <p:sldId id="264" r:id="rId21"/>
    <p:sldId id="265" r:id="rId22"/>
  </p:sldIdLst>
  <p:sldSz cx="18288000" cy="10287000"/>
  <p:notesSz cx="6858000" cy="9144000"/>
  <p:embeddedFontLst>
    <p:embeddedFont>
      <p:font typeface="HK Modular" panose="020B0604020202020204" charset="0"/>
      <p:regular r:id="rId24"/>
    </p:embeddedFont>
    <p:embeddedFont>
      <p:font typeface="Raleway" pitchFamily="2" charset="0"/>
      <p:regular r:id="rId25"/>
      <p:bold r:id="rId26"/>
      <p:italic r:id="rId27"/>
      <p:boldItalic r:id="rId28"/>
    </p:embeddedFont>
    <p:embeddedFont>
      <p:font typeface="Raleway Bold" charset="0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FFFF"/>
    <a:srgbClr val="0820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 autoAdjust="0"/>
    <p:restoredTop sz="95039" autoAdjust="0"/>
  </p:normalViewPr>
  <p:slideViewPr>
    <p:cSldViewPr>
      <p:cViewPr varScale="1">
        <p:scale>
          <a:sx n="55" d="100"/>
          <a:sy n="55" d="100"/>
        </p:scale>
        <p:origin x="658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29A625-F592-493E-9277-BDFEABADB9C7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7925FCDA-6057-4F47-ACFC-D155BAC1FE23}">
      <dgm:prSet phldrT="[Text]"/>
      <dgm:spPr/>
      <dgm:t>
        <a:bodyPr/>
        <a:lstStyle/>
        <a:p>
          <a:r>
            <a:rPr lang="en-US" b="1" dirty="0"/>
            <a:t>GLOVES</a:t>
          </a:r>
        </a:p>
      </dgm:t>
    </dgm:pt>
    <dgm:pt modelId="{4EDA7119-04D6-4EC3-9DDE-B5B74B9744A7}" type="parTrans" cxnId="{786ABAD5-3ADE-434A-B154-EAC79877326F}">
      <dgm:prSet/>
      <dgm:spPr/>
      <dgm:t>
        <a:bodyPr/>
        <a:lstStyle/>
        <a:p>
          <a:endParaRPr lang="en-US"/>
        </a:p>
      </dgm:t>
    </dgm:pt>
    <dgm:pt modelId="{9A8B6B87-F4CB-4478-847D-93E80CC6DFD2}" type="sibTrans" cxnId="{786ABAD5-3ADE-434A-B154-EAC79877326F}">
      <dgm:prSet/>
      <dgm:spPr/>
      <dgm:t>
        <a:bodyPr/>
        <a:lstStyle/>
        <a:p>
          <a:endParaRPr lang="en-US"/>
        </a:p>
      </dgm:t>
    </dgm:pt>
    <dgm:pt modelId="{10F9B44E-590D-4A98-BE9A-F495C6D63204}">
      <dgm:prSet phldrT="[Text]"/>
      <dgm:spPr/>
      <dgm:t>
        <a:bodyPr/>
        <a:lstStyle/>
        <a:p>
          <a:r>
            <a:rPr lang="en-US" dirty="0"/>
            <a:t>ESP 32</a:t>
          </a:r>
        </a:p>
      </dgm:t>
    </dgm:pt>
    <dgm:pt modelId="{2980752E-C88F-422D-9083-5DCCB374FEDE}" type="parTrans" cxnId="{4583E8CE-3DE9-40B7-BEDC-C20A88657966}">
      <dgm:prSet/>
      <dgm:spPr/>
      <dgm:t>
        <a:bodyPr/>
        <a:lstStyle/>
        <a:p>
          <a:endParaRPr lang="en-US"/>
        </a:p>
      </dgm:t>
    </dgm:pt>
    <dgm:pt modelId="{589BB94A-2F1D-4D06-9A52-7C73863EE9BF}" type="sibTrans" cxnId="{4583E8CE-3DE9-40B7-BEDC-C20A88657966}">
      <dgm:prSet/>
      <dgm:spPr/>
      <dgm:t>
        <a:bodyPr/>
        <a:lstStyle/>
        <a:p>
          <a:endParaRPr lang="en-US"/>
        </a:p>
      </dgm:t>
    </dgm:pt>
    <dgm:pt modelId="{19DB0F0D-1EAB-459F-ABB1-E6B403371D52}">
      <dgm:prSet phldrT="[Text]"/>
      <dgm:spPr/>
      <dgm:t>
        <a:bodyPr/>
        <a:lstStyle/>
        <a:p>
          <a:r>
            <a:rPr lang="en-US" dirty="0"/>
            <a:t>WIFI</a:t>
          </a:r>
        </a:p>
      </dgm:t>
    </dgm:pt>
    <dgm:pt modelId="{F2072E14-DF1C-4B88-B324-D7EAEC7DBEE8}" type="parTrans" cxnId="{5042E1A0-38D9-4F33-B821-E96A154EBA5C}">
      <dgm:prSet/>
      <dgm:spPr/>
      <dgm:t>
        <a:bodyPr/>
        <a:lstStyle/>
        <a:p>
          <a:endParaRPr lang="en-US"/>
        </a:p>
      </dgm:t>
    </dgm:pt>
    <dgm:pt modelId="{256C2779-F9B1-4A3C-A03D-0CEC0F9B01C3}" type="sibTrans" cxnId="{5042E1A0-38D9-4F33-B821-E96A154EBA5C}">
      <dgm:prSet/>
      <dgm:spPr/>
      <dgm:t>
        <a:bodyPr/>
        <a:lstStyle/>
        <a:p>
          <a:endParaRPr lang="en-US"/>
        </a:p>
      </dgm:t>
    </dgm:pt>
    <dgm:pt modelId="{95578DA1-2AAE-4295-A91B-130E1441D797}">
      <dgm:prSet phldrT="[Text]"/>
      <dgm:spPr/>
      <dgm:t>
        <a:bodyPr/>
        <a:lstStyle/>
        <a:p>
          <a:r>
            <a:rPr lang="en-US" dirty="0"/>
            <a:t>MOBILE APP</a:t>
          </a:r>
        </a:p>
      </dgm:t>
    </dgm:pt>
    <dgm:pt modelId="{F5214BBF-B620-470C-B723-4819FC8B42BA}" type="parTrans" cxnId="{FD0113AB-A7CB-4672-A255-C9F4EB4BC1C5}">
      <dgm:prSet/>
      <dgm:spPr/>
      <dgm:t>
        <a:bodyPr/>
        <a:lstStyle/>
        <a:p>
          <a:endParaRPr lang="en-US"/>
        </a:p>
      </dgm:t>
    </dgm:pt>
    <dgm:pt modelId="{202395AB-6E7C-4383-8D01-446069A59BB7}" type="sibTrans" cxnId="{FD0113AB-A7CB-4672-A255-C9F4EB4BC1C5}">
      <dgm:prSet/>
      <dgm:spPr/>
      <dgm:t>
        <a:bodyPr/>
        <a:lstStyle/>
        <a:p>
          <a:endParaRPr lang="en-US"/>
        </a:p>
      </dgm:t>
    </dgm:pt>
    <dgm:pt modelId="{A8D7D947-F60B-4E8F-80C9-6A7604DC193F}">
      <dgm:prSet phldrT="[Text]"/>
      <dgm:spPr/>
      <dgm:t>
        <a:bodyPr/>
        <a:lstStyle/>
        <a:p>
          <a:r>
            <a:rPr lang="en-US" dirty="0"/>
            <a:t>AI PROCESSING</a:t>
          </a:r>
        </a:p>
      </dgm:t>
    </dgm:pt>
    <dgm:pt modelId="{D0A9AE6A-4647-4078-97F4-2ADD08BF9E7E}" type="parTrans" cxnId="{A2FABB2C-4A36-4FE3-9905-73FC78C8DA17}">
      <dgm:prSet/>
      <dgm:spPr/>
      <dgm:t>
        <a:bodyPr/>
        <a:lstStyle/>
        <a:p>
          <a:endParaRPr lang="en-US"/>
        </a:p>
      </dgm:t>
    </dgm:pt>
    <dgm:pt modelId="{4FEE6580-F637-4A9C-A0D8-57BEDB32CB85}" type="sibTrans" cxnId="{A2FABB2C-4A36-4FE3-9905-73FC78C8DA17}">
      <dgm:prSet/>
      <dgm:spPr/>
      <dgm:t>
        <a:bodyPr/>
        <a:lstStyle/>
        <a:p>
          <a:endParaRPr lang="en-US"/>
        </a:p>
      </dgm:t>
    </dgm:pt>
    <dgm:pt modelId="{46ADB149-5224-4D6F-8838-47365CBE27AB}">
      <dgm:prSet phldrT="[Text]"/>
      <dgm:spPr/>
      <dgm:t>
        <a:bodyPr/>
        <a:lstStyle/>
        <a:p>
          <a:r>
            <a:rPr lang="en-US" dirty="0"/>
            <a:t>TEXT &amp; SPEECH OUTPUT</a:t>
          </a:r>
        </a:p>
      </dgm:t>
    </dgm:pt>
    <dgm:pt modelId="{7D9CF2BD-BA5B-4B0A-937C-EF0676432AA5}" type="parTrans" cxnId="{68E4AF28-F965-4D4A-BD96-B1D22052F5E1}">
      <dgm:prSet/>
      <dgm:spPr/>
      <dgm:t>
        <a:bodyPr/>
        <a:lstStyle/>
        <a:p>
          <a:endParaRPr lang="en-US"/>
        </a:p>
      </dgm:t>
    </dgm:pt>
    <dgm:pt modelId="{8EEB91C5-F6EB-429D-9E7C-F941EE5E98E2}" type="sibTrans" cxnId="{68E4AF28-F965-4D4A-BD96-B1D22052F5E1}">
      <dgm:prSet/>
      <dgm:spPr/>
      <dgm:t>
        <a:bodyPr/>
        <a:lstStyle/>
        <a:p>
          <a:endParaRPr lang="en-US"/>
        </a:p>
      </dgm:t>
    </dgm:pt>
    <dgm:pt modelId="{98C915B2-EC47-45B7-ACDF-EBC3031896C2}" type="pres">
      <dgm:prSet presAssocID="{0C29A625-F592-493E-9277-BDFEABADB9C7}" presName="Name0" presStyleCnt="0">
        <dgm:presLayoutVars>
          <dgm:dir/>
          <dgm:resizeHandles val="exact"/>
        </dgm:presLayoutVars>
      </dgm:prSet>
      <dgm:spPr/>
    </dgm:pt>
    <dgm:pt modelId="{1D34D6D2-25D1-4860-BF31-AFFD0C95CE46}" type="pres">
      <dgm:prSet presAssocID="{7925FCDA-6057-4F47-ACFC-D155BAC1FE23}" presName="node" presStyleLbl="node1" presStyleIdx="0" presStyleCnt="6">
        <dgm:presLayoutVars>
          <dgm:bulletEnabled val="1"/>
        </dgm:presLayoutVars>
      </dgm:prSet>
      <dgm:spPr/>
    </dgm:pt>
    <dgm:pt modelId="{F8820426-BC20-4A14-82ED-A297C122E24E}" type="pres">
      <dgm:prSet presAssocID="{9A8B6B87-F4CB-4478-847D-93E80CC6DFD2}" presName="sibTrans" presStyleLbl="sibTrans2D1" presStyleIdx="0" presStyleCnt="5"/>
      <dgm:spPr/>
    </dgm:pt>
    <dgm:pt modelId="{CA6D605E-7769-4E09-803E-15B34BE15C62}" type="pres">
      <dgm:prSet presAssocID="{9A8B6B87-F4CB-4478-847D-93E80CC6DFD2}" presName="connectorText" presStyleLbl="sibTrans2D1" presStyleIdx="0" presStyleCnt="5"/>
      <dgm:spPr/>
    </dgm:pt>
    <dgm:pt modelId="{626C7837-A4F9-4582-A1E9-5CA53A292714}" type="pres">
      <dgm:prSet presAssocID="{10F9B44E-590D-4A98-BE9A-F495C6D63204}" presName="node" presStyleLbl="node1" presStyleIdx="1" presStyleCnt="6">
        <dgm:presLayoutVars>
          <dgm:bulletEnabled val="1"/>
        </dgm:presLayoutVars>
      </dgm:prSet>
      <dgm:spPr/>
    </dgm:pt>
    <dgm:pt modelId="{8F1C1B00-CBD6-4E63-AC96-AF0261CB7A88}" type="pres">
      <dgm:prSet presAssocID="{589BB94A-2F1D-4D06-9A52-7C73863EE9BF}" presName="sibTrans" presStyleLbl="sibTrans2D1" presStyleIdx="1" presStyleCnt="5"/>
      <dgm:spPr/>
    </dgm:pt>
    <dgm:pt modelId="{F43CE847-FF9E-4203-9BAF-A212029C1AD1}" type="pres">
      <dgm:prSet presAssocID="{589BB94A-2F1D-4D06-9A52-7C73863EE9BF}" presName="connectorText" presStyleLbl="sibTrans2D1" presStyleIdx="1" presStyleCnt="5"/>
      <dgm:spPr/>
    </dgm:pt>
    <dgm:pt modelId="{AFA01967-1E63-4EF6-B3D4-612781EA9181}" type="pres">
      <dgm:prSet presAssocID="{19DB0F0D-1EAB-459F-ABB1-E6B403371D52}" presName="node" presStyleLbl="node1" presStyleIdx="2" presStyleCnt="6">
        <dgm:presLayoutVars>
          <dgm:bulletEnabled val="1"/>
        </dgm:presLayoutVars>
      </dgm:prSet>
      <dgm:spPr/>
    </dgm:pt>
    <dgm:pt modelId="{46E206F7-25A7-488F-B841-55620A88722F}" type="pres">
      <dgm:prSet presAssocID="{256C2779-F9B1-4A3C-A03D-0CEC0F9B01C3}" presName="sibTrans" presStyleLbl="sibTrans2D1" presStyleIdx="2" presStyleCnt="5"/>
      <dgm:spPr/>
    </dgm:pt>
    <dgm:pt modelId="{41D2B504-467B-4B65-B912-025B79FB6578}" type="pres">
      <dgm:prSet presAssocID="{256C2779-F9B1-4A3C-A03D-0CEC0F9B01C3}" presName="connectorText" presStyleLbl="sibTrans2D1" presStyleIdx="2" presStyleCnt="5"/>
      <dgm:spPr/>
    </dgm:pt>
    <dgm:pt modelId="{43FDD9EF-8938-40B2-8A1F-1D152EEBB535}" type="pres">
      <dgm:prSet presAssocID="{95578DA1-2AAE-4295-A91B-130E1441D797}" presName="node" presStyleLbl="node1" presStyleIdx="3" presStyleCnt="6">
        <dgm:presLayoutVars>
          <dgm:bulletEnabled val="1"/>
        </dgm:presLayoutVars>
      </dgm:prSet>
      <dgm:spPr/>
    </dgm:pt>
    <dgm:pt modelId="{067936E1-C32B-4973-A05F-731ED49185AE}" type="pres">
      <dgm:prSet presAssocID="{202395AB-6E7C-4383-8D01-446069A59BB7}" presName="sibTrans" presStyleLbl="sibTrans2D1" presStyleIdx="3" presStyleCnt="5"/>
      <dgm:spPr/>
    </dgm:pt>
    <dgm:pt modelId="{C0DC3ABC-477D-48F4-A618-64928BEE2D77}" type="pres">
      <dgm:prSet presAssocID="{202395AB-6E7C-4383-8D01-446069A59BB7}" presName="connectorText" presStyleLbl="sibTrans2D1" presStyleIdx="3" presStyleCnt="5"/>
      <dgm:spPr/>
    </dgm:pt>
    <dgm:pt modelId="{44B24EA7-15C8-4CAF-9359-FCA090B84E87}" type="pres">
      <dgm:prSet presAssocID="{A8D7D947-F60B-4E8F-80C9-6A7604DC193F}" presName="node" presStyleLbl="node1" presStyleIdx="4" presStyleCnt="6">
        <dgm:presLayoutVars>
          <dgm:bulletEnabled val="1"/>
        </dgm:presLayoutVars>
      </dgm:prSet>
      <dgm:spPr/>
    </dgm:pt>
    <dgm:pt modelId="{55122244-ED4B-4D40-A6DD-80451A0FFCFD}" type="pres">
      <dgm:prSet presAssocID="{4FEE6580-F637-4A9C-A0D8-57BEDB32CB85}" presName="sibTrans" presStyleLbl="sibTrans2D1" presStyleIdx="4" presStyleCnt="5"/>
      <dgm:spPr/>
    </dgm:pt>
    <dgm:pt modelId="{D1B2F71F-4247-4E35-A6FF-26CCA41B3063}" type="pres">
      <dgm:prSet presAssocID="{4FEE6580-F637-4A9C-A0D8-57BEDB32CB85}" presName="connectorText" presStyleLbl="sibTrans2D1" presStyleIdx="4" presStyleCnt="5"/>
      <dgm:spPr/>
    </dgm:pt>
    <dgm:pt modelId="{E62C1426-B9F4-4441-9247-3EE668A3F0E0}" type="pres">
      <dgm:prSet presAssocID="{46ADB149-5224-4D6F-8838-47365CBE27AB}" presName="node" presStyleLbl="node1" presStyleIdx="5" presStyleCnt="6">
        <dgm:presLayoutVars>
          <dgm:bulletEnabled val="1"/>
        </dgm:presLayoutVars>
      </dgm:prSet>
      <dgm:spPr/>
    </dgm:pt>
  </dgm:ptLst>
  <dgm:cxnLst>
    <dgm:cxn modelId="{9B4E6803-42E8-4C91-BFC2-9812CFD27C88}" type="presOf" srcId="{9A8B6B87-F4CB-4478-847D-93E80CC6DFD2}" destId="{CA6D605E-7769-4E09-803E-15B34BE15C62}" srcOrd="1" destOrd="0" presId="urn:microsoft.com/office/officeart/2005/8/layout/process1"/>
    <dgm:cxn modelId="{D46E6922-1CD7-4A9C-A7B6-336A6C3D585A}" type="presOf" srcId="{7925FCDA-6057-4F47-ACFC-D155BAC1FE23}" destId="{1D34D6D2-25D1-4860-BF31-AFFD0C95CE46}" srcOrd="0" destOrd="0" presId="urn:microsoft.com/office/officeart/2005/8/layout/process1"/>
    <dgm:cxn modelId="{C13FCA27-C603-4C7E-8ED8-90104DA1FA5E}" type="presOf" srcId="{202395AB-6E7C-4383-8D01-446069A59BB7}" destId="{067936E1-C32B-4973-A05F-731ED49185AE}" srcOrd="0" destOrd="0" presId="urn:microsoft.com/office/officeart/2005/8/layout/process1"/>
    <dgm:cxn modelId="{68E4AF28-F965-4D4A-BD96-B1D22052F5E1}" srcId="{0C29A625-F592-493E-9277-BDFEABADB9C7}" destId="{46ADB149-5224-4D6F-8838-47365CBE27AB}" srcOrd="5" destOrd="0" parTransId="{7D9CF2BD-BA5B-4B0A-937C-EF0676432AA5}" sibTransId="{8EEB91C5-F6EB-429D-9E7C-F941EE5E98E2}"/>
    <dgm:cxn modelId="{EF794429-9CAB-4406-8CB4-6E176D5D31E5}" type="presOf" srcId="{589BB94A-2F1D-4D06-9A52-7C73863EE9BF}" destId="{F43CE847-FF9E-4203-9BAF-A212029C1AD1}" srcOrd="1" destOrd="0" presId="urn:microsoft.com/office/officeart/2005/8/layout/process1"/>
    <dgm:cxn modelId="{A2FABB2C-4A36-4FE3-9905-73FC78C8DA17}" srcId="{0C29A625-F592-493E-9277-BDFEABADB9C7}" destId="{A8D7D947-F60B-4E8F-80C9-6A7604DC193F}" srcOrd="4" destOrd="0" parTransId="{D0A9AE6A-4647-4078-97F4-2ADD08BF9E7E}" sibTransId="{4FEE6580-F637-4A9C-A0D8-57BEDB32CB85}"/>
    <dgm:cxn modelId="{3148D53F-2816-4BDA-942C-E8AA7C6643E1}" type="presOf" srcId="{46ADB149-5224-4D6F-8838-47365CBE27AB}" destId="{E62C1426-B9F4-4441-9247-3EE668A3F0E0}" srcOrd="0" destOrd="0" presId="urn:microsoft.com/office/officeart/2005/8/layout/process1"/>
    <dgm:cxn modelId="{DC572174-959C-4540-B9F6-8BB067E1429D}" type="presOf" srcId="{4FEE6580-F637-4A9C-A0D8-57BEDB32CB85}" destId="{55122244-ED4B-4D40-A6DD-80451A0FFCFD}" srcOrd="0" destOrd="0" presId="urn:microsoft.com/office/officeart/2005/8/layout/process1"/>
    <dgm:cxn modelId="{CDDCCC55-820A-418E-8547-74CB0C3D0646}" type="presOf" srcId="{589BB94A-2F1D-4D06-9A52-7C73863EE9BF}" destId="{8F1C1B00-CBD6-4E63-AC96-AF0261CB7A88}" srcOrd="0" destOrd="0" presId="urn:microsoft.com/office/officeart/2005/8/layout/process1"/>
    <dgm:cxn modelId="{8145A287-741A-4302-A905-32C9E02E359C}" type="presOf" srcId="{19DB0F0D-1EAB-459F-ABB1-E6B403371D52}" destId="{AFA01967-1E63-4EF6-B3D4-612781EA9181}" srcOrd="0" destOrd="0" presId="urn:microsoft.com/office/officeart/2005/8/layout/process1"/>
    <dgm:cxn modelId="{1E740A89-419D-4ED2-AD1F-271A60201B7E}" type="presOf" srcId="{4FEE6580-F637-4A9C-A0D8-57BEDB32CB85}" destId="{D1B2F71F-4247-4E35-A6FF-26CCA41B3063}" srcOrd="1" destOrd="0" presId="urn:microsoft.com/office/officeart/2005/8/layout/process1"/>
    <dgm:cxn modelId="{4816D090-2A6B-41DF-90E4-916A77AED395}" type="presOf" srcId="{95578DA1-2AAE-4295-A91B-130E1441D797}" destId="{43FDD9EF-8938-40B2-8A1F-1D152EEBB535}" srcOrd="0" destOrd="0" presId="urn:microsoft.com/office/officeart/2005/8/layout/process1"/>
    <dgm:cxn modelId="{5042E1A0-38D9-4F33-B821-E96A154EBA5C}" srcId="{0C29A625-F592-493E-9277-BDFEABADB9C7}" destId="{19DB0F0D-1EAB-459F-ABB1-E6B403371D52}" srcOrd="2" destOrd="0" parTransId="{F2072E14-DF1C-4B88-B324-D7EAEC7DBEE8}" sibTransId="{256C2779-F9B1-4A3C-A03D-0CEC0F9B01C3}"/>
    <dgm:cxn modelId="{1768FBA2-C257-41B5-AAED-9FDDEE2800E7}" type="presOf" srcId="{202395AB-6E7C-4383-8D01-446069A59BB7}" destId="{C0DC3ABC-477D-48F4-A618-64928BEE2D77}" srcOrd="1" destOrd="0" presId="urn:microsoft.com/office/officeart/2005/8/layout/process1"/>
    <dgm:cxn modelId="{3FB002A3-A282-48D4-93CB-E51CD237BA62}" type="presOf" srcId="{10F9B44E-590D-4A98-BE9A-F495C6D63204}" destId="{626C7837-A4F9-4582-A1E9-5CA53A292714}" srcOrd="0" destOrd="0" presId="urn:microsoft.com/office/officeart/2005/8/layout/process1"/>
    <dgm:cxn modelId="{2C5A75A8-3DE3-4F53-A7CC-3EDBE1211AF7}" type="presOf" srcId="{256C2779-F9B1-4A3C-A03D-0CEC0F9B01C3}" destId="{41D2B504-467B-4B65-B912-025B79FB6578}" srcOrd="1" destOrd="0" presId="urn:microsoft.com/office/officeart/2005/8/layout/process1"/>
    <dgm:cxn modelId="{3B4FF2AA-B6E0-4E62-A180-DAC5A783BDE4}" type="presOf" srcId="{9A8B6B87-F4CB-4478-847D-93E80CC6DFD2}" destId="{F8820426-BC20-4A14-82ED-A297C122E24E}" srcOrd="0" destOrd="0" presId="urn:microsoft.com/office/officeart/2005/8/layout/process1"/>
    <dgm:cxn modelId="{FD0113AB-A7CB-4672-A255-C9F4EB4BC1C5}" srcId="{0C29A625-F592-493E-9277-BDFEABADB9C7}" destId="{95578DA1-2AAE-4295-A91B-130E1441D797}" srcOrd="3" destOrd="0" parTransId="{F5214BBF-B620-470C-B723-4819FC8B42BA}" sibTransId="{202395AB-6E7C-4383-8D01-446069A59BB7}"/>
    <dgm:cxn modelId="{72283AB3-921F-4095-9168-A653EF6D48E1}" type="presOf" srcId="{A8D7D947-F60B-4E8F-80C9-6A7604DC193F}" destId="{44B24EA7-15C8-4CAF-9359-FCA090B84E87}" srcOrd="0" destOrd="0" presId="urn:microsoft.com/office/officeart/2005/8/layout/process1"/>
    <dgm:cxn modelId="{DE187EC9-9DDE-448F-AF1F-5D55A984A927}" type="presOf" srcId="{0C29A625-F592-493E-9277-BDFEABADB9C7}" destId="{98C915B2-EC47-45B7-ACDF-EBC3031896C2}" srcOrd="0" destOrd="0" presId="urn:microsoft.com/office/officeart/2005/8/layout/process1"/>
    <dgm:cxn modelId="{4583E8CE-3DE9-40B7-BEDC-C20A88657966}" srcId="{0C29A625-F592-493E-9277-BDFEABADB9C7}" destId="{10F9B44E-590D-4A98-BE9A-F495C6D63204}" srcOrd="1" destOrd="0" parTransId="{2980752E-C88F-422D-9083-5DCCB374FEDE}" sibTransId="{589BB94A-2F1D-4D06-9A52-7C73863EE9BF}"/>
    <dgm:cxn modelId="{786ABAD5-3ADE-434A-B154-EAC79877326F}" srcId="{0C29A625-F592-493E-9277-BDFEABADB9C7}" destId="{7925FCDA-6057-4F47-ACFC-D155BAC1FE23}" srcOrd="0" destOrd="0" parTransId="{4EDA7119-04D6-4EC3-9DDE-B5B74B9744A7}" sibTransId="{9A8B6B87-F4CB-4478-847D-93E80CC6DFD2}"/>
    <dgm:cxn modelId="{6DA075DD-64DF-4C08-AB92-FF3C3CF9A517}" type="presOf" srcId="{256C2779-F9B1-4A3C-A03D-0CEC0F9B01C3}" destId="{46E206F7-25A7-488F-B841-55620A88722F}" srcOrd="0" destOrd="0" presId="urn:microsoft.com/office/officeart/2005/8/layout/process1"/>
    <dgm:cxn modelId="{44480144-BFA4-4693-A794-85477C18F043}" type="presParOf" srcId="{98C915B2-EC47-45B7-ACDF-EBC3031896C2}" destId="{1D34D6D2-25D1-4860-BF31-AFFD0C95CE46}" srcOrd="0" destOrd="0" presId="urn:microsoft.com/office/officeart/2005/8/layout/process1"/>
    <dgm:cxn modelId="{DB232CE4-64CC-4523-82B0-E93D9913D427}" type="presParOf" srcId="{98C915B2-EC47-45B7-ACDF-EBC3031896C2}" destId="{F8820426-BC20-4A14-82ED-A297C122E24E}" srcOrd="1" destOrd="0" presId="urn:microsoft.com/office/officeart/2005/8/layout/process1"/>
    <dgm:cxn modelId="{7452001A-98C0-4490-A307-14BD11828A65}" type="presParOf" srcId="{F8820426-BC20-4A14-82ED-A297C122E24E}" destId="{CA6D605E-7769-4E09-803E-15B34BE15C62}" srcOrd="0" destOrd="0" presId="urn:microsoft.com/office/officeart/2005/8/layout/process1"/>
    <dgm:cxn modelId="{66ED9458-948C-4798-AF77-55524C95916B}" type="presParOf" srcId="{98C915B2-EC47-45B7-ACDF-EBC3031896C2}" destId="{626C7837-A4F9-4582-A1E9-5CA53A292714}" srcOrd="2" destOrd="0" presId="urn:microsoft.com/office/officeart/2005/8/layout/process1"/>
    <dgm:cxn modelId="{0D744ECF-E869-43C4-9F25-56424D817850}" type="presParOf" srcId="{98C915B2-EC47-45B7-ACDF-EBC3031896C2}" destId="{8F1C1B00-CBD6-4E63-AC96-AF0261CB7A88}" srcOrd="3" destOrd="0" presId="urn:microsoft.com/office/officeart/2005/8/layout/process1"/>
    <dgm:cxn modelId="{1F61B885-E3D6-4F98-8D21-9B5AEB3CF786}" type="presParOf" srcId="{8F1C1B00-CBD6-4E63-AC96-AF0261CB7A88}" destId="{F43CE847-FF9E-4203-9BAF-A212029C1AD1}" srcOrd="0" destOrd="0" presId="urn:microsoft.com/office/officeart/2005/8/layout/process1"/>
    <dgm:cxn modelId="{143B63E1-DDD1-4A1E-A1CC-030358746B4A}" type="presParOf" srcId="{98C915B2-EC47-45B7-ACDF-EBC3031896C2}" destId="{AFA01967-1E63-4EF6-B3D4-612781EA9181}" srcOrd="4" destOrd="0" presId="urn:microsoft.com/office/officeart/2005/8/layout/process1"/>
    <dgm:cxn modelId="{538C1E13-A3B0-441A-953E-EFA8F363DEF5}" type="presParOf" srcId="{98C915B2-EC47-45B7-ACDF-EBC3031896C2}" destId="{46E206F7-25A7-488F-B841-55620A88722F}" srcOrd="5" destOrd="0" presId="urn:microsoft.com/office/officeart/2005/8/layout/process1"/>
    <dgm:cxn modelId="{E13B9147-17DC-43CA-9CC9-5D6C9746ECDF}" type="presParOf" srcId="{46E206F7-25A7-488F-B841-55620A88722F}" destId="{41D2B504-467B-4B65-B912-025B79FB6578}" srcOrd="0" destOrd="0" presId="urn:microsoft.com/office/officeart/2005/8/layout/process1"/>
    <dgm:cxn modelId="{A954902D-9124-4F18-A455-1343C3A17127}" type="presParOf" srcId="{98C915B2-EC47-45B7-ACDF-EBC3031896C2}" destId="{43FDD9EF-8938-40B2-8A1F-1D152EEBB535}" srcOrd="6" destOrd="0" presId="urn:microsoft.com/office/officeart/2005/8/layout/process1"/>
    <dgm:cxn modelId="{FDAF66B6-047F-4E97-B1B7-54BA10F817A4}" type="presParOf" srcId="{98C915B2-EC47-45B7-ACDF-EBC3031896C2}" destId="{067936E1-C32B-4973-A05F-731ED49185AE}" srcOrd="7" destOrd="0" presId="urn:microsoft.com/office/officeart/2005/8/layout/process1"/>
    <dgm:cxn modelId="{E83D8E65-BD9A-467A-A001-FE4D43AEC3AA}" type="presParOf" srcId="{067936E1-C32B-4973-A05F-731ED49185AE}" destId="{C0DC3ABC-477D-48F4-A618-64928BEE2D77}" srcOrd="0" destOrd="0" presId="urn:microsoft.com/office/officeart/2005/8/layout/process1"/>
    <dgm:cxn modelId="{CFEDE082-36A4-4E2D-BE73-1B895390FB15}" type="presParOf" srcId="{98C915B2-EC47-45B7-ACDF-EBC3031896C2}" destId="{44B24EA7-15C8-4CAF-9359-FCA090B84E87}" srcOrd="8" destOrd="0" presId="urn:microsoft.com/office/officeart/2005/8/layout/process1"/>
    <dgm:cxn modelId="{B694AC56-DA33-433F-9C00-B2A7C96468F1}" type="presParOf" srcId="{98C915B2-EC47-45B7-ACDF-EBC3031896C2}" destId="{55122244-ED4B-4D40-A6DD-80451A0FFCFD}" srcOrd="9" destOrd="0" presId="urn:microsoft.com/office/officeart/2005/8/layout/process1"/>
    <dgm:cxn modelId="{7CF2F1BA-A8AB-4376-BE78-E1E17B1E64BA}" type="presParOf" srcId="{55122244-ED4B-4D40-A6DD-80451A0FFCFD}" destId="{D1B2F71F-4247-4E35-A6FF-26CCA41B3063}" srcOrd="0" destOrd="0" presId="urn:microsoft.com/office/officeart/2005/8/layout/process1"/>
    <dgm:cxn modelId="{2835EF3D-1098-4C33-A36C-CEE1D861C0E1}" type="presParOf" srcId="{98C915B2-EC47-45B7-ACDF-EBC3031896C2}" destId="{E62C1426-B9F4-4441-9247-3EE668A3F0E0}" srcOrd="1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DB57A62-817B-44E6-9087-638D7EEF4E0A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5C20785B-3E11-49B7-A126-FA2989FE4C88}">
      <dgm:prSet phldrT="[Text]"/>
      <dgm:spPr/>
      <dgm:t>
        <a:bodyPr/>
        <a:lstStyle/>
        <a:p>
          <a:r>
            <a:rPr lang="en-US" dirty="0"/>
            <a:t>Detected Keywords</a:t>
          </a:r>
        </a:p>
      </dgm:t>
    </dgm:pt>
    <dgm:pt modelId="{1FF08D3D-E5C1-40F0-A117-067024819563}" type="parTrans" cxnId="{8305A799-CD49-4852-8AEE-FAB0809644E1}">
      <dgm:prSet/>
      <dgm:spPr/>
      <dgm:t>
        <a:bodyPr/>
        <a:lstStyle/>
        <a:p>
          <a:endParaRPr lang="en-US"/>
        </a:p>
      </dgm:t>
    </dgm:pt>
    <dgm:pt modelId="{B4789567-DE17-45D6-94A6-D0078CBD828C}" type="sibTrans" cxnId="{8305A799-CD49-4852-8AEE-FAB0809644E1}">
      <dgm:prSet/>
      <dgm:spPr/>
      <dgm:t>
        <a:bodyPr/>
        <a:lstStyle/>
        <a:p>
          <a:endParaRPr lang="en-US"/>
        </a:p>
      </dgm:t>
    </dgm:pt>
    <dgm:pt modelId="{F9EBE2F0-2A0F-4AB8-BE6B-856E51D000EB}">
      <dgm:prSet phldrT="[Text]"/>
      <dgm:spPr/>
      <dgm:t>
        <a:bodyPr/>
        <a:lstStyle/>
        <a:p>
          <a:r>
            <a:rPr lang="en-US" dirty="0" err="1"/>
            <a:t>PhraseEngine</a:t>
          </a:r>
          <a:endParaRPr lang="en-US" dirty="0"/>
        </a:p>
      </dgm:t>
    </dgm:pt>
    <dgm:pt modelId="{73E96AE9-D69B-405B-90D1-7168A54CD220}" type="parTrans" cxnId="{87CDC317-7E56-493D-ACDD-D862F3913624}">
      <dgm:prSet/>
      <dgm:spPr/>
      <dgm:t>
        <a:bodyPr/>
        <a:lstStyle/>
        <a:p>
          <a:endParaRPr lang="en-US"/>
        </a:p>
      </dgm:t>
    </dgm:pt>
    <dgm:pt modelId="{02DF8238-BFC9-4632-A0F5-8253F38922DF}" type="sibTrans" cxnId="{87CDC317-7E56-493D-ACDD-D862F3913624}">
      <dgm:prSet/>
      <dgm:spPr/>
      <dgm:t>
        <a:bodyPr/>
        <a:lstStyle/>
        <a:p>
          <a:endParaRPr lang="en-US"/>
        </a:p>
      </dgm:t>
    </dgm:pt>
    <dgm:pt modelId="{51D59870-47F3-4243-831B-1EE1F4C580D9}">
      <dgm:prSet phldrT="[Text]"/>
      <dgm:spPr/>
      <dgm:t>
        <a:bodyPr/>
        <a:lstStyle/>
        <a:p>
          <a:r>
            <a:rPr lang="en-US" dirty="0"/>
            <a:t>Grammatically Correct Sentence</a:t>
          </a:r>
        </a:p>
      </dgm:t>
    </dgm:pt>
    <dgm:pt modelId="{54C6407D-D27F-4163-A036-626A21AD48F4}" type="parTrans" cxnId="{D3D0DB41-5E03-4276-B77C-66E217A6E8E8}">
      <dgm:prSet/>
      <dgm:spPr/>
      <dgm:t>
        <a:bodyPr/>
        <a:lstStyle/>
        <a:p>
          <a:endParaRPr lang="en-US"/>
        </a:p>
      </dgm:t>
    </dgm:pt>
    <dgm:pt modelId="{B2F75AA7-6AF5-4298-96B1-31DAC950517F}" type="sibTrans" cxnId="{D3D0DB41-5E03-4276-B77C-66E217A6E8E8}">
      <dgm:prSet/>
      <dgm:spPr/>
      <dgm:t>
        <a:bodyPr/>
        <a:lstStyle/>
        <a:p>
          <a:endParaRPr lang="en-US"/>
        </a:p>
      </dgm:t>
    </dgm:pt>
    <dgm:pt modelId="{1EE70603-51D1-4D15-AAF1-6471178B4A34}" type="pres">
      <dgm:prSet presAssocID="{ADB57A62-817B-44E6-9087-638D7EEF4E0A}" presName="Name0" presStyleCnt="0">
        <dgm:presLayoutVars>
          <dgm:dir/>
          <dgm:resizeHandles val="exact"/>
        </dgm:presLayoutVars>
      </dgm:prSet>
      <dgm:spPr/>
    </dgm:pt>
    <dgm:pt modelId="{1DC0815E-4206-4012-B029-5848CBEDC23B}" type="pres">
      <dgm:prSet presAssocID="{5C20785B-3E11-49B7-A126-FA2989FE4C88}" presName="node" presStyleLbl="node1" presStyleIdx="0" presStyleCnt="3">
        <dgm:presLayoutVars>
          <dgm:bulletEnabled val="1"/>
        </dgm:presLayoutVars>
      </dgm:prSet>
      <dgm:spPr/>
    </dgm:pt>
    <dgm:pt modelId="{08B6B23B-1D7E-4D4C-8472-22AC3AF1BAA4}" type="pres">
      <dgm:prSet presAssocID="{B4789567-DE17-45D6-94A6-D0078CBD828C}" presName="sibTrans" presStyleLbl="sibTrans2D1" presStyleIdx="0" presStyleCnt="2"/>
      <dgm:spPr/>
    </dgm:pt>
    <dgm:pt modelId="{407F57B8-29F4-4A93-A336-01944EF2673C}" type="pres">
      <dgm:prSet presAssocID="{B4789567-DE17-45D6-94A6-D0078CBD828C}" presName="connectorText" presStyleLbl="sibTrans2D1" presStyleIdx="0" presStyleCnt="2"/>
      <dgm:spPr/>
    </dgm:pt>
    <dgm:pt modelId="{FB8990A7-2D7A-4CBD-8CB1-59C9B85D8041}" type="pres">
      <dgm:prSet presAssocID="{F9EBE2F0-2A0F-4AB8-BE6B-856E51D000EB}" presName="node" presStyleLbl="node1" presStyleIdx="1" presStyleCnt="3">
        <dgm:presLayoutVars>
          <dgm:bulletEnabled val="1"/>
        </dgm:presLayoutVars>
      </dgm:prSet>
      <dgm:spPr/>
    </dgm:pt>
    <dgm:pt modelId="{F6E9EB34-6D9C-45F4-AB06-66131F6464B2}" type="pres">
      <dgm:prSet presAssocID="{02DF8238-BFC9-4632-A0F5-8253F38922DF}" presName="sibTrans" presStyleLbl="sibTrans2D1" presStyleIdx="1" presStyleCnt="2"/>
      <dgm:spPr/>
    </dgm:pt>
    <dgm:pt modelId="{5A924B55-B900-4C47-A4C9-F506147FF67C}" type="pres">
      <dgm:prSet presAssocID="{02DF8238-BFC9-4632-A0F5-8253F38922DF}" presName="connectorText" presStyleLbl="sibTrans2D1" presStyleIdx="1" presStyleCnt="2"/>
      <dgm:spPr/>
    </dgm:pt>
    <dgm:pt modelId="{0BF3E15D-D3CA-41AC-A18B-5B0725CC444C}" type="pres">
      <dgm:prSet presAssocID="{51D59870-47F3-4243-831B-1EE1F4C580D9}" presName="node" presStyleLbl="node1" presStyleIdx="2" presStyleCnt="3">
        <dgm:presLayoutVars>
          <dgm:bulletEnabled val="1"/>
        </dgm:presLayoutVars>
      </dgm:prSet>
      <dgm:spPr/>
    </dgm:pt>
  </dgm:ptLst>
  <dgm:cxnLst>
    <dgm:cxn modelId="{87CDC317-7E56-493D-ACDD-D862F3913624}" srcId="{ADB57A62-817B-44E6-9087-638D7EEF4E0A}" destId="{F9EBE2F0-2A0F-4AB8-BE6B-856E51D000EB}" srcOrd="1" destOrd="0" parTransId="{73E96AE9-D69B-405B-90D1-7168A54CD220}" sibTransId="{02DF8238-BFC9-4632-A0F5-8253F38922DF}"/>
    <dgm:cxn modelId="{BDD6935F-A5EC-49F7-B0C0-197BD74FDF0E}" type="presOf" srcId="{B4789567-DE17-45D6-94A6-D0078CBD828C}" destId="{407F57B8-29F4-4A93-A336-01944EF2673C}" srcOrd="1" destOrd="0" presId="urn:microsoft.com/office/officeart/2005/8/layout/process1"/>
    <dgm:cxn modelId="{D3D0DB41-5E03-4276-B77C-66E217A6E8E8}" srcId="{ADB57A62-817B-44E6-9087-638D7EEF4E0A}" destId="{51D59870-47F3-4243-831B-1EE1F4C580D9}" srcOrd="2" destOrd="0" parTransId="{54C6407D-D27F-4163-A036-626A21AD48F4}" sibTransId="{B2F75AA7-6AF5-4298-96B1-31DAC950517F}"/>
    <dgm:cxn modelId="{EDEF1C4C-1BF4-434B-B0BC-54B01EB9289A}" type="presOf" srcId="{F9EBE2F0-2A0F-4AB8-BE6B-856E51D000EB}" destId="{FB8990A7-2D7A-4CBD-8CB1-59C9B85D8041}" srcOrd="0" destOrd="0" presId="urn:microsoft.com/office/officeart/2005/8/layout/process1"/>
    <dgm:cxn modelId="{1E236C6C-1F4D-4DCB-AB71-AE2F38B602DC}" type="presOf" srcId="{02DF8238-BFC9-4632-A0F5-8253F38922DF}" destId="{5A924B55-B900-4C47-A4C9-F506147FF67C}" srcOrd="1" destOrd="0" presId="urn:microsoft.com/office/officeart/2005/8/layout/process1"/>
    <dgm:cxn modelId="{BB57F077-8FE9-4241-ADEB-E3C06D8701C9}" type="presOf" srcId="{5C20785B-3E11-49B7-A126-FA2989FE4C88}" destId="{1DC0815E-4206-4012-B029-5848CBEDC23B}" srcOrd="0" destOrd="0" presId="urn:microsoft.com/office/officeart/2005/8/layout/process1"/>
    <dgm:cxn modelId="{7869A48C-8250-43C8-8344-6A7C56F387B0}" type="presOf" srcId="{ADB57A62-817B-44E6-9087-638D7EEF4E0A}" destId="{1EE70603-51D1-4D15-AAF1-6471178B4A34}" srcOrd="0" destOrd="0" presId="urn:microsoft.com/office/officeart/2005/8/layout/process1"/>
    <dgm:cxn modelId="{4F2BA292-1033-4198-A552-C53F0A678096}" type="presOf" srcId="{02DF8238-BFC9-4632-A0F5-8253F38922DF}" destId="{F6E9EB34-6D9C-45F4-AB06-66131F6464B2}" srcOrd="0" destOrd="0" presId="urn:microsoft.com/office/officeart/2005/8/layout/process1"/>
    <dgm:cxn modelId="{8305A799-CD49-4852-8AEE-FAB0809644E1}" srcId="{ADB57A62-817B-44E6-9087-638D7EEF4E0A}" destId="{5C20785B-3E11-49B7-A126-FA2989FE4C88}" srcOrd="0" destOrd="0" parTransId="{1FF08D3D-E5C1-40F0-A117-067024819563}" sibTransId="{B4789567-DE17-45D6-94A6-D0078CBD828C}"/>
    <dgm:cxn modelId="{F7DB36C0-F0CE-45A4-B0AA-CBFF4A6223C5}" type="presOf" srcId="{B4789567-DE17-45D6-94A6-D0078CBD828C}" destId="{08B6B23B-1D7E-4D4C-8472-22AC3AF1BAA4}" srcOrd="0" destOrd="0" presId="urn:microsoft.com/office/officeart/2005/8/layout/process1"/>
    <dgm:cxn modelId="{7F37DCF5-BAE1-4413-92D9-BA3CDD2759BE}" type="presOf" srcId="{51D59870-47F3-4243-831B-1EE1F4C580D9}" destId="{0BF3E15D-D3CA-41AC-A18B-5B0725CC444C}" srcOrd="0" destOrd="0" presId="urn:microsoft.com/office/officeart/2005/8/layout/process1"/>
    <dgm:cxn modelId="{CF860216-8B4B-4F3D-93C0-C41AB63D66CE}" type="presParOf" srcId="{1EE70603-51D1-4D15-AAF1-6471178B4A34}" destId="{1DC0815E-4206-4012-B029-5848CBEDC23B}" srcOrd="0" destOrd="0" presId="urn:microsoft.com/office/officeart/2005/8/layout/process1"/>
    <dgm:cxn modelId="{6DD07E86-2323-4088-80EE-437600B47B78}" type="presParOf" srcId="{1EE70603-51D1-4D15-AAF1-6471178B4A34}" destId="{08B6B23B-1D7E-4D4C-8472-22AC3AF1BAA4}" srcOrd="1" destOrd="0" presId="urn:microsoft.com/office/officeart/2005/8/layout/process1"/>
    <dgm:cxn modelId="{295D2B04-2179-44D1-8F4E-359C864F54DF}" type="presParOf" srcId="{08B6B23B-1D7E-4D4C-8472-22AC3AF1BAA4}" destId="{407F57B8-29F4-4A93-A336-01944EF2673C}" srcOrd="0" destOrd="0" presId="urn:microsoft.com/office/officeart/2005/8/layout/process1"/>
    <dgm:cxn modelId="{33F00336-7C75-4462-B5CF-483793DC09B2}" type="presParOf" srcId="{1EE70603-51D1-4D15-AAF1-6471178B4A34}" destId="{FB8990A7-2D7A-4CBD-8CB1-59C9B85D8041}" srcOrd="2" destOrd="0" presId="urn:microsoft.com/office/officeart/2005/8/layout/process1"/>
    <dgm:cxn modelId="{B72A2055-3A12-4A48-991B-F6F95F597E30}" type="presParOf" srcId="{1EE70603-51D1-4D15-AAF1-6471178B4A34}" destId="{F6E9EB34-6D9C-45F4-AB06-66131F6464B2}" srcOrd="3" destOrd="0" presId="urn:microsoft.com/office/officeart/2005/8/layout/process1"/>
    <dgm:cxn modelId="{E4BB6331-CC62-4BCB-A0CA-55AC38010141}" type="presParOf" srcId="{F6E9EB34-6D9C-45F4-AB06-66131F6464B2}" destId="{5A924B55-B900-4C47-A4C9-F506147FF67C}" srcOrd="0" destOrd="0" presId="urn:microsoft.com/office/officeart/2005/8/layout/process1"/>
    <dgm:cxn modelId="{CEDD7124-0B13-4A11-9FBE-29A646591766}" type="presParOf" srcId="{1EE70603-51D1-4D15-AAF1-6471178B4A34}" destId="{0BF3E15D-D3CA-41AC-A18B-5B0725CC444C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34D6D2-25D1-4860-BF31-AFFD0C95CE46}">
      <dsp:nvSpPr>
        <dsp:cNvPr id="0" name=""/>
        <dsp:cNvSpPr/>
      </dsp:nvSpPr>
      <dsp:spPr>
        <a:xfrm>
          <a:off x="0" y="1125170"/>
          <a:ext cx="1718782" cy="10312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GLOVES</a:t>
          </a:r>
        </a:p>
      </dsp:txBody>
      <dsp:txXfrm>
        <a:off x="30205" y="1155375"/>
        <a:ext cx="1658372" cy="970859"/>
      </dsp:txXfrm>
    </dsp:sp>
    <dsp:sp modelId="{F8820426-BC20-4A14-82ED-A297C122E24E}">
      <dsp:nvSpPr>
        <dsp:cNvPr id="0" name=""/>
        <dsp:cNvSpPr/>
      </dsp:nvSpPr>
      <dsp:spPr>
        <a:xfrm>
          <a:off x="1890660" y="1427675"/>
          <a:ext cx="364381" cy="4262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1890660" y="1512927"/>
        <a:ext cx="255067" cy="255754"/>
      </dsp:txXfrm>
    </dsp:sp>
    <dsp:sp modelId="{626C7837-A4F9-4582-A1E9-5CA53A292714}">
      <dsp:nvSpPr>
        <dsp:cNvPr id="0" name=""/>
        <dsp:cNvSpPr/>
      </dsp:nvSpPr>
      <dsp:spPr>
        <a:xfrm>
          <a:off x="2406295" y="1125170"/>
          <a:ext cx="1718782" cy="10312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ESP 32</a:t>
          </a:r>
        </a:p>
      </dsp:txBody>
      <dsp:txXfrm>
        <a:off x="2436500" y="1155375"/>
        <a:ext cx="1658372" cy="970859"/>
      </dsp:txXfrm>
    </dsp:sp>
    <dsp:sp modelId="{8F1C1B00-CBD6-4E63-AC96-AF0261CB7A88}">
      <dsp:nvSpPr>
        <dsp:cNvPr id="0" name=""/>
        <dsp:cNvSpPr/>
      </dsp:nvSpPr>
      <dsp:spPr>
        <a:xfrm>
          <a:off x="4296956" y="1427675"/>
          <a:ext cx="364381" cy="4262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4296956" y="1512927"/>
        <a:ext cx="255067" cy="255754"/>
      </dsp:txXfrm>
    </dsp:sp>
    <dsp:sp modelId="{AFA01967-1E63-4EF6-B3D4-612781EA9181}">
      <dsp:nvSpPr>
        <dsp:cNvPr id="0" name=""/>
        <dsp:cNvSpPr/>
      </dsp:nvSpPr>
      <dsp:spPr>
        <a:xfrm>
          <a:off x="4812591" y="1125170"/>
          <a:ext cx="1718782" cy="10312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WIFI</a:t>
          </a:r>
        </a:p>
      </dsp:txBody>
      <dsp:txXfrm>
        <a:off x="4842796" y="1155375"/>
        <a:ext cx="1658372" cy="970859"/>
      </dsp:txXfrm>
    </dsp:sp>
    <dsp:sp modelId="{46E206F7-25A7-488F-B841-55620A88722F}">
      <dsp:nvSpPr>
        <dsp:cNvPr id="0" name=""/>
        <dsp:cNvSpPr/>
      </dsp:nvSpPr>
      <dsp:spPr>
        <a:xfrm>
          <a:off x="6703252" y="1427675"/>
          <a:ext cx="364381" cy="4262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6703252" y="1512927"/>
        <a:ext cx="255067" cy="255754"/>
      </dsp:txXfrm>
    </dsp:sp>
    <dsp:sp modelId="{43FDD9EF-8938-40B2-8A1F-1D152EEBB535}">
      <dsp:nvSpPr>
        <dsp:cNvPr id="0" name=""/>
        <dsp:cNvSpPr/>
      </dsp:nvSpPr>
      <dsp:spPr>
        <a:xfrm>
          <a:off x="7218887" y="1125170"/>
          <a:ext cx="1718782" cy="10312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MOBILE APP</a:t>
          </a:r>
        </a:p>
      </dsp:txBody>
      <dsp:txXfrm>
        <a:off x="7249092" y="1155375"/>
        <a:ext cx="1658372" cy="970859"/>
      </dsp:txXfrm>
    </dsp:sp>
    <dsp:sp modelId="{067936E1-C32B-4973-A05F-731ED49185AE}">
      <dsp:nvSpPr>
        <dsp:cNvPr id="0" name=""/>
        <dsp:cNvSpPr/>
      </dsp:nvSpPr>
      <dsp:spPr>
        <a:xfrm>
          <a:off x="9109547" y="1427675"/>
          <a:ext cx="364381" cy="4262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9109547" y="1512927"/>
        <a:ext cx="255067" cy="255754"/>
      </dsp:txXfrm>
    </dsp:sp>
    <dsp:sp modelId="{44B24EA7-15C8-4CAF-9359-FCA090B84E87}">
      <dsp:nvSpPr>
        <dsp:cNvPr id="0" name=""/>
        <dsp:cNvSpPr/>
      </dsp:nvSpPr>
      <dsp:spPr>
        <a:xfrm>
          <a:off x="9625182" y="1125170"/>
          <a:ext cx="1718782" cy="10312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AI PROCESSING</a:t>
          </a:r>
        </a:p>
      </dsp:txBody>
      <dsp:txXfrm>
        <a:off x="9655387" y="1155375"/>
        <a:ext cx="1658372" cy="970859"/>
      </dsp:txXfrm>
    </dsp:sp>
    <dsp:sp modelId="{55122244-ED4B-4D40-A6DD-80451A0FFCFD}">
      <dsp:nvSpPr>
        <dsp:cNvPr id="0" name=""/>
        <dsp:cNvSpPr/>
      </dsp:nvSpPr>
      <dsp:spPr>
        <a:xfrm>
          <a:off x="11515843" y="1427675"/>
          <a:ext cx="364381" cy="4262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11515843" y="1512927"/>
        <a:ext cx="255067" cy="255754"/>
      </dsp:txXfrm>
    </dsp:sp>
    <dsp:sp modelId="{E62C1426-B9F4-4441-9247-3EE668A3F0E0}">
      <dsp:nvSpPr>
        <dsp:cNvPr id="0" name=""/>
        <dsp:cNvSpPr/>
      </dsp:nvSpPr>
      <dsp:spPr>
        <a:xfrm>
          <a:off x="12031478" y="1125170"/>
          <a:ext cx="1718782" cy="10312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TEXT &amp; SPEECH OUTPUT</a:t>
          </a:r>
        </a:p>
      </dsp:txBody>
      <dsp:txXfrm>
        <a:off x="12061683" y="1155375"/>
        <a:ext cx="1658372" cy="9708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C0815E-4206-4012-B029-5848CBEDC23B}">
      <dsp:nvSpPr>
        <dsp:cNvPr id="0" name=""/>
        <dsp:cNvSpPr/>
      </dsp:nvSpPr>
      <dsp:spPr>
        <a:xfrm>
          <a:off x="8975" y="482971"/>
          <a:ext cx="2682609" cy="16095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Detected Keywords</a:t>
          </a:r>
        </a:p>
      </dsp:txBody>
      <dsp:txXfrm>
        <a:off x="56118" y="530114"/>
        <a:ext cx="2588323" cy="1515279"/>
      </dsp:txXfrm>
    </dsp:sp>
    <dsp:sp modelId="{08B6B23B-1D7E-4D4C-8472-22AC3AF1BAA4}">
      <dsp:nvSpPr>
        <dsp:cNvPr id="0" name=""/>
        <dsp:cNvSpPr/>
      </dsp:nvSpPr>
      <dsp:spPr>
        <a:xfrm>
          <a:off x="2959846" y="955110"/>
          <a:ext cx="568713" cy="66528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2959846" y="1088167"/>
        <a:ext cx="398099" cy="399173"/>
      </dsp:txXfrm>
    </dsp:sp>
    <dsp:sp modelId="{FB8990A7-2D7A-4CBD-8CB1-59C9B85D8041}">
      <dsp:nvSpPr>
        <dsp:cNvPr id="0" name=""/>
        <dsp:cNvSpPr/>
      </dsp:nvSpPr>
      <dsp:spPr>
        <a:xfrm>
          <a:off x="3764629" y="482971"/>
          <a:ext cx="2682609" cy="16095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 err="1"/>
            <a:t>PhraseEngine</a:t>
          </a:r>
          <a:endParaRPr lang="en-US" sz="3000" kern="1200" dirty="0"/>
        </a:p>
      </dsp:txBody>
      <dsp:txXfrm>
        <a:off x="3811772" y="530114"/>
        <a:ext cx="2588323" cy="1515279"/>
      </dsp:txXfrm>
    </dsp:sp>
    <dsp:sp modelId="{F6E9EB34-6D9C-45F4-AB06-66131F6464B2}">
      <dsp:nvSpPr>
        <dsp:cNvPr id="0" name=""/>
        <dsp:cNvSpPr/>
      </dsp:nvSpPr>
      <dsp:spPr>
        <a:xfrm>
          <a:off x="6715499" y="955110"/>
          <a:ext cx="568713" cy="66528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/>
        </a:p>
      </dsp:txBody>
      <dsp:txXfrm>
        <a:off x="6715499" y="1088167"/>
        <a:ext cx="398099" cy="399173"/>
      </dsp:txXfrm>
    </dsp:sp>
    <dsp:sp modelId="{0BF3E15D-D3CA-41AC-A18B-5B0725CC444C}">
      <dsp:nvSpPr>
        <dsp:cNvPr id="0" name=""/>
        <dsp:cNvSpPr/>
      </dsp:nvSpPr>
      <dsp:spPr>
        <a:xfrm>
          <a:off x="7520282" y="482971"/>
          <a:ext cx="2682609" cy="160956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Grammatically Correct Sentence</a:t>
          </a:r>
        </a:p>
      </dsp:txBody>
      <dsp:txXfrm>
        <a:off x="7567425" y="530114"/>
        <a:ext cx="2588323" cy="15152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5B1887-DD1C-4EEE-A77D-B096F22FE817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644AD4-3B47-409A-BC2C-F117405DEE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361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644AD4-3B47-409A-BC2C-F117405DEE3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908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13" Type="http://schemas.openxmlformats.org/officeDocument/2006/relationships/diagramData" Target="../diagrams/data2.xml"/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12" Type="http://schemas.microsoft.com/office/2007/relationships/diagramDrawing" Target="../diagrams/drawing1.xml"/><Relationship Id="rId17" Type="http://schemas.microsoft.com/office/2007/relationships/diagramDrawing" Target="../diagrams/drawing2.xml"/><Relationship Id="rId2" Type="http://schemas.openxmlformats.org/officeDocument/2006/relationships/image" Target="../media/image1.png"/><Relationship Id="rId16" Type="http://schemas.openxmlformats.org/officeDocument/2006/relationships/diagramColors" Target="../diagrams/colors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diagramColors" Target="../diagrams/colors1.xml"/><Relationship Id="rId5" Type="http://schemas.openxmlformats.org/officeDocument/2006/relationships/image" Target="../media/image4.svg"/><Relationship Id="rId1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3.png"/><Relationship Id="rId9" Type="http://schemas.openxmlformats.org/officeDocument/2006/relationships/diagramLayout" Target="../diagrams/layout1.xml"/><Relationship Id="rId1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svg"/><Relationship Id="rId7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4.svg"/><Relationship Id="rId10" Type="http://schemas.openxmlformats.org/officeDocument/2006/relationships/image" Target="../media/image17.png"/><Relationship Id="rId4" Type="http://schemas.openxmlformats.org/officeDocument/2006/relationships/image" Target="../media/image3.png"/><Relationship Id="rId9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svg"/><Relationship Id="rId7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21.png"/><Relationship Id="rId5" Type="http://schemas.openxmlformats.org/officeDocument/2006/relationships/image" Target="../media/image4.svg"/><Relationship Id="rId10" Type="http://schemas.openxmlformats.org/officeDocument/2006/relationships/image" Target="../media/image20.png"/><Relationship Id="rId4" Type="http://schemas.openxmlformats.org/officeDocument/2006/relationships/image" Target="../media/image3.png"/><Relationship Id="rId9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svg"/><Relationship Id="rId7" Type="http://schemas.openxmlformats.org/officeDocument/2006/relationships/image" Target="../media/image1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24.png"/><Relationship Id="rId5" Type="http://schemas.openxmlformats.org/officeDocument/2006/relationships/image" Target="../media/image4.svg"/><Relationship Id="rId10" Type="http://schemas.openxmlformats.org/officeDocument/2006/relationships/image" Target="../media/image23.png"/><Relationship Id="rId4" Type="http://schemas.openxmlformats.org/officeDocument/2006/relationships/image" Target="../media/image3.png"/><Relationship Id="rId9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.svg"/><Relationship Id="rId7" Type="http://schemas.openxmlformats.org/officeDocument/2006/relationships/image" Target="../media/image2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41C4D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7">
            <a:extLst>
              <a:ext uri="{FF2B5EF4-FFF2-40B4-BE49-F238E27FC236}">
                <a16:creationId xmlns:a16="http://schemas.microsoft.com/office/drawing/2014/main" id="{9B248E75-C391-0015-D6E4-3A6167CEF9F2}"/>
              </a:ext>
            </a:extLst>
          </p:cNvPr>
          <p:cNvSpPr txBox="1"/>
          <p:nvPr/>
        </p:nvSpPr>
        <p:spPr>
          <a:xfrm>
            <a:off x="685800" y="5524500"/>
            <a:ext cx="19243623" cy="2769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altLang="ko-KR" sz="6000" b="1" dirty="0">
                <a:solidFill>
                  <a:srgbClr val="01FFFF"/>
                </a:solidFill>
                <a:cs typeface="Arial" pitchFamily="34" charset="0"/>
              </a:rPr>
              <a:t>Presented By:</a:t>
            </a:r>
          </a:p>
          <a:p>
            <a:r>
              <a:rPr lang="en-US" altLang="ko-KR" sz="6000" b="1" dirty="0">
                <a:solidFill>
                  <a:srgbClr val="01FFFF"/>
                </a:solidFill>
                <a:cs typeface="Arial" pitchFamily="34" charset="0"/>
              </a:rPr>
              <a:t>ENG. AHMED AL-SADEQ</a:t>
            </a:r>
          </a:p>
          <a:p>
            <a:r>
              <a:rPr lang="en-US" altLang="ko-KR" sz="6000" b="1" dirty="0">
                <a:solidFill>
                  <a:srgbClr val="01FFFF"/>
                </a:solidFill>
                <a:cs typeface="Arial" pitchFamily="34" charset="0"/>
              </a:rPr>
              <a:t>ENG. FAIQ ZEIDAN</a:t>
            </a:r>
            <a:endParaRPr lang="ko-KR" altLang="en-US" sz="6000" b="1" dirty="0">
              <a:solidFill>
                <a:srgbClr val="01FFFF"/>
              </a:solidFill>
              <a:cs typeface="Arial" pitchFamily="34" charset="0"/>
            </a:endParaRP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id="{330EFF24-7903-9F5F-73D3-2DFC8FD582B1}"/>
              </a:ext>
            </a:extLst>
          </p:cNvPr>
          <p:cNvSpPr txBox="1"/>
          <p:nvPr/>
        </p:nvSpPr>
        <p:spPr>
          <a:xfrm>
            <a:off x="-477812" y="3150394"/>
            <a:ext cx="19243623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42"/>
              </a:lnSpc>
            </a:pPr>
            <a:r>
              <a:rPr lang="en-US" sz="5800" dirty="0">
                <a:solidFill>
                  <a:srgbClr val="01FFFF"/>
                </a:solidFill>
                <a:latin typeface="HK Modular"/>
                <a:ea typeface="HK Modular"/>
                <a:cs typeface="HK Modular"/>
                <a:sym typeface="HK Modular"/>
              </a:rPr>
              <a:t>Smart Glove For Sign Language</a:t>
            </a: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3BF215A2-D3A3-0531-5B75-291E860C31F8}"/>
              </a:ext>
            </a:extLst>
          </p:cNvPr>
          <p:cNvSpPr txBox="1"/>
          <p:nvPr/>
        </p:nvSpPr>
        <p:spPr>
          <a:xfrm>
            <a:off x="-3896729" y="-6351483"/>
            <a:ext cx="18034512" cy="19074965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endParaRPr/>
          </a:p>
        </p:txBody>
      </p:sp>
      <p:sp>
        <p:nvSpPr>
          <p:cNvPr id="2" name="Freeform 2"/>
          <p:cNvSpPr/>
          <p:nvPr/>
        </p:nvSpPr>
        <p:spPr>
          <a:xfrm>
            <a:off x="15154235" y="-723790"/>
            <a:ext cx="3513477" cy="1884501"/>
          </a:xfrm>
          <a:custGeom>
            <a:avLst/>
            <a:gdLst/>
            <a:ahLst/>
            <a:cxnLst/>
            <a:rect l="l" t="t" r="r" b="b"/>
            <a:pathLst>
              <a:path w="3513477" h="1884501">
                <a:moveTo>
                  <a:pt x="0" y="0"/>
                </a:moveTo>
                <a:lnTo>
                  <a:pt x="3513477" y="0"/>
                </a:lnTo>
                <a:lnTo>
                  <a:pt x="3513477" y="1884501"/>
                </a:lnTo>
                <a:lnTo>
                  <a:pt x="0" y="18845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227249" y="8933667"/>
            <a:ext cx="3513477" cy="1884501"/>
          </a:xfrm>
          <a:custGeom>
            <a:avLst/>
            <a:gdLst/>
            <a:ahLst/>
            <a:cxnLst/>
            <a:rect l="l" t="t" r="r" b="b"/>
            <a:pathLst>
              <a:path w="3513477" h="1884501">
                <a:moveTo>
                  <a:pt x="0" y="0"/>
                </a:moveTo>
                <a:lnTo>
                  <a:pt x="3513477" y="0"/>
                </a:lnTo>
                <a:lnTo>
                  <a:pt x="3513477" y="1884502"/>
                </a:lnTo>
                <a:lnTo>
                  <a:pt x="0" y="18845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-498423" y="3086100"/>
            <a:ext cx="19243623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42"/>
              </a:lnSpc>
            </a:pPr>
            <a:r>
              <a:rPr lang="en-US" sz="5800" dirty="0">
                <a:solidFill>
                  <a:srgbClr val="FFFFFF"/>
                </a:solidFill>
                <a:latin typeface="HK Modular"/>
                <a:ea typeface="HK Modular"/>
                <a:cs typeface="HK Modular"/>
                <a:sym typeface="HK Modular"/>
              </a:rPr>
              <a:t>Smart Glove For Sign Language</a:t>
            </a:r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id="{08823213-BCCA-CF38-628A-4748E7F31B97}"/>
              </a:ext>
            </a:extLst>
          </p:cNvPr>
          <p:cNvSpPr txBox="1"/>
          <p:nvPr/>
        </p:nvSpPr>
        <p:spPr>
          <a:xfrm>
            <a:off x="685800" y="5497711"/>
            <a:ext cx="19243623" cy="2769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altLang="ko-KR" sz="6000" b="1" dirty="0">
                <a:solidFill>
                  <a:schemeClr val="bg1"/>
                </a:solidFill>
                <a:cs typeface="Arial" pitchFamily="34" charset="0"/>
              </a:rPr>
              <a:t>Presented By:</a:t>
            </a:r>
          </a:p>
          <a:p>
            <a:r>
              <a:rPr lang="en-US" altLang="ko-KR" sz="6000" b="1" dirty="0">
                <a:solidFill>
                  <a:schemeClr val="bg1"/>
                </a:solidFill>
                <a:cs typeface="Arial" pitchFamily="34" charset="0"/>
              </a:rPr>
              <a:t>ENG. AHMED AL-SADEQ</a:t>
            </a:r>
          </a:p>
          <a:p>
            <a:r>
              <a:rPr lang="en-US" altLang="ko-KR" sz="6000" b="1" dirty="0">
                <a:solidFill>
                  <a:schemeClr val="bg1"/>
                </a:solidFill>
                <a:cs typeface="Arial" pitchFamily="34" charset="0"/>
              </a:rPr>
              <a:t>ENG. FAIQ ZEIDAN</a:t>
            </a:r>
            <a:endParaRPr lang="ko-KR" altLang="en-US" sz="60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41C4D">
                <a:alpha val="100000"/>
              </a:srgbClr>
            </a:gs>
            <a:gs pos="100000">
              <a:srgbClr val="3B616F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6419691" y="1084613"/>
            <a:ext cx="839609" cy="450336"/>
          </a:xfrm>
          <a:custGeom>
            <a:avLst/>
            <a:gdLst/>
            <a:ahLst/>
            <a:cxnLst/>
            <a:rect l="l" t="t" r="r" b="b"/>
            <a:pathLst>
              <a:path w="839609" h="450336">
                <a:moveTo>
                  <a:pt x="0" y="0"/>
                </a:moveTo>
                <a:lnTo>
                  <a:pt x="839609" y="0"/>
                </a:lnTo>
                <a:lnTo>
                  <a:pt x="839609" y="450335"/>
                </a:lnTo>
                <a:lnTo>
                  <a:pt x="0" y="4503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580083" y="1084613"/>
            <a:ext cx="839609" cy="450336"/>
          </a:xfrm>
          <a:custGeom>
            <a:avLst/>
            <a:gdLst/>
            <a:ahLst/>
            <a:cxnLst/>
            <a:rect l="l" t="t" r="r" b="b"/>
            <a:pathLst>
              <a:path w="839609" h="450336">
                <a:moveTo>
                  <a:pt x="0" y="0"/>
                </a:moveTo>
                <a:lnTo>
                  <a:pt x="839608" y="0"/>
                </a:lnTo>
                <a:lnTo>
                  <a:pt x="839608" y="450335"/>
                </a:lnTo>
                <a:lnTo>
                  <a:pt x="0" y="4503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776071" y="9014517"/>
            <a:ext cx="2728988" cy="487567"/>
          </a:xfrm>
          <a:custGeom>
            <a:avLst/>
            <a:gdLst/>
            <a:ahLst/>
            <a:cxnLst/>
            <a:rect l="l" t="t" r="r" b="b"/>
            <a:pathLst>
              <a:path w="2728988" h="487567">
                <a:moveTo>
                  <a:pt x="0" y="0"/>
                </a:moveTo>
                <a:lnTo>
                  <a:pt x="2728988" y="0"/>
                </a:lnTo>
                <a:lnTo>
                  <a:pt x="2728988" y="487566"/>
                </a:lnTo>
                <a:lnTo>
                  <a:pt x="0" y="4875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111487" y="2171700"/>
            <a:ext cx="8056247" cy="803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0"/>
              </a:lnSpc>
            </a:pPr>
            <a:r>
              <a:rPr lang="en-US" sz="5460" dirty="0">
                <a:solidFill>
                  <a:srgbClr val="01FFFF"/>
                </a:solidFill>
                <a:latin typeface="HK Modular"/>
                <a:ea typeface="HK Modular"/>
                <a:cs typeface="HK Modular"/>
                <a:sym typeface="HK Modular"/>
              </a:rPr>
              <a:t>introduction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72342" y="3695700"/>
            <a:ext cx="16224433" cy="43088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Raleway" pitchFamily="2" charset="0"/>
              </a:rPr>
              <a:t>Breaking Barriers in Sign Language Communication</a:t>
            </a:r>
          </a:p>
          <a:p>
            <a:endParaRPr lang="en-US" sz="2800" dirty="0">
              <a:solidFill>
                <a:schemeClr val="bg1"/>
              </a:solidFill>
              <a:latin typeface="Raleway" pitchFamily="2" charset="0"/>
            </a:endParaRPr>
          </a:p>
          <a:p>
            <a:r>
              <a:rPr lang="en-US" sz="2800" b="1" dirty="0">
                <a:solidFill>
                  <a:schemeClr val="bg1"/>
                </a:solidFill>
                <a:latin typeface="Raleway" pitchFamily="2" charset="0"/>
              </a:rPr>
              <a:t>Approximately there’s 170 million people worldwide</a:t>
            </a:r>
            <a:r>
              <a:rPr lang="en-US" sz="2800" dirty="0">
                <a:solidFill>
                  <a:schemeClr val="bg1"/>
                </a:solidFill>
                <a:latin typeface="Raleway" pitchFamily="2" charset="0"/>
              </a:rPr>
              <a:t> have speech impairments that impact clear communication.</a:t>
            </a:r>
          </a:p>
          <a:p>
            <a:endParaRPr lang="en-US" sz="2800" dirty="0">
              <a:solidFill>
                <a:schemeClr val="bg1"/>
              </a:solidFill>
              <a:latin typeface="Raleway" pitchFamily="2" charset="0"/>
            </a:endParaRPr>
          </a:p>
          <a:p>
            <a:r>
              <a:rPr lang="en-US" sz="2800" dirty="0">
                <a:solidFill>
                  <a:schemeClr val="bg1"/>
                </a:solidFill>
                <a:latin typeface="Raleway" pitchFamily="2" charset="0"/>
              </a:rPr>
              <a:t>Because there’s A lack of universal understanding creates a "silent wall" between users and the general public.</a:t>
            </a:r>
          </a:p>
          <a:p>
            <a:r>
              <a:rPr lang="en-US" sz="2800" dirty="0">
                <a:solidFill>
                  <a:schemeClr val="bg1"/>
                </a:solidFill>
                <a:latin typeface="Raleway" pitchFamily="2" charset="0"/>
              </a:rPr>
              <a:t>So we create A wearable solution that translates motion into speech in real time.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  <a:latin typeface="Raleway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Raleway" pitchFamily="2" charset="0"/>
              </a:rPr>
              <a:t>Our Vision:</a:t>
            </a:r>
            <a:r>
              <a:rPr lang="en-US" sz="2800" dirty="0">
                <a:solidFill>
                  <a:schemeClr val="bg1"/>
                </a:solidFill>
                <a:latin typeface="Raleway" pitchFamily="2" charset="0"/>
              </a:rPr>
              <a:t> Creating an affordable, portable bridge for social and educational inclusion.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41C4D">
                <a:alpha val="100000"/>
              </a:srgbClr>
            </a:gs>
            <a:gs pos="100000">
              <a:srgbClr val="3B616F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6419691" y="1084613"/>
            <a:ext cx="839609" cy="450336"/>
          </a:xfrm>
          <a:custGeom>
            <a:avLst/>
            <a:gdLst/>
            <a:ahLst/>
            <a:cxnLst/>
            <a:rect l="l" t="t" r="r" b="b"/>
            <a:pathLst>
              <a:path w="839609" h="450336">
                <a:moveTo>
                  <a:pt x="0" y="0"/>
                </a:moveTo>
                <a:lnTo>
                  <a:pt x="839609" y="0"/>
                </a:lnTo>
                <a:lnTo>
                  <a:pt x="839609" y="450335"/>
                </a:lnTo>
                <a:lnTo>
                  <a:pt x="0" y="4503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580083" y="1084613"/>
            <a:ext cx="839609" cy="450336"/>
          </a:xfrm>
          <a:custGeom>
            <a:avLst/>
            <a:gdLst/>
            <a:ahLst/>
            <a:cxnLst/>
            <a:rect l="l" t="t" r="r" b="b"/>
            <a:pathLst>
              <a:path w="839609" h="450336">
                <a:moveTo>
                  <a:pt x="0" y="0"/>
                </a:moveTo>
                <a:lnTo>
                  <a:pt x="839608" y="0"/>
                </a:lnTo>
                <a:lnTo>
                  <a:pt x="839608" y="450335"/>
                </a:lnTo>
                <a:lnTo>
                  <a:pt x="0" y="4503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776071" y="9014517"/>
            <a:ext cx="2728988" cy="487567"/>
          </a:xfrm>
          <a:custGeom>
            <a:avLst/>
            <a:gdLst/>
            <a:ahLst/>
            <a:cxnLst/>
            <a:rect l="l" t="t" r="r" b="b"/>
            <a:pathLst>
              <a:path w="2728988" h="487567">
                <a:moveTo>
                  <a:pt x="0" y="0"/>
                </a:moveTo>
                <a:lnTo>
                  <a:pt x="2728988" y="0"/>
                </a:lnTo>
                <a:lnTo>
                  <a:pt x="2728988" y="487566"/>
                </a:lnTo>
                <a:lnTo>
                  <a:pt x="0" y="4875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5425317" y="7252144"/>
            <a:ext cx="11833983" cy="2444176"/>
            <a:chOff x="0" y="0"/>
            <a:chExt cx="1833394" cy="37866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833394" cy="378667"/>
            </a:xfrm>
            <a:custGeom>
              <a:avLst/>
              <a:gdLst/>
              <a:ahLst/>
              <a:cxnLst/>
              <a:rect l="l" t="t" r="r" b="b"/>
              <a:pathLst>
                <a:path w="1833394" h="378667">
                  <a:moveTo>
                    <a:pt x="15047" y="0"/>
                  </a:moveTo>
                  <a:lnTo>
                    <a:pt x="1818347" y="0"/>
                  </a:lnTo>
                  <a:cubicBezTo>
                    <a:pt x="1826657" y="0"/>
                    <a:pt x="1833394" y="6737"/>
                    <a:pt x="1833394" y="15047"/>
                  </a:cubicBezTo>
                  <a:lnTo>
                    <a:pt x="1833394" y="363620"/>
                  </a:lnTo>
                  <a:cubicBezTo>
                    <a:pt x="1833394" y="367611"/>
                    <a:pt x="1831808" y="371438"/>
                    <a:pt x="1828987" y="374260"/>
                  </a:cubicBezTo>
                  <a:cubicBezTo>
                    <a:pt x="1826165" y="377082"/>
                    <a:pt x="1822338" y="378667"/>
                    <a:pt x="1818347" y="378667"/>
                  </a:cubicBezTo>
                  <a:lnTo>
                    <a:pt x="15047" y="378667"/>
                  </a:lnTo>
                  <a:cubicBezTo>
                    <a:pt x="11056" y="378667"/>
                    <a:pt x="7229" y="377082"/>
                    <a:pt x="4407" y="374260"/>
                  </a:cubicBezTo>
                  <a:cubicBezTo>
                    <a:pt x="1585" y="371438"/>
                    <a:pt x="0" y="367611"/>
                    <a:pt x="0" y="363620"/>
                  </a:cubicBezTo>
                  <a:lnTo>
                    <a:pt x="0" y="15047"/>
                  </a:lnTo>
                  <a:cubicBezTo>
                    <a:pt x="0" y="11056"/>
                    <a:pt x="1585" y="7229"/>
                    <a:pt x="4407" y="4407"/>
                  </a:cubicBezTo>
                  <a:cubicBezTo>
                    <a:pt x="7229" y="1585"/>
                    <a:pt x="11056" y="0"/>
                    <a:pt x="15047" y="0"/>
                  </a:cubicBezTo>
                  <a:close/>
                </a:path>
              </a:pathLst>
            </a:custGeom>
            <a:blipFill>
              <a:blip r:embed="rId6"/>
              <a:stretch>
                <a:fillRect t="-86172" b="-86172"/>
              </a:stretch>
            </a:blipFill>
            <a:ln w="38100" cap="rnd">
              <a:solidFill>
                <a:srgbClr val="9FCDFF"/>
              </a:solidFill>
              <a:prstDash val="solid"/>
              <a:round/>
            </a:ln>
          </p:spPr>
        </p:sp>
      </p:grpSp>
      <p:sp>
        <p:nvSpPr>
          <p:cNvPr id="12" name="TextBox 12"/>
          <p:cNvSpPr txBox="1"/>
          <p:nvPr/>
        </p:nvSpPr>
        <p:spPr>
          <a:xfrm>
            <a:off x="2936723" y="1485900"/>
            <a:ext cx="14817877" cy="26868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6000" b="1" i="0" dirty="0">
                <a:solidFill>
                  <a:schemeClr val="bg1"/>
                </a:solidFill>
                <a:effectLst/>
                <a:latin typeface="HK Modular" panose="020B0604020202020204" charset="0"/>
              </a:rPr>
              <a:t>Problem Statement</a:t>
            </a:r>
          </a:p>
          <a:p>
            <a:br>
              <a:rPr lang="en-US" sz="6000" dirty="0"/>
            </a:br>
            <a:endParaRPr lang="en-US" sz="5460" dirty="0">
              <a:solidFill>
                <a:srgbClr val="FFFFFF"/>
              </a:solidFill>
              <a:latin typeface="HK Modular"/>
              <a:ea typeface="HK Modular"/>
              <a:cs typeface="HK Modular"/>
              <a:sym typeface="HK Modular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447800" y="3058840"/>
            <a:ext cx="15302448" cy="34470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b="1" i="0" dirty="0">
                <a:solidFill>
                  <a:srgbClr val="01FFFF"/>
                </a:solidFill>
                <a:effectLst/>
                <a:latin typeface="Raleway" pitchFamily="2" charset="0"/>
              </a:rPr>
              <a:t>Communication Barrier</a:t>
            </a:r>
            <a:r>
              <a:rPr lang="en-US" sz="2800" b="1" i="0" dirty="0">
                <a:solidFill>
                  <a:schemeClr val="bg1"/>
                </a:solidFill>
                <a:effectLst/>
                <a:latin typeface="Raleway" pitchFamily="2" charset="0"/>
              </a:rPr>
              <a:t>: Deaf and mute individuals often face social isolation due to the lack of real-time translation tools. </a:t>
            </a:r>
            <a:endParaRPr lang="ar-LB" sz="2800" b="1" i="0" dirty="0">
              <a:solidFill>
                <a:schemeClr val="bg1"/>
              </a:solidFill>
              <a:effectLst/>
              <a:latin typeface="Raleway" pitchFamily="2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800" b="1" i="0" dirty="0">
              <a:solidFill>
                <a:srgbClr val="00B0F0"/>
              </a:solidFill>
              <a:effectLst/>
              <a:latin typeface="Raleway" pitchFamily="2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b="1" i="0" dirty="0">
                <a:solidFill>
                  <a:srgbClr val="01FFFF"/>
                </a:solidFill>
                <a:effectLst/>
                <a:latin typeface="Raleway" pitchFamily="2" charset="0"/>
              </a:rPr>
              <a:t>Vision-Based Limitations: </a:t>
            </a:r>
            <a:r>
              <a:rPr lang="en-US" sz="2800" b="1" i="0" dirty="0">
                <a:solidFill>
                  <a:schemeClr val="bg1"/>
                </a:solidFill>
                <a:effectLst/>
                <a:latin typeface="Raleway" pitchFamily="2" charset="0"/>
              </a:rPr>
              <a:t>Require fixed cameras, stable lighting, and heavy processing.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800" b="1" i="0" dirty="0">
              <a:solidFill>
                <a:srgbClr val="00B0F0"/>
              </a:solidFill>
              <a:effectLst/>
              <a:latin typeface="Raleway" pitchFamily="2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b="1" i="0" dirty="0">
                <a:solidFill>
                  <a:srgbClr val="01FFFF"/>
                </a:solidFill>
                <a:effectLst/>
                <a:latin typeface="Raleway" pitchFamily="2" charset="0"/>
              </a:rPr>
              <a:t>The Need: </a:t>
            </a:r>
            <a:r>
              <a:rPr lang="en-US" sz="2800" b="1" i="0" dirty="0">
                <a:solidFill>
                  <a:schemeClr val="bg1"/>
                </a:solidFill>
                <a:effectLst/>
                <a:latin typeface="Raleway" pitchFamily="2" charset="0"/>
              </a:rPr>
              <a:t>A wearable, self-contained, low-cost translation device.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800" b="1" i="0" dirty="0">
              <a:solidFill>
                <a:srgbClr val="01FFFF"/>
              </a:solidFill>
              <a:effectLst/>
              <a:latin typeface="Raleway" pitchFamily="2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b="1" i="0" dirty="0">
                <a:solidFill>
                  <a:srgbClr val="01FFFF"/>
                </a:solidFill>
                <a:effectLst/>
                <a:latin typeface="Raleway" pitchFamily="2" charset="0"/>
              </a:rPr>
              <a:t>The Challenge: </a:t>
            </a:r>
            <a:r>
              <a:rPr lang="en-US" sz="2800" b="1" i="0" dirty="0">
                <a:solidFill>
                  <a:schemeClr val="bg1"/>
                </a:solidFill>
                <a:effectLst/>
                <a:latin typeface="Raleway" pitchFamily="2" charset="0"/>
              </a:rPr>
              <a:t>Reliable acquisition of micro-movements of fingers with low latency.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41C4D">
                <a:alpha val="100000"/>
              </a:srgbClr>
            </a:gs>
            <a:gs pos="100000">
              <a:srgbClr val="3B616F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6419691" y="1084613"/>
            <a:ext cx="839609" cy="450336"/>
          </a:xfrm>
          <a:custGeom>
            <a:avLst/>
            <a:gdLst/>
            <a:ahLst/>
            <a:cxnLst/>
            <a:rect l="l" t="t" r="r" b="b"/>
            <a:pathLst>
              <a:path w="839609" h="450336">
                <a:moveTo>
                  <a:pt x="0" y="0"/>
                </a:moveTo>
                <a:lnTo>
                  <a:pt x="839609" y="0"/>
                </a:lnTo>
                <a:lnTo>
                  <a:pt x="839609" y="450335"/>
                </a:lnTo>
                <a:lnTo>
                  <a:pt x="0" y="4503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580083" y="1084613"/>
            <a:ext cx="839609" cy="450336"/>
          </a:xfrm>
          <a:custGeom>
            <a:avLst/>
            <a:gdLst/>
            <a:ahLst/>
            <a:cxnLst/>
            <a:rect l="l" t="t" r="r" b="b"/>
            <a:pathLst>
              <a:path w="839609" h="450336">
                <a:moveTo>
                  <a:pt x="0" y="0"/>
                </a:moveTo>
                <a:lnTo>
                  <a:pt x="839608" y="0"/>
                </a:lnTo>
                <a:lnTo>
                  <a:pt x="839608" y="450335"/>
                </a:lnTo>
                <a:lnTo>
                  <a:pt x="0" y="4503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776071" y="9014517"/>
            <a:ext cx="2728988" cy="487567"/>
          </a:xfrm>
          <a:custGeom>
            <a:avLst/>
            <a:gdLst/>
            <a:ahLst/>
            <a:cxnLst/>
            <a:rect l="l" t="t" r="r" b="b"/>
            <a:pathLst>
              <a:path w="2728988" h="487567">
                <a:moveTo>
                  <a:pt x="0" y="0"/>
                </a:moveTo>
                <a:lnTo>
                  <a:pt x="2728988" y="0"/>
                </a:lnTo>
                <a:lnTo>
                  <a:pt x="2728988" y="487566"/>
                </a:lnTo>
                <a:lnTo>
                  <a:pt x="0" y="4875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364188" y="1333500"/>
            <a:ext cx="13235329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6000" b="1" dirty="0">
                <a:solidFill>
                  <a:srgbClr val="01FFFF"/>
                </a:solidFill>
                <a:latin typeface="HK Modular" panose="020B0604020202020204" charset="0"/>
              </a:rPr>
              <a:t>Objective</a:t>
            </a:r>
            <a:endParaRPr lang="ko-KR" altLang="en-US" sz="6000" b="1" dirty="0">
              <a:solidFill>
                <a:srgbClr val="01FFFF"/>
              </a:solidFill>
              <a:latin typeface="HK Modular" panose="020B0604020202020204" charset="0"/>
              <a:cs typeface="Arial" pitchFamily="34" charset="0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600200" y="3009900"/>
            <a:ext cx="15468600" cy="56015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b="1" i="0" dirty="0">
                <a:solidFill>
                  <a:schemeClr val="bg1"/>
                </a:solidFill>
                <a:effectLst/>
                <a:latin typeface="Raleway" pitchFamily="2" charset="0"/>
              </a:rPr>
              <a:t>Sign language is a primary means of communication for individuals with hearing and speech impairments </a:t>
            </a:r>
            <a:endParaRPr lang="en-US" sz="2800" b="1" dirty="0">
              <a:solidFill>
                <a:schemeClr val="bg1"/>
              </a:solidFill>
              <a:effectLst/>
              <a:latin typeface="Raleway" pitchFamily="2" charset="0"/>
            </a:endParaRPr>
          </a:p>
          <a:p>
            <a:r>
              <a:rPr lang="en-US" sz="2800" b="1" i="0" dirty="0">
                <a:solidFill>
                  <a:schemeClr val="bg1"/>
                </a:solidFill>
                <a:effectLst/>
                <a:latin typeface="Raleway" pitchFamily="2" charset="0"/>
              </a:rPr>
              <a:t>communication barriers still exist between sign language users and the general public. </a:t>
            </a:r>
          </a:p>
          <a:p>
            <a:endParaRPr lang="en-US" sz="2800" b="1" dirty="0">
              <a:solidFill>
                <a:schemeClr val="bg1"/>
              </a:solidFill>
              <a:latin typeface="Raleway" pitchFamily="2" charset="0"/>
            </a:endParaRPr>
          </a:p>
          <a:p>
            <a:r>
              <a:rPr lang="en-US" sz="2800" b="1" i="0" dirty="0">
                <a:solidFill>
                  <a:schemeClr val="bg1"/>
                </a:solidFill>
                <a:effectLst/>
                <a:latin typeface="Raleway" pitchFamily="2" charset="0"/>
              </a:rPr>
              <a:t>This project presents the design and implementation of an smart glove for real time sign language recognition.</a:t>
            </a:r>
          </a:p>
          <a:p>
            <a:endParaRPr lang="en-US" sz="2800" b="1" dirty="0">
              <a:solidFill>
                <a:schemeClr val="bg1"/>
              </a:solidFill>
              <a:effectLst/>
              <a:latin typeface="Raleway" pitchFamily="2" charset="0"/>
            </a:endParaRPr>
          </a:p>
          <a:p>
            <a:r>
              <a:rPr lang="en-US" sz="2800" b="1" dirty="0">
                <a:solidFill>
                  <a:schemeClr val="bg1"/>
                </a:solidFill>
                <a:latin typeface="Raleway" pitchFamily="2" charset="0"/>
              </a:rPr>
              <a:t>Our project utilizes wearable gloves equipped with flex sensors and inertial measurement units (IMU) to capture raw data from finger bending and hand gestures. The 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ESP32</a:t>
            </a:r>
            <a:r>
              <a:rPr lang="en-US" sz="2800" b="1" dirty="0">
                <a:solidFill>
                  <a:schemeClr val="bg1"/>
                </a:solidFill>
                <a:latin typeface="Raleway" pitchFamily="2" charset="0"/>
              </a:rPr>
              <a:t> microcontroller acts as a data acquisition hub, collecting sensor readings and transmitting them via WIFI to a mobile application. Within the application, the system performs real-time data processing, gesture classification, and linguistic processing including phrase construction to translate hand movements into coherent output.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41C4D">
                <a:alpha val="100000"/>
              </a:srgbClr>
            </a:gs>
            <a:gs pos="100000">
              <a:srgbClr val="3B616F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6419691" y="1084613"/>
            <a:ext cx="839609" cy="450336"/>
          </a:xfrm>
          <a:custGeom>
            <a:avLst/>
            <a:gdLst/>
            <a:ahLst/>
            <a:cxnLst/>
            <a:rect l="l" t="t" r="r" b="b"/>
            <a:pathLst>
              <a:path w="839609" h="450336">
                <a:moveTo>
                  <a:pt x="0" y="0"/>
                </a:moveTo>
                <a:lnTo>
                  <a:pt x="839609" y="0"/>
                </a:lnTo>
                <a:lnTo>
                  <a:pt x="839609" y="450335"/>
                </a:lnTo>
                <a:lnTo>
                  <a:pt x="0" y="4503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580083" y="1084613"/>
            <a:ext cx="839609" cy="450336"/>
          </a:xfrm>
          <a:custGeom>
            <a:avLst/>
            <a:gdLst/>
            <a:ahLst/>
            <a:cxnLst/>
            <a:rect l="l" t="t" r="r" b="b"/>
            <a:pathLst>
              <a:path w="839609" h="450336">
                <a:moveTo>
                  <a:pt x="0" y="0"/>
                </a:moveTo>
                <a:lnTo>
                  <a:pt x="839608" y="0"/>
                </a:lnTo>
                <a:lnTo>
                  <a:pt x="839608" y="450335"/>
                </a:lnTo>
                <a:lnTo>
                  <a:pt x="0" y="4503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776071" y="9014517"/>
            <a:ext cx="2728988" cy="487567"/>
          </a:xfrm>
          <a:custGeom>
            <a:avLst/>
            <a:gdLst/>
            <a:ahLst/>
            <a:cxnLst/>
            <a:rect l="l" t="t" r="r" b="b"/>
            <a:pathLst>
              <a:path w="2728988" h="487567">
                <a:moveTo>
                  <a:pt x="0" y="0"/>
                </a:moveTo>
                <a:lnTo>
                  <a:pt x="2728988" y="0"/>
                </a:lnTo>
                <a:lnTo>
                  <a:pt x="2728988" y="487566"/>
                </a:lnTo>
                <a:lnTo>
                  <a:pt x="0" y="4875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6" name="Rectangle 1">
            <a:extLst>
              <a:ext uri="{FF2B5EF4-FFF2-40B4-BE49-F238E27FC236}">
                <a16:creationId xmlns:a16="http://schemas.microsoft.com/office/drawing/2014/main" id="{B7FE6D19-4D27-2BFE-8F9A-738A4A09E1D9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5943600" y="2998248"/>
            <a:ext cx="10871114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Raleway" pitchFamily="2" charset="0"/>
              </a:rPr>
              <a:t>Core Philosophy: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Raleway" pitchFamily="2" charset="0"/>
              </a:rPr>
              <a:t> Leveraging physical computing to create an intuitive, portable, and reliable translation tool.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Raleway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Raleway" pitchFamily="2" charset="0"/>
              </a:rPr>
              <a:t>Mechanism: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Raleway" pitchFamily="2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Raleway" pitchFamily="2" charset="0"/>
              </a:rPr>
              <a:t>Captures: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Raleway" pitchFamily="2" charset="0"/>
              </a:rPr>
              <a:t> Real-time finger articulation and hand orientation.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Raleway" pitchFamily="2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Raleway" pitchFamily="2" charset="0"/>
              </a:rPr>
              <a:t>Processes: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Raleway" pitchFamily="2" charset="0"/>
              </a:rPr>
              <a:t> Converts physical signs into linguistic text and audio via a dedicated mobile app.</a:t>
            </a: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Raleway" pitchFamily="2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Raleway" pitchFamily="2" charset="0"/>
              </a:rPr>
              <a:t>Output: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Raleway" pitchFamily="2" charset="0"/>
              </a:rPr>
              <a:t> Reconstructs full, grammatically correct sentences using an on-device Local AI engine.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Raleway" pitchFamily="2" charset="0"/>
            </a:endParaRPr>
          </a:p>
        </p:txBody>
      </p:sp>
      <p:sp>
        <p:nvSpPr>
          <p:cNvPr id="17" name="TextBox 13">
            <a:extLst>
              <a:ext uri="{FF2B5EF4-FFF2-40B4-BE49-F238E27FC236}">
                <a16:creationId xmlns:a16="http://schemas.microsoft.com/office/drawing/2014/main" id="{19E3A6CD-6C69-1628-C8E8-9050520342FD}"/>
              </a:ext>
            </a:extLst>
          </p:cNvPr>
          <p:cNvSpPr txBox="1"/>
          <p:nvPr/>
        </p:nvSpPr>
        <p:spPr>
          <a:xfrm>
            <a:off x="610906" y="825447"/>
            <a:ext cx="13235329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6000" dirty="0">
                <a:solidFill>
                  <a:srgbClr val="01FFFF"/>
                </a:solidFill>
                <a:latin typeface="HK Modular" panose="020B0604020202020204" charset="0"/>
              </a:rPr>
              <a:t>Proposed Solution: The Smart Glove</a:t>
            </a:r>
            <a:endParaRPr lang="ko-KR" altLang="en-US" sz="6000" b="1" dirty="0">
              <a:solidFill>
                <a:srgbClr val="01FFFF"/>
              </a:solidFill>
              <a:latin typeface="HK Modular" panose="020B0604020202020204" charset="0"/>
              <a:cs typeface="Arial" pitchFamily="34" charset="0"/>
            </a:endParaRPr>
          </a:p>
        </p:txBody>
      </p:sp>
      <p:pic>
        <p:nvPicPr>
          <p:cNvPr id="19" name="Picture 18" descr="A hand with circuit board&#10;&#10;AI-generated content may be incorrect.">
            <a:extLst>
              <a:ext uri="{FF2B5EF4-FFF2-40B4-BE49-F238E27FC236}">
                <a16:creationId xmlns:a16="http://schemas.microsoft.com/office/drawing/2014/main" id="{EA3F39D0-12A9-1F38-DBD9-F6C239A645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800" y="2315037"/>
            <a:ext cx="6589703" cy="6629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41C4D">
                <a:alpha val="100000"/>
              </a:srgbClr>
            </a:gs>
            <a:gs pos="100000">
              <a:srgbClr val="3B616F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6419691" y="1084613"/>
            <a:ext cx="839609" cy="450336"/>
          </a:xfrm>
          <a:custGeom>
            <a:avLst/>
            <a:gdLst/>
            <a:ahLst/>
            <a:cxnLst/>
            <a:rect l="l" t="t" r="r" b="b"/>
            <a:pathLst>
              <a:path w="839609" h="450336">
                <a:moveTo>
                  <a:pt x="0" y="0"/>
                </a:moveTo>
                <a:lnTo>
                  <a:pt x="839609" y="0"/>
                </a:lnTo>
                <a:lnTo>
                  <a:pt x="839609" y="450335"/>
                </a:lnTo>
                <a:lnTo>
                  <a:pt x="0" y="4503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580083" y="1084613"/>
            <a:ext cx="839609" cy="450336"/>
          </a:xfrm>
          <a:custGeom>
            <a:avLst/>
            <a:gdLst/>
            <a:ahLst/>
            <a:cxnLst/>
            <a:rect l="l" t="t" r="r" b="b"/>
            <a:pathLst>
              <a:path w="839609" h="450336">
                <a:moveTo>
                  <a:pt x="0" y="0"/>
                </a:moveTo>
                <a:lnTo>
                  <a:pt x="839608" y="0"/>
                </a:lnTo>
                <a:lnTo>
                  <a:pt x="839608" y="450335"/>
                </a:lnTo>
                <a:lnTo>
                  <a:pt x="0" y="45033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776071" y="9014517"/>
            <a:ext cx="2728988" cy="487567"/>
          </a:xfrm>
          <a:custGeom>
            <a:avLst/>
            <a:gdLst/>
            <a:ahLst/>
            <a:cxnLst/>
            <a:rect l="l" t="t" r="r" b="b"/>
            <a:pathLst>
              <a:path w="2728988" h="487567">
                <a:moveTo>
                  <a:pt x="0" y="0"/>
                </a:moveTo>
                <a:lnTo>
                  <a:pt x="2728988" y="0"/>
                </a:lnTo>
                <a:lnTo>
                  <a:pt x="2728988" y="487566"/>
                </a:lnTo>
                <a:lnTo>
                  <a:pt x="0" y="4875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3">
            <a:extLst>
              <a:ext uri="{FF2B5EF4-FFF2-40B4-BE49-F238E27FC236}">
                <a16:creationId xmlns:a16="http://schemas.microsoft.com/office/drawing/2014/main" id="{19E3A6CD-6C69-1628-C8E8-9050520342FD}"/>
              </a:ext>
            </a:extLst>
          </p:cNvPr>
          <p:cNvSpPr txBox="1"/>
          <p:nvPr/>
        </p:nvSpPr>
        <p:spPr>
          <a:xfrm>
            <a:off x="610906" y="825447"/>
            <a:ext cx="13235329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01FFFF"/>
              </a:solidFill>
              <a:effectLst/>
              <a:uLnTx/>
              <a:uFillTx/>
              <a:latin typeface="HK Modular" panose="020B0604020202020204" charset="0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2" name="TextBox 13">
            <a:extLst>
              <a:ext uri="{FF2B5EF4-FFF2-40B4-BE49-F238E27FC236}">
                <a16:creationId xmlns:a16="http://schemas.microsoft.com/office/drawing/2014/main" id="{B0C83F27-248A-194D-C0C9-DD5BEF01FF17}"/>
              </a:ext>
            </a:extLst>
          </p:cNvPr>
          <p:cNvSpPr txBox="1"/>
          <p:nvPr/>
        </p:nvSpPr>
        <p:spPr>
          <a:xfrm>
            <a:off x="1945402" y="827942"/>
            <a:ext cx="13235329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6000" dirty="0">
                <a:solidFill>
                  <a:srgbClr val="01FFFF"/>
                </a:solidFill>
                <a:latin typeface="HK Modular" panose="020B0604020202020204" charset="0"/>
              </a:rPr>
              <a:t>System Architecture &amp; Data Flow</a:t>
            </a:r>
            <a:endParaRPr lang="en-US" sz="6000" b="1" dirty="0">
              <a:solidFill>
                <a:srgbClr val="01FFFF"/>
              </a:solidFill>
              <a:latin typeface="HK Modular" panose="020B0604020202020204" charset="0"/>
            </a:endParaRPr>
          </a:p>
        </p:txBody>
      </p:sp>
      <p:grpSp>
        <p:nvGrpSpPr>
          <p:cNvPr id="6" name="Group 420">
            <a:extLst>
              <a:ext uri="{FF2B5EF4-FFF2-40B4-BE49-F238E27FC236}">
                <a16:creationId xmlns:a16="http://schemas.microsoft.com/office/drawing/2014/main" id="{B856C3F6-EB82-79F6-29FF-0424E10B4C04}"/>
              </a:ext>
            </a:extLst>
          </p:cNvPr>
          <p:cNvGrpSpPr/>
          <p:nvPr/>
        </p:nvGrpSpPr>
        <p:grpSpPr>
          <a:xfrm>
            <a:off x="10306147" y="3872788"/>
            <a:ext cx="7959730" cy="6054244"/>
            <a:chOff x="2739541" y="2154096"/>
            <a:chExt cx="4554368" cy="3443177"/>
          </a:xfrm>
          <a:solidFill>
            <a:schemeClr val="tx2">
              <a:lumMod val="60000"/>
              <a:lumOff val="40000"/>
            </a:schemeClr>
          </a:solidFill>
        </p:grpSpPr>
        <p:grpSp>
          <p:nvGrpSpPr>
            <p:cNvPr id="11" name="Graphic 166">
              <a:extLst>
                <a:ext uri="{FF2B5EF4-FFF2-40B4-BE49-F238E27FC236}">
                  <a16:creationId xmlns:a16="http://schemas.microsoft.com/office/drawing/2014/main" id="{DF3D2FD9-72DC-665B-6EB7-65B5D423D444}"/>
                </a:ext>
              </a:extLst>
            </p:cNvPr>
            <p:cNvGrpSpPr/>
            <p:nvPr/>
          </p:nvGrpSpPr>
          <p:grpSpPr>
            <a:xfrm rot="10800000">
              <a:off x="2739541" y="2574234"/>
              <a:ext cx="3581400" cy="752475"/>
              <a:chOff x="4305300" y="3052762"/>
              <a:chExt cx="3581400" cy="752475"/>
            </a:xfrm>
            <a:grpFill/>
          </p:grpSpPr>
          <p:sp>
            <p:nvSpPr>
              <p:cNvPr id="216" name="Freeform: Shape 168">
                <a:extLst>
                  <a:ext uri="{FF2B5EF4-FFF2-40B4-BE49-F238E27FC236}">
                    <a16:creationId xmlns:a16="http://schemas.microsoft.com/office/drawing/2014/main" id="{F7AE6A16-52D0-CA65-58F7-8B4738244A04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7" name="Freeform: Shape 169">
                <a:extLst>
                  <a:ext uri="{FF2B5EF4-FFF2-40B4-BE49-F238E27FC236}">
                    <a16:creationId xmlns:a16="http://schemas.microsoft.com/office/drawing/2014/main" id="{CABAE6A5-7E1C-2EB9-3C63-51096BE38C7F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8" name="Freeform: Shape 170">
                <a:extLst>
                  <a:ext uri="{FF2B5EF4-FFF2-40B4-BE49-F238E27FC236}">
                    <a16:creationId xmlns:a16="http://schemas.microsoft.com/office/drawing/2014/main" id="{0DFBCC55-2B86-03D9-52D7-79FDA8C6C2BD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9" name="Freeform: Shape 171">
                <a:extLst>
                  <a:ext uri="{FF2B5EF4-FFF2-40B4-BE49-F238E27FC236}">
                    <a16:creationId xmlns:a16="http://schemas.microsoft.com/office/drawing/2014/main" id="{3D5D16F0-5032-95E0-3886-A0F582D7D3BF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0" name="Freeform: Shape 172">
                <a:extLst>
                  <a:ext uri="{FF2B5EF4-FFF2-40B4-BE49-F238E27FC236}">
                    <a16:creationId xmlns:a16="http://schemas.microsoft.com/office/drawing/2014/main" id="{E5E4EF93-5DD6-8402-4A19-7963B14EEB1C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1" name="Freeform: Shape 173">
                <a:extLst>
                  <a:ext uri="{FF2B5EF4-FFF2-40B4-BE49-F238E27FC236}">
                    <a16:creationId xmlns:a16="http://schemas.microsoft.com/office/drawing/2014/main" id="{D49617DE-0D2E-1685-4466-3AF1B6952294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2" name="Freeform: Shape 174">
                <a:extLst>
                  <a:ext uri="{FF2B5EF4-FFF2-40B4-BE49-F238E27FC236}">
                    <a16:creationId xmlns:a16="http://schemas.microsoft.com/office/drawing/2014/main" id="{98B8484C-83FA-6CD8-C9E4-0347E75DD50F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3" name="Freeform: Shape 175">
                <a:extLst>
                  <a:ext uri="{FF2B5EF4-FFF2-40B4-BE49-F238E27FC236}">
                    <a16:creationId xmlns:a16="http://schemas.microsoft.com/office/drawing/2014/main" id="{40B14185-883A-C916-0BFA-A14A6A7385A1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4" name="Freeform: Shape 176">
                <a:extLst>
                  <a:ext uri="{FF2B5EF4-FFF2-40B4-BE49-F238E27FC236}">
                    <a16:creationId xmlns:a16="http://schemas.microsoft.com/office/drawing/2014/main" id="{DEC90490-2865-93A4-E112-6B96317ABD87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5" name="Freeform: Shape 177">
                <a:extLst>
                  <a:ext uri="{FF2B5EF4-FFF2-40B4-BE49-F238E27FC236}">
                    <a16:creationId xmlns:a16="http://schemas.microsoft.com/office/drawing/2014/main" id="{F4F8D131-9660-1E9D-B948-E289FA85ECAF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6" name="Freeform: Shape 178">
                <a:extLst>
                  <a:ext uri="{FF2B5EF4-FFF2-40B4-BE49-F238E27FC236}">
                    <a16:creationId xmlns:a16="http://schemas.microsoft.com/office/drawing/2014/main" id="{2D39250A-CB95-8336-3014-7FD8D8B231D5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7" name="Freeform: Shape 179">
                <a:extLst>
                  <a:ext uri="{FF2B5EF4-FFF2-40B4-BE49-F238E27FC236}">
                    <a16:creationId xmlns:a16="http://schemas.microsoft.com/office/drawing/2014/main" id="{7F9E899D-A34C-230C-2B80-7E6620A99562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8" name="Freeform: Shape 180">
                <a:extLst>
                  <a:ext uri="{FF2B5EF4-FFF2-40B4-BE49-F238E27FC236}">
                    <a16:creationId xmlns:a16="http://schemas.microsoft.com/office/drawing/2014/main" id="{5A7558FC-BA4A-E493-6DFF-D082E859F1E2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9" name="Freeform: Shape 181">
                <a:extLst>
                  <a:ext uri="{FF2B5EF4-FFF2-40B4-BE49-F238E27FC236}">
                    <a16:creationId xmlns:a16="http://schemas.microsoft.com/office/drawing/2014/main" id="{9D06E87A-83F1-C7B8-242A-E5EB5A21F7FD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0" name="Freeform: Shape 182">
                <a:extLst>
                  <a:ext uri="{FF2B5EF4-FFF2-40B4-BE49-F238E27FC236}">
                    <a16:creationId xmlns:a16="http://schemas.microsoft.com/office/drawing/2014/main" id="{0FB4314A-CB45-D69E-E9C1-BC55D14DDD9D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1" name="Freeform: Shape 183">
                <a:extLst>
                  <a:ext uri="{FF2B5EF4-FFF2-40B4-BE49-F238E27FC236}">
                    <a16:creationId xmlns:a16="http://schemas.microsoft.com/office/drawing/2014/main" id="{50B31DC5-7152-DC13-5DD2-A9DB36B702EA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2" name="Freeform: Shape 184">
                <a:extLst>
                  <a:ext uri="{FF2B5EF4-FFF2-40B4-BE49-F238E27FC236}">
                    <a16:creationId xmlns:a16="http://schemas.microsoft.com/office/drawing/2014/main" id="{12199412-51DD-EDBE-B71C-96810860FBA2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3" name="Freeform: Shape 185">
                <a:extLst>
                  <a:ext uri="{FF2B5EF4-FFF2-40B4-BE49-F238E27FC236}">
                    <a16:creationId xmlns:a16="http://schemas.microsoft.com/office/drawing/2014/main" id="{EC45E76B-3610-4F03-7F18-C2C956DD7C93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4" name="Freeform: Shape 186">
                <a:extLst>
                  <a:ext uri="{FF2B5EF4-FFF2-40B4-BE49-F238E27FC236}">
                    <a16:creationId xmlns:a16="http://schemas.microsoft.com/office/drawing/2014/main" id="{81A92E48-B206-8CA4-8798-AC670271F3C1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5" name="Freeform: Shape 187">
                <a:extLst>
                  <a:ext uri="{FF2B5EF4-FFF2-40B4-BE49-F238E27FC236}">
                    <a16:creationId xmlns:a16="http://schemas.microsoft.com/office/drawing/2014/main" id="{4CE5D0F7-33DA-5271-D80B-FF7566AC442C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pic>
          <p:nvPicPr>
            <p:cNvPr id="12" name="Graphic 189">
              <a:extLst>
                <a:ext uri="{FF2B5EF4-FFF2-40B4-BE49-F238E27FC236}">
                  <a16:creationId xmlns:a16="http://schemas.microsoft.com/office/drawing/2014/main" id="{C98D355D-F8DE-ABA6-B579-59D4725A1DD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911300" y="3425404"/>
              <a:ext cx="3600450" cy="771525"/>
            </a:xfrm>
            <a:prstGeom prst="rect">
              <a:avLst/>
            </a:prstGeom>
          </p:spPr>
        </p:pic>
        <p:pic>
          <p:nvPicPr>
            <p:cNvPr id="14" name="Graphic 190">
              <a:extLst>
                <a:ext uri="{FF2B5EF4-FFF2-40B4-BE49-F238E27FC236}">
                  <a16:creationId xmlns:a16="http://schemas.microsoft.com/office/drawing/2014/main" id="{144EC132-85CA-3455-1579-BE9F7AFACCE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593436" y="3868249"/>
              <a:ext cx="3600450" cy="771525"/>
            </a:xfrm>
            <a:prstGeom prst="rect">
              <a:avLst/>
            </a:prstGeom>
          </p:spPr>
        </p:pic>
        <p:pic>
          <p:nvPicPr>
            <p:cNvPr id="15" name="Graphic 191">
              <a:extLst>
                <a:ext uri="{FF2B5EF4-FFF2-40B4-BE49-F238E27FC236}">
                  <a16:creationId xmlns:a16="http://schemas.microsoft.com/office/drawing/2014/main" id="{F8B3E7E7-97A8-491A-F71E-5E2B31E293E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276578" y="4508639"/>
              <a:ext cx="3600450" cy="771525"/>
            </a:xfrm>
            <a:prstGeom prst="rect">
              <a:avLst/>
            </a:prstGeom>
          </p:spPr>
        </p:pic>
        <p:grpSp>
          <p:nvGrpSpPr>
            <p:cNvPr id="18" name="Graphic 166">
              <a:extLst>
                <a:ext uri="{FF2B5EF4-FFF2-40B4-BE49-F238E27FC236}">
                  <a16:creationId xmlns:a16="http://schemas.microsoft.com/office/drawing/2014/main" id="{9C3673AD-3087-BB5D-D012-A167E2343101}"/>
                </a:ext>
              </a:extLst>
            </p:cNvPr>
            <p:cNvGrpSpPr/>
            <p:nvPr/>
          </p:nvGrpSpPr>
          <p:grpSpPr>
            <a:xfrm rot="10800000">
              <a:off x="2854450" y="3801472"/>
              <a:ext cx="3581400" cy="752475"/>
              <a:chOff x="4305300" y="3052762"/>
              <a:chExt cx="3581400" cy="752475"/>
            </a:xfrm>
            <a:grpFill/>
          </p:grpSpPr>
          <p:sp>
            <p:nvSpPr>
              <p:cNvPr id="196" name="Freeform: Shape 193">
                <a:extLst>
                  <a:ext uri="{FF2B5EF4-FFF2-40B4-BE49-F238E27FC236}">
                    <a16:creationId xmlns:a16="http://schemas.microsoft.com/office/drawing/2014/main" id="{D784F96C-A4AB-DBE3-5813-C1F3301B8B7D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7" name="Freeform: Shape 194">
                <a:extLst>
                  <a:ext uri="{FF2B5EF4-FFF2-40B4-BE49-F238E27FC236}">
                    <a16:creationId xmlns:a16="http://schemas.microsoft.com/office/drawing/2014/main" id="{097FAC49-0440-DF55-0B32-71F0B8049095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8" name="Freeform: Shape 195">
                <a:extLst>
                  <a:ext uri="{FF2B5EF4-FFF2-40B4-BE49-F238E27FC236}">
                    <a16:creationId xmlns:a16="http://schemas.microsoft.com/office/drawing/2014/main" id="{2528715B-2606-34E0-B7F7-6BD7F6703016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9" name="Freeform: Shape 196">
                <a:extLst>
                  <a:ext uri="{FF2B5EF4-FFF2-40B4-BE49-F238E27FC236}">
                    <a16:creationId xmlns:a16="http://schemas.microsoft.com/office/drawing/2014/main" id="{F179D245-FB5F-61B3-A8CC-BFF062A6CA46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0" name="Freeform: Shape 197">
                <a:extLst>
                  <a:ext uri="{FF2B5EF4-FFF2-40B4-BE49-F238E27FC236}">
                    <a16:creationId xmlns:a16="http://schemas.microsoft.com/office/drawing/2014/main" id="{96D75568-637E-C756-60B2-FFA0D8127EAE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1" name="Freeform: Shape 198">
                <a:extLst>
                  <a:ext uri="{FF2B5EF4-FFF2-40B4-BE49-F238E27FC236}">
                    <a16:creationId xmlns:a16="http://schemas.microsoft.com/office/drawing/2014/main" id="{296180F6-E512-75FF-B8EF-2057A6145E31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2" name="Freeform: Shape 199">
                <a:extLst>
                  <a:ext uri="{FF2B5EF4-FFF2-40B4-BE49-F238E27FC236}">
                    <a16:creationId xmlns:a16="http://schemas.microsoft.com/office/drawing/2014/main" id="{17116CBE-153F-5B13-3124-5994F5C6746D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3" name="Freeform: Shape 200">
                <a:extLst>
                  <a:ext uri="{FF2B5EF4-FFF2-40B4-BE49-F238E27FC236}">
                    <a16:creationId xmlns:a16="http://schemas.microsoft.com/office/drawing/2014/main" id="{173859E0-F27D-E999-207D-A10B01B00E4D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4" name="Freeform: Shape 201">
                <a:extLst>
                  <a:ext uri="{FF2B5EF4-FFF2-40B4-BE49-F238E27FC236}">
                    <a16:creationId xmlns:a16="http://schemas.microsoft.com/office/drawing/2014/main" id="{BA4EB488-3CF8-EA3C-0C3D-2EB46D9961DB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5" name="Freeform: Shape 202">
                <a:extLst>
                  <a:ext uri="{FF2B5EF4-FFF2-40B4-BE49-F238E27FC236}">
                    <a16:creationId xmlns:a16="http://schemas.microsoft.com/office/drawing/2014/main" id="{F7D0EED7-D6FA-6AFB-851B-759C4FD6BAB6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6" name="Freeform: Shape 203">
                <a:extLst>
                  <a:ext uri="{FF2B5EF4-FFF2-40B4-BE49-F238E27FC236}">
                    <a16:creationId xmlns:a16="http://schemas.microsoft.com/office/drawing/2014/main" id="{6789834D-5CB3-0D2D-B37E-37181FA71109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7" name="Freeform: Shape 204">
                <a:extLst>
                  <a:ext uri="{FF2B5EF4-FFF2-40B4-BE49-F238E27FC236}">
                    <a16:creationId xmlns:a16="http://schemas.microsoft.com/office/drawing/2014/main" id="{764E7918-9886-57A8-4BA0-34C54CDF3EC0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8" name="Freeform: Shape 205">
                <a:extLst>
                  <a:ext uri="{FF2B5EF4-FFF2-40B4-BE49-F238E27FC236}">
                    <a16:creationId xmlns:a16="http://schemas.microsoft.com/office/drawing/2014/main" id="{00FAF197-AEE3-FB3A-BC43-F9E7B9D73AC4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9" name="Freeform: Shape 206">
                <a:extLst>
                  <a:ext uri="{FF2B5EF4-FFF2-40B4-BE49-F238E27FC236}">
                    <a16:creationId xmlns:a16="http://schemas.microsoft.com/office/drawing/2014/main" id="{C7813173-8ECE-254D-3AF2-8F69E8C7D167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0" name="Freeform: Shape 207">
                <a:extLst>
                  <a:ext uri="{FF2B5EF4-FFF2-40B4-BE49-F238E27FC236}">
                    <a16:creationId xmlns:a16="http://schemas.microsoft.com/office/drawing/2014/main" id="{5C7F5498-1594-6461-6762-B989CF191976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1" name="Freeform: Shape 208">
                <a:extLst>
                  <a:ext uri="{FF2B5EF4-FFF2-40B4-BE49-F238E27FC236}">
                    <a16:creationId xmlns:a16="http://schemas.microsoft.com/office/drawing/2014/main" id="{1E48208E-CAC2-6F03-CA78-3DE6BB20CC16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2" name="Freeform: Shape 209">
                <a:extLst>
                  <a:ext uri="{FF2B5EF4-FFF2-40B4-BE49-F238E27FC236}">
                    <a16:creationId xmlns:a16="http://schemas.microsoft.com/office/drawing/2014/main" id="{F3FF8BA9-E215-8495-6A73-DB9394B48945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3" name="Freeform: Shape 210">
                <a:extLst>
                  <a:ext uri="{FF2B5EF4-FFF2-40B4-BE49-F238E27FC236}">
                    <a16:creationId xmlns:a16="http://schemas.microsoft.com/office/drawing/2014/main" id="{CFB2D736-0E6C-0954-480F-7E0AC5A17B4D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4" name="Freeform: Shape 211">
                <a:extLst>
                  <a:ext uri="{FF2B5EF4-FFF2-40B4-BE49-F238E27FC236}">
                    <a16:creationId xmlns:a16="http://schemas.microsoft.com/office/drawing/2014/main" id="{D0C3CA56-8D9A-BA70-3A27-AADD356994C6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5" name="Freeform: Shape 212">
                <a:extLst>
                  <a:ext uri="{FF2B5EF4-FFF2-40B4-BE49-F238E27FC236}">
                    <a16:creationId xmlns:a16="http://schemas.microsoft.com/office/drawing/2014/main" id="{98A592E6-52B4-590C-67E8-4211C5B5FA12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9" name="Graphic 166">
              <a:extLst>
                <a:ext uri="{FF2B5EF4-FFF2-40B4-BE49-F238E27FC236}">
                  <a16:creationId xmlns:a16="http://schemas.microsoft.com/office/drawing/2014/main" id="{3854C6C5-C42F-EE1F-A067-9981AD2BB940}"/>
                </a:ext>
              </a:extLst>
            </p:cNvPr>
            <p:cNvGrpSpPr/>
            <p:nvPr/>
          </p:nvGrpSpPr>
          <p:grpSpPr>
            <a:xfrm>
              <a:off x="3823543" y="2188695"/>
              <a:ext cx="2667773" cy="560516"/>
              <a:chOff x="4305300" y="3052762"/>
              <a:chExt cx="3581400" cy="752475"/>
            </a:xfrm>
            <a:grpFill/>
          </p:grpSpPr>
          <p:sp>
            <p:nvSpPr>
              <p:cNvPr id="176" name="Freeform: Shape 214">
                <a:extLst>
                  <a:ext uri="{FF2B5EF4-FFF2-40B4-BE49-F238E27FC236}">
                    <a16:creationId xmlns:a16="http://schemas.microsoft.com/office/drawing/2014/main" id="{E821CF7F-CF92-E5F3-A21A-0B2B0AF44B4B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7" name="Freeform: Shape 215">
                <a:extLst>
                  <a:ext uri="{FF2B5EF4-FFF2-40B4-BE49-F238E27FC236}">
                    <a16:creationId xmlns:a16="http://schemas.microsoft.com/office/drawing/2014/main" id="{C0AD5EA2-E0E2-CEAE-9774-6D669E2A9B2C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8" name="Freeform: Shape 216">
                <a:extLst>
                  <a:ext uri="{FF2B5EF4-FFF2-40B4-BE49-F238E27FC236}">
                    <a16:creationId xmlns:a16="http://schemas.microsoft.com/office/drawing/2014/main" id="{0D3E953A-2A7C-A6D3-3834-A3D254A1CDB4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9" name="Freeform: Shape 217">
                <a:extLst>
                  <a:ext uri="{FF2B5EF4-FFF2-40B4-BE49-F238E27FC236}">
                    <a16:creationId xmlns:a16="http://schemas.microsoft.com/office/drawing/2014/main" id="{A9BBE2A1-579B-FB1A-9EDD-0DE32F05C1D9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0" name="Freeform: Shape 218">
                <a:extLst>
                  <a:ext uri="{FF2B5EF4-FFF2-40B4-BE49-F238E27FC236}">
                    <a16:creationId xmlns:a16="http://schemas.microsoft.com/office/drawing/2014/main" id="{6C39A396-80C4-679D-FABD-E4F086C6483E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1" name="Freeform: Shape 219">
                <a:extLst>
                  <a:ext uri="{FF2B5EF4-FFF2-40B4-BE49-F238E27FC236}">
                    <a16:creationId xmlns:a16="http://schemas.microsoft.com/office/drawing/2014/main" id="{E55FD619-F417-7E63-2DD9-16D832AC579D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2" name="Freeform: Shape 220">
                <a:extLst>
                  <a:ext uri="{FF2B5EF4-FFF2-40B4-BE49-F238E27FC236}">
                    <a16:creationId xmlns:a16="http://schemas.microsoft.com/office/drawing/2014/main" id="{BEE43A6A-CCB3-4B7E-AE12-7D5E0FCED2A9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3" name="Freeform: Shape 221">
                <a:extLst>
                  <a:ext uri="{FF2B5EF4-FFF2-40B4-BE49-F238E27FC236}">
                    <a16:creationId xmlns:a16="http://schemas.microsoft.com/office/drawing/2014/main" id="{E21310DC-5FDC-3866-45A7-4ABC1367AD10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4" name="Freeform: Shape 222">
                <a:extLst>
                  <a:ext uri="{FF2B5EF4-FFF2-40B4-BE49-F238E27FC236}">
                    <a16:creationId xmlns:a16="http://schemas.microsoft.com/office/drawing/2014/main" id="{968D7DF2-2F3B-EA38-901F-90B2FE81E93E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5" name="Freeform: Shape 223">
                <a:extLst>
                  <a:ext uri="{FF2B5EF4-FFF2-40B4-BE49-F238E27FC236}">
                    <a16:creationId xmlns:a16="http://schemas.microsoft.com/office/drawing/2014/main" id="{45ED92EE-7DB6-A056-D619-CDAE6AB76A80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6" name="Freeform: Shape 224">
                <a:extLst>
                  <a:ext uri="{FF2B5EF4-FFF2-40B4-BE49-F238E27FC236}">
                    <a16:creationId xmlns:a16="http://schemas.microsoft.com/office/drawing/2014/main" id="{A06FBD9D-52C7-0E52-7728-9EC38E8BD77A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7" name="Freeform: Shape 225">
                <a:extLst>
                  <a:ext uri="{FF2B5EF4-FFF2-40B4-BE49-F238E27FC236}">
                    <a16:creationId xmlns:a16="http://schemas.microsoft.com/office/drawing/2014/main" id="{453DFEA5-172A-D04A-1AC6-0591136FBFC5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8" name="Freeform: Shape 226">
                <a:extLst>
                  <a:ext uri="{FF2B5EF4-FFF2-40B4-BE49-F238E27FC236}">
                    <a16:creationId xmlns:a16="http://schemas.microsoft.com/office/drawing/2014/main" id="{0D5761D0-A7AC-3385-44C5-DA0A951E7E57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9" name="Freeform: Shape 227">
                <a:extLst>
                  <a:ext uri="{FF2B5EF4-FFF2-40B4-BE49-F238E27FC236}">
                    <a16:creationId xmlns:a16="http://schemas.microsoft.com/office/drawing/2014/main" id="{F7555B31-706E-703E-95A3-F4D0C01EFA0A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0" name="Freeform: Shape 228">
                <a:extLst>
                  <a:ext uri="{FF2B5EF4-FFF2-40B4-BE49-F238E27FC236}">
                    <a16:creationId xmlns:a16="http://schemas.microsoft.com/office/drawing/2014/main" id="{73577F7E-10F9-E25B-57D2-637C4A9562F1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1" name="Freeform: Shape 229">
                <a:extLst>
                  <a:ext uri="{FF2B5EF4-FFF2-40B4-BE49-F238E27FC236}">
                    <a16:creationId xmlns:a16="http://schemas.microsoft.com/office/drawing/2014/main" id="{34971FD7-80AB-C5FB-2FDA-E1071CC2FCBE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2" name="Freeform: Shape 230">
                <a:extLst>
                  <a:ext uri="{FF2B5EF4-FFF2-40B4-BE49-F238E27FC236}">
                    <a16:creationId xmlns:a16="http://schemas.microsoft.com/office/drawing/2014/main" id="{08236FD4-72DB-3E1F-CB1C-304F421C9A2B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3" name="Freeform: Shape 231">
                <a:extLst>
                  <a:ext uri="{FF2B5EF4-FFF2-40B4-BE49-F238E27FC236}">
                    <a16:creationId xmlns:a16="http://schemas.microsoft.com/office/drawing/2014/main" id="{6647CEDB-384B-C5C0-FA96-4B6D82977882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4" name="Freeform: Shape 232">
                <a:extLst>
                  <a:ext uri="{FF2B5EF4-FFF2-40B4-BE49-F238E27FC236}">
                    <a16:creationId xmlns:a16="http://schemas.microsoft.com/office/drawing/2014/main" id="{44C931A0-6371-ED5A-2D2C-0B129C081185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5" name="Freeform: Shape 233">
                <a:extLst>
                  <a:ext uri="{FF2B5EF4-FFF2-40B4-BE49-F238E27FC236}">
                    <a16:creationId xmlns:a16="http://schemas.microsoft.com/office/drawing/2014/main" id="{FECFCB47-59CD-1C16-F4D9-9B2AA8067A40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0" name="Graphic 234">
              <a:extLst>
                <a:ext uri="{FF2B5EF4-FFF2-40B4-BE49-F238E27FC236}">
                  <a16:creationId xmlns:a16="http://schemas.microsoft.com/office/drawing/2014/main" id="{8EE20632-67CA-20E1-E8C9-98780DA039AD}"/>
                </a:ext>
              </a:extLst>
            </p:cNvPr>
            <p:cNvGrpSpPr/>
            <p:nvPr/>
          </p:nvGrpSpPr>
          <p:grpSpPr>
            <a:xfrm>
              <a:off x="3273841" y="2338140"/>
              <a:ext cx="3495664" cy="1188682"/>
              <a:chOff x="7540326" y="1358451"/>
              <a:chExt cx="4257675" cy="1447800"/>
            </a:xfrm>
            <a:grpFill/>
          </p:grpSpPr>
          <p:sp>
            <p:nvSpPr>
              <p:cNvPr id="170" name="Freeform: Shape 258">
                <a:extLst>
                  <a:ext uri="{FF2B5EF4-FFF2-40B4-BE49-F238E27FC236}">
                    <a16:creationId xmlns:a16="http://schemas.microsoft.com/office/drawing/2014/main" id="{DCB3DE0F-B4F5-BF46-5CDE-C249F29A426D}"/>
                  </a:ext>
                </a:extLst>
              </p:cNvPr>
              <p:cNvSpPr/>
              <p:nvPr/>
            </p:nvSpPr>
            <p:spPr>
              <a:xfrm>
                <a:off x="8179930" y="1579907"/>
                <a:ext cx="3581400" cy="762000"/>
              </a:xfrm>
              <a:custGeom>
                <a:avLst/>
                <a:gdLst>
                  <a:gd name="connsiteX0" fmla="*/ 37624 w 3581400"/>
                  <a:gd name="connsiteY0" fmla="*/ 761524 h 762000"/>
                  <a:gd name="connsiteX1" fmla="*/ 7144 w 3581400"/>
                  <a:gd name="connsiteY1" fmla="*/ 731044 h 762000"/>
                  <a:gd name="connsiteX2" fmla="*/ 37624 w 3581400"/>
                  <a:gd name="connsiteY2" fmla="*/ 700564 h 762000"/>
                  <a:gd name="connsiteX3" fmla="*/ 64294 w 3581400"/>
                  <a:gd name="connsiteY3" fmla="*/ 715804 h 762000"/>
                  <a:gd name="connsiteX4" fmla="*/ 1177766 w 3581400"/>
                  <a:gd name="connsiteY4" fmla="*/ 715804 h 762000"/>
                  <a:gd name="connsiteX5" fmla="*/ 1060609 w 3581400"/>
                  <a:gd name="connsiteY5" fmla="*/ 597694 h 762000"/>
                  <a:gd name="connsiteX6" fmla="*/ 376714 w 3581400"/>
                  <a:gd name="connsiteY6" fmla="*/ 597694 h 762000"/>
                  <a:gd name="connsiteX7" fmla="*/ 350044 w 3581400"/>
                  <a:gd name="connsiteY7" fmla="*/ 612934 h 762000"/>
                  <a:gd name="connsiteX8" fmla="*/ 319564 w 3581400"/>
                  <a:gd name="connsiteY8" fmla="*/ 582454 h 762000"/>
                  <a:gd name="connsiteX9" fmla="*/ 350044 w 3581400"/>
                  <a:gd name="connsiteY9" fmla="*/ 551974 h 762000"/>
                  <a:gd name="connsiteX10" fmla="*/ 376714 w 3581400"/>
                  <a:gd name="connsiteY10" fmla="*/ 567214 h 762000"/>
                  <a:gd name="connsiteX11" fmla="*/ 804386 w 3581400"/>
                  <a:gd name="connsiteY11" fmla="*/ 567214 h 762000"/>
                  <a:gd name="connsiteX12" fmla="*/ 755809 w 3581400"/>
                  <a:gd name="connsiteY12" fmla="*/ 518636 h 762000"/>
                  <a:gd name="connsiteX13" fmla="*/ 469106 w 3581400"/>
                  <a:gd name="connsiteY13" fmla="*/ 518636 h 762000"/>
                  <a:gd name="connsiteX14" fmla="*/ 442436 w 3581400"/>
                  <a:gd name="connsiteY14" fmla="*/ 533876 h 762000"/>
                  <a:gd name="connsiteX15" fmla="*/ 411956 w 3581400"/>
                  <a:gd name="connsiteY15" fmla="*/ 503396 h 762000"/>
                  <a:gd name="connsiteX16" fmla="*/ 442436 w 3581400"/>
                  <a:gd name="connsiteY16" fmla="*/ 472916 h 762000"/>
                  <a:gd name="connsiteX17" fmla="*/ 469106 w 3581400"/>
                  <a:gd name="connsiteY17" fmla="*/ 488156 h 762000"/>
                  <a:gd name="connsiteX18" fmla="*/ 768191 w 3581400"/>
                  <a:gd name="connsiteY18" fmla="*/ 488156 h 762000"/>
                  <a:gd name="connsiteX19" fmla="*/ 846296 w 3581400"/>
                  <a:gd name="connsiteY19" fmla="*/ 566261 h 762000"/>
                  <a:gd name="connsiteX20" fmla="*/ 1072039 w 3581400"/>
                  <a:gd name="connsiteY20" fmla="*/ 566261 h 762000"/>
                  <a:gd name="connsiteX21" fmla="*/ 1219676 w 3581400"/>
                  <a:gd name="connsiteY21" fmla="*/ 713899 h 762000"/>
                  <a:gd name="connsiteX22" fmla="*/ 1376839 w 3581400"/>
                  <a:gd name="connsiteY22" fmla="*/ 713899 h 762000"/>
                  <a:gd name="connsiteX23" fmla="*/ 1540669 w 3581400"/>
                  <a:gd name="connsiteY23" fmla="*/ 550069 h 762000"/>
                  <a:gd name="connsiteX24" fmla="*/ 2015014 w 3581400"/>
                  <a:gd name="connsiteY24" fmla="*/ 550069 h 762000"/>
                  <a:gd name="connsiteX25" fmla="*/ 2253139 w 3581400"/>
                  <a:gd name="connsiteY25" fmla="*/ 311944 h 762000"/>
                  <a:gd name="connsiteX26" fmla="*/ 2012156 w 3581400"/>
                  <a:gd name="connsiteY26" fmla="*/ 311944 h 762000"/>
                  <a:gd name="connsiteX27" fmla="*/ 1900714 w 3581400"/>
                  <a:gd name="connsiteY27" fmla="*/ 426244 h 762000"/>
                  <a:gd name="connsiteX28" fmla="*/ 1742599 w 3581400"/>
                  <a:gd name="connsiteY28" fmla="*/ 426244 h 762000"/>
                  <a:gd name="connsiteX29" fmla="*/ 1715929 w 3581400"/>
                  <a:gd name="connsiteY29" fmla="*/ 441484 h 762000"/>
                  <a:gd name="connsiteX30" fmla="*/ 1685449 w 3581400"/>
                  <a:gd name="connsiteY30" fmla="*/ 411004 h 762000"/>
                  <a:gd name="connsiteX31" fmla="*/ 1715929 w 3581400"/>
                  <a:gd name="connsiteY31" fmla="*/ 380524 h 762000"/>
                  <a:gd name="connsiteX32" fmla="*/ 1742599 w 3581400"/>
                  <a:gd name="connsiteY32" fmla="*/ 395764 h 762000"/>
                  <a:gd name="connsiteX33" fmla="*/ 1888331 w 3581400"/>
                  <a:gd name="connsiteY33" fmla="*/ 395764 h 762000"/>
                  <a:gd name="connsiteX34" fmla="*/ 1970246 w 3581400"/>
                  <a:gd name="connsiteY34" fmla="*/ 313849 h 762000"/>
                  <a:gd name="connsiteX35" fmla="*/ 1623536 w 3581400"/>
                  <a:gd name="connsiteY35" fmla="*/ 313849 h 762000"/>
                  <a:gd name="connsiteX36" fmla="*/ 1400651 w 3581400"/>
                  <a:gd name="connsiteY36" fmla="*/ 536734 h 762000"/>
                  <a:gd name="connsiteX37" fmla="*/ 1393031 w 3581400"/>
                  <a:gd name="connsiteY37" fmla="*/ 566261 h 762000"/>
                  <a:gd name="connsiteX38" fmla="*/ 1371124 w 3581400"/>
                  <a:gd name="connsiteY38" fmla="*/ 574834 h 762000"/>
                  <a:gd name="connsiteX39" fmla="*/ 1349216 w 3581400"/>
                  <a:gd name="connsiteY39" fmla="*/ 566261 h 762000"/>
                  <a:gd name="connsiteX40" fmla="*/ 1340644 w 3581400"/>
                  <a:gd name="connsiteY40" fmla="*/ 544354 h 762000"/>
                  <a:gd name="connsiteX41" fmla="*/ 1349216 w 3581400"/>
                  <a:gd name="connsiteY41" fmla="*/ 522446 h 762000"/>
                  <a:gd name="connsiteX42" fmla="*/ 1371124 w 3581400"/>
                  <a:gd name="connsiteY42" fmla="*/ 513874 h 762000"/>
                  <a:gd name="connsiteX43" fmla="*/ 1379696 w 3581400"/>
                  <a:gd name="connsiteY43" fmla="*/ 514826 h 762000"/>
                  <a:gd name="connsiteX44" fmla="*/ 1439704 w 3581400"/>
                  <a:gd name="connsiteY44" fmla="*/ 454819 h 762000"/>
                  <a:gd name="connsiteX45" fmla="*/ 1025366 w 3581400"/>
                  <a:gd name="connsiteY45" fmla="*/ 454819 h 762000"/>
                  <a:gd name="connsiteX46" fmla="*/ 988219 w 3581400"/>
                  <a:gd name="connsiteY46" fmla="*/ 417671 h 762000"/>
                  <a:gd name="connsiteX47" fmla="*/ 979646 w 3581400"/>
                  <a:gd name="connsiteY47" fmla="*/ 418624 h 762000"/>
                  <a:gd name="connsiteX48" fmla="*/ 957739 w 3581400"/>
                  <a:gd name="connsiteY48" fmla="*/ 410051 h 762000"/>
                  <a:gd name="connsiteX49" fmla="*/ 949166 w 3581400"/>
                  <a:gd name="connsiteY49" fmla="*/ 388144 h 762000"/>
                  <a:gd name="connsiteX50" fmla="*/ 957739 w 3581400"/>
                  <a:gd name="connsiteY50" fmla="*/ 366236 h 762000"/>
                  <a:gd name="connsiteX51" fmla="*/ 979646 w 3581400"/>
                  <a:gd name="connsiteY51" fmla="*/ 357664 h 762000"/>
                  <a:gd name="connsiteX52" fmla="*/ 1001554 w 3581400"/>
                  <a:gd name="connsiteY52" fmla="*/ 366236 h 762000"/>
                  <a:gd name="connsiteX53" fmla="*/ 1009174 w 3581400"/>
                  <a:gd name="connsiteY53" fmla="*/ 395764 h 762000"/>
                  <a:gd name="connsiteX54" fmla="*/ 1037749 w 3581400"/>
                  <a:gd name="connsiteY54" fmla="*/ 424339 h 762000"/>
                  <a:gd name="connsiteX55" fmla="*/ 1470184 w 3581400"/>
                  <a:gd name="connsiteY55" fmla="*/ 424339 h 762000"/>
                  <a:gd name="connsiteX56" fmla="*/ 1611154 w 3581400"/>
                  <a:gd name="connsiteY56" fmla="*/ 283369 h 762000"/>
                  <a:gd name="connsiteX57" fmla="*/ 2285524 w 3581400"/>
                  <a:gd name="connsiteY57" fmla="*/ 283369 h 762000"/>
                  <a:gd name="connsiteX58" fmla="*/ 2289334 w 3581400"/>
                  <a:gd name="connsiteY58" fmla="*/ 279559 h 762000"/>
                  <a:gd name="connsiteX59" fmla="*/ 2294096 w 3581400"/>
                  <a:gd name="connsiteY59" fmla="*/ 283369 h 762000"/>
                  <a:gd name="connsiteX60" fmla="*/ 2574131 w 3581400"/>
                  <a:gd name="connsiteY60" fmla="*/ 283369 h 762000"/>
                  <a:gd name="connsiteX61" fmla="*/ 2774156 w 3581400"/>
                  <a:gd name="connsiteY61" fmla="*/ 83344 h 762000"/>
                  <a:gd name="connsiteX62" fmla="*/ 2961799 w 3581400"/>
                  <a:gd name="connsiteY62" fmla="*/ 83344 h 762000"/>
                  <a:gd name="connsiteX63" fmla="*/ 3022759 w 3581400"/>
                  <a:gd name="connsiteY63" fmla="*/ 22384 h 762000"/>
                  <a:gd name="connsiteX64" fmla="*/ 3525679 w 3581400"/>
                  <a:gd name="connsiteY64" fmla="*/ 22384 h 762000"/>
                  <a:gd name="connsiteX65" fmla="*/ 3552349 w 3581400"/>
                  <a:gd name="connsiteY65" fmla="*/ 7144 h 762000"/>
                  <a:gd name="connsiteX66" fmla="*/ 3582829 w 3581400"/>
                  <a:gd name="connsiteY66" fmla="*/ 37624 h 762000"/>
                  <a:gd name="connsiteX67" fmla="*/ 3552349 w 3581400"/>
                  <a:gd name="connsiteY67" fmla="*/ 68104 h 762000"/>
                  <a:gd name="connsiteX68" fmla="*/ 3525679 w 3581400"/>
                  <a:gd name="connsiteY68" fmla="*/ 52864 h 762000"/>
                  <a:gd name="connsiteX69" fmla="*/ 3036094 w 3581400"/>
                  <a:gd name="connsiteY69" fmla="*/ 52864 h 762000"/>
                  <a:gd name="connsiteX70" fmla="*/ 2975134 w 3581400"/>
                  <a:gd name="connsiteY70" fmla="*/ 113824 h 762000"/>
                  <a:gd name="connsiteX71" fmla="*/ 2787491 w 3581400"/>
                  <a:gd name="connsiteY71" fmla="*/ 113824 h 762000"/>
                  <a:gd name="connsiteX72" fmla="*/ 2588419 w 3581400"/>
                  <a:gd name="connsiteY72" fmla="*/ 312896 h 762000"/>
                  <a:gd name="connsiteX73" fmla="*/ 2299811 w 3581400"/>
                  <a:gd name="connsiteY73" fmla="*/ 312896 h 762000"/>
                  <a:gd name="connsiteX74" fmla="*/ 2206466 w 3581400"/>
                  <a:gd name="connsiteY74" fmla="*/ 406241 h 762000"/>
                  <a:gd name="connsiteX75" fmla="*/ 2329339 w 3581400"/>
                  <a:gd name="connsiteY75" fmla="*/ 406241 h 762000"/>
                  <a:gd name="connsiteX76" fmla="*/ 2387441 w 3581400"/>
                  <a:gd name="connsiteY76" fmla="*/ 464344 h 762000"/>
                  <a:gd name="connsiteX77" fmla="*/ 2396014 w 3581400"/>
                  <a:gd name="connsiteY77" fmla="*/ 463391 h 762000"/>
                  <a:gd name="connsiteX78" fmla="*/ 2417921 w 3581400"/>
                  <a:gd name="connsiteY78" fmla="*/ 471964 h 762000"/>
                  <a:gd name="connsiteX79" fmla="*/ 2426494 w 3581400"/>
                  <a:gd name="connsiteY79" fmla="*/ 493871 h 762000"/>
                  <a:gd name="connsiteX80" fmla="*/ 2417921 w 3581400"/>
                  <a:gd name="connsiteY80" fmla="*/ 515779 h 762000"/>
                  <a:gd name="connsiteX81" fmla="*/ 2396014 w 3581400"/>
                  <a:gd name="connsiteY81" fmla="*/ 524351 h 762000"/>
                  <a:gd name="connsiteX82" fmla="*/ 2374106 w 3581400"/>
                  <a:gd name="connsiteY82" fmla="*/ 515779 h 762000"/>
                  <a:gd name="connsiteX83" fmla="*/ 2366486 w 3581400"/>
                  <a:gd name="connsiteY83" fmla="*/ 486251 h 762000"/>
                  <a:gd name="connsiteX84" fmla="*/ 2317909 w 3581400"/>
                  <a:gd name="connsiteY84" fmla="*/ 437674 h 762000"/>
                  <a:gd name="connsiteX85" fmla="*/ 2176939 w 3581400"/>
                  <a:gd name="connsiteY85" fmla="*/ 437674 h 762000"/>
                  <a:gd name="connsiteX86" fmla="*/ 2032159 w 3581400"/>
                  <a:gd name="connsiteY86" fmla="*/ 582454 h 762000"/>
                  <a:gd name="connsiteX87" fmla="*/ 1557814 w 3581400"/>
                  <a:gd name="connsiteY87" fmla="*/ 582454 h 762000"/>
                  <a:gd name="connsiteX88" fmla="*/ 1393984 w 3581400"/>
                  <a:gd name="connsiteY88" fmla="*/ 746284 h 762000"/>
                  <a:gd name="connsiteX89" fmla="*/ 64294 w 3581400"/>
                  <a:gd name="connsiteY89" fmla="*/ 746284 h 762000"/>
                  <a:gd name="connsiteX90" fmla="*/ 37624 w 3581400"/>
                  <a:gd name="connsiteY90" fmla="*/ 761524 h 76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</a:cxnLst>
                <a:rect l="l" t="t" r="r" b="b"/>
                <a:pathLst>
                  <a:path w="3581400" h="762000">
                    <a:moveTo>
                      <a:pt x="37624" y="761524"/>
                    </a:moveTo>
                    <a:cubicBezTo>
                      <a:pt x="20479" y="761524"/>
                      <a:pt x="7144" y="748189"/>
                      <a:pt x="7144" y="731044"/>
                    </a:cubicBezTo>
                    <a:cubicBezTo>
                      <a:pt x="7144" y="713899"/>
                      <a:pt x="20479" y="700564"/>
                      <a:pt x="37624" y="700564"/>
                    </a:cubicBezTo>
                    <a:cubicBezTo>
                      <a:pt x="49054" y="700564"/>
                      <a:pt x="58579" y="706279"/>
                      <a:pt x="64294" y="715804"/>
                    </a:cubicBezTo>
                    <a:lnTo>
                      <a:pt x="1177766" y="715804"/>
                    </a:lnTo>
                    <a:lnTo>
                      <a:pt x="1060609" y="597694"/>
                    </a:lnTo>
                    <a:lnTo>
                      <a:pt x="376714" y="597694"/>
                    </a:lnTo>
                    <a:cubicBezTo>
                      <a:pt x="370999" y="607219"/>
                      <a:pt x="361474" y="612934"/>
                      <a:pt x="350044" y="612934"/>
                    </a:cubicBezTo>
                    <a:cubicBezTo>
                      <a:pt x="332899" y="612934"/>
                      <a:pt x="319564" y="599599"/>
                      <a:pt x="319564" y="582454"/>
                    </a:cubicBezTo>
                    <a:cubicBezTo>
                      <a:pt x="319564" y="565309"/>
                      <a:pt x="332899" y="551974"/>
                      <a:pt x="350044" y="551974"/>
                    </a:cubicBezTo>
                    <a:cubicBezTo>
                      <a:pt x="361474" y="551974"/>
                      <a:pt x="370999" y="557689"/>
                      <a:pt x="376714" y="567214"/>
                    </a:cubicBezTo>
                    <a:lnTo>
                      <a:pt x="804386" y="567214"/>
                    </a:lnTo>
                    <a:lnTo>
                      <a:pt x="755809" y="518636"/>
                    </a:lnTo>
                    <a:lnTo>
                      <a:pt x="469106" y="518636"/>
                    </a:lnTo>
                    <a:cubicBezTo>
                      <a:pt x="463391" y="528161"/>
                      <a:pt x="453866" y="533876"/>
                      <a:pt x="442436" y="533876"/>
                    </a:cubicBezTo>
                    <a:cubicBezTo>
                      <a:pt x="425291" y="533876"/>
                      <a:pt x="411956" y="520541"/>
                      <a:pt x="411956" y="503396"/>
                    </a:cubicBezTo>
                    <a:cubicBezTo>
                      <a:pt x="411956" y="486251"/>
                      <a:pt x="425291" y="472916"/>
                      <a:pt x="442436" y="472916"/>
                    </a:cubicBezTo>
                    <a:cubicBezTo>
                      <a:pt x="453866" y="472916"/>
                      <a:pt x="463391" y="478631"/>
                      <a:pt x="469106" y="488156"/>
                    </a:cubicBezTo>
                    <a:lnTo>
                      <a:pt x="768191" y="488156"/>
                    </a:lnTo>
                    <a:lnTo>
                      <a:pt x="846296" y="566261"/>
                    </a:lnTo>
                    <a:lnTo>
                      <a:pt x="1072039" y="566261"/>
                    </a:lnTo>
                    <a:lnTo>
                      <a:pt x="1219676" y="713899"/>
                    </a:lnTo>
                    <a:lnTo>
                      <a:pt x="1376839" y="713899"/>
                    </a:lnTo>
                    <a:lnTo>
                      <a:pt x="1540669" y="550069"/>
                    </a:lnTo>
                    <a:lnTo>
                      <a:pt x="2015014" y="550069"/>
                    </a:lnTo>
                    <a:lnTo>
                      <a:pt x="2253139" y="311944"/>
                    </a:lnTo>
                    <a:lnTo>
                      <a:pt x="2012156" y="311944"/>
                    </a:lnTo>
                    <a:lnTo>
                      <a:pt x="1900714" y="426244"/>
                    </a:lnTo>
                    <a:lnTo>
                      <a:pt x="1742599" y="426244"/>
                    </a:lnTo>
                    <a:cubicBezTo>
                      <a:pt x="1736884" y="435769"/>
                      <a:pt x="1727359" y="441484"/>
                      <a:pt x="1715929" y="441484"/>
                    </a:cubicBezTo>
                    <a:cubicBezTo>
                      <a:pt x="1698784" y="441484"/>
                      <a:pt x="1685449" y="428149"/>
                      <a:pt x="1685449" y="411004"/>
                    </a:cubicBezTo>
                    <a:cubicBezTo>
                      <a:pt x="1685449" y="393859"/>
                      <a:pt x="1698784" y="380524"/>
                      <a:pt x="1715929" y="380524"/>
                    </a:cubicBezTo>
                    <a:cubicBezTo>
                      <a:pt x="1727359" y="380524"/>
                      <a:pt x="1736884" y="386239"/>
                      <a:pt x="1742599" y="395764"/>
                    </a:cubicBezTo>
                    <a:lnTo>
                      <a:pt x="1888331" y="395764"/>
                    </a:lnTo>
                    <a:lnTo>
                      <a:pt x="1970246" y="313849"/>
                    </a:lnTo>
                    <a:lnTo>
                      <a:pt x="1623536" y="313849"/>
                    </a:lnTo>
                    <a:lnTo>
                      <a:pt x="1400651" y="536734"/>
                    </a:lnTo>
                    <a:cubicBezTo>
                      <a:pt x="1403509" y="547211"/>
                      <a:pt x="1400651" y="558641"/>
                      <a:pt x="1393031" y="566261"/>
                    </a:cubicBezTo>
                    <a:cubicBezTo>
                      <a:pt x="1387316" y="571976"/>
                      <a:pt x="1379696" y="574834"/>
                      <a:pt x="1371124" y="574834"/>
                    </a:cubicBezTo>
                    <a:cubicBezTo>
                      <a:pt x="1362551" y="574834"/>
                      <a:pt x="1354931" y="571976"/>
                      <a:pt x="1349216" y="566261"/>
                    </a:cubicBezTo>
                    <a:cubicBezTo>
                      <a:pt x="1343501" y="560546"/>
                      <a:pt x="1340644" y="552926"/>
                      <a:pt x="1340644" y="544354"/>
                    </a:cubicBezTo>
                    <a:cubicBezTo>
                      <a:pt x="1340644" y="535781"/>
                      <a:pt x="1343501" y="528161"/>
                      <a:pt x="1349216" y="522446"/>
                    </a:cubicBezTo>
                    <a:cubicBezTo>
                      <a:pt x="1354931" y="516731"/>
                      <a:pt x="1362551" y="513874"/>
                      <a:pt x="1371124" y="513874"/>
                    </a:cubicBezTo>
                    <a:cubicBezTo>
                      <a:pt x="1373981" y="513874"/>
                      <a:pt x="1376839" y="513874"/>
                      <a:pt x="1379696" y="514826"/>
                    </a:cubicBezTo>
                    <a:lnTo>
                      <a:pt x="1439704" y="454819"/>
                    </a:lnTo>
                    <a:lnTo>
                      <a:pt x="1025366" y="454819"/>
                    </a:lnTo>
                    <a:lnTo>
                      <a:pt x="988219" y="417671"/>
                    </a:lnTo>
                    <a:cubicBezTo>
                      <a:pt x="985361" y="418624"/>
                      <a:pt x="982504" y="418624"/>
                      <a:pt x="979646" y="418624"/>
                    </a:cubicBezTo>
                    <a:cubicBezTo>
                      <a:pt x="971074" y="418624"/>
                      <a:pt x="963454" y="415766"/>
                      <a:pt x="957739" y="410051"/>
                    </a:cubicBezTo>
                    <a:cubicBezTo>
                      <a:pt x="952024" y="404336"/>
                      <a:pt x="949166" y="396716"/>
                      <a:pt x="949166" y="388144"/>
                    </a:cubicBezTo>
                    <a:cubicBezTo>
                      <a:pt x="949166" y="379571"/>
                      <a:pt x="952024" y="371951"/>
                      <a:pt x="957739" y="366236"/>
                    </a:cubicBezTo>
                    <a:cubicBezTo>
                      <a:pt x="963454" y="360521"/>
                      <a:pt x="971074" y="357664"/>
                      <a:pt x="979646" y="357664"/>
                    </a:cubicBezTo>
                    <a:cubicBezTo>
                      <a:pt x="988219" y="357664"/>
                      <a:pt x="995839" y="360521"/>
                      <a:pt x="1001554" y="366236"/>
                    </a:cubicBezTo>
                    <a:cubicBezTo>
                      <a:pt x="1009174" y="373856"/>
                      <a:pt x="1012031" y="385286"/>
                      <a:pt x="1009174" y="395764"/>
                    </a:cubicBezTo>
                    <a:lnTo>
                      <a:pt x="1037749" y="424339"/>
                    </a:lnTo>
                    <a:lnTo>
                      <a:pt x="1470184" y="424339"/>
                    </a:lnTo>
                    <a:lnTo>
                      <a:pt x="1611154" y="283369"/>
                    </a:lnTo>
                    <a:lnTo>
                      <a:pt x="2285524" y="283369"/>
                    </a:lnTo>
                    <a:lnTo>
                      <a:pt x="2289334" y="279559"/>
                    </a:lnTo>
                    <a:lnTo>
                      <a:pt x="2294096" y="283369"/>
                    </a:lnTo>
                    <a:lnTo>
                      <a:pt x="2574131" y="283369"/>
                    </a:lnTo>
                    <a:lnTo>
                      <a:pt x="2774156" y="83344"/>
                    </a:lnTo>
                    <a:lnTo>
                      <a:pt x="2961799" y="83344"/>
                    </a:lnTo>
                    <a:lnTo>
                      <a:pt x="3022759" y="22384"/>
                    </a:lnTo>
                    <a:lnTo>
                      <a:pt x="3525679" y="22384"/>
                    </a:lnTo>
                    <a:cubicBezTo>
                      <a:pt x="3531394" y="12859"/>
                      <a:pt x="3540919" y="7144"/>
                      <a:pt x="3552349" y="7144"/>
                    </a:cubicBezTo>
                    <a:cubicBezTo>
                      <a:pt x="3569494" y="7144"/>
                      <a:pt x="3582829" y="20479"/>
                      <a:pt x="3582829" y="37624"/>
                    </a:cubicBezTo>
                    <a:cubicBezTo>
                      <a:pt x="3582829" y="54769"/>
                      <a:pt x="3569494" y="68104"/>
                      <a:pt x="3552349" y="68104"/>
                    </a:cubicBezTo>
                    <a:cubicBezTo>
                      <a:pt x="3540919" y="68104"/>
                      <a:pt x="3531394" y="62389"/>
                      <a:pt x="3525679" y="52864"/>
                    </a:cubicBezTo>
                    <a:lnTo>
                      <a:pt x="3036094" y="52864"/>
                    </a:lnTo>
                    <a:lnTo>
                      <a:pt x="2975134" y="113824"/>
                    </a:lnTo>
                    <a:lnTo>
                      <a:pt x="2787491" y="113824"/>
                    </a:lnTo>
                    <a:lnTo>
                      <a:pt x="2588419" y="312896"/>
                    </a:lnTo>
                    <a:lnTo>
                      <a:pt x="2299811" y="312896"/>
                    </a:lnTo>
                    <a:lnTo>
                      <a:pt x="2206466" y="406241"/>
                    </a:lnTo>
                    <a:lnTo>
                      <a:pt x="2329339" y="406241"/>
                    </a:lnTo>
                    <a:lnTo>
                      <a:pt x="2387441" y="464344"/>
                    </a:lnTo>
                    <a:cubicBezTo>
                      <a:pt x="2390299" y="463391"/>
                      <a:pt x="2393156" y="463391"/>
                      <a:pt x="2396014" y="463391"/>
                    </a:cubicBezTo>
                    <a:cubicBezTo>
                      <a:pt x="2404586" y="463391"/>
                      <a:pt x="2412206" y="466249"/>
                      <a:pt x="2417921" y="471964"/>
                    </a:cubicBezTo>
                    <a:cubicBezTo>
                      <a:pt x="2423636" y="477679"/>
                      <a:pt x="2426494" y="485299"/>
                      <a:pt x="2426494" y="493871"/>
                    </a:cubicBezTo>
                    <a:cubicBezTo>
                      <a:pt x="2426494" y="502444"/>
                      <a:pt x="2423636" y="510064"/>
                      <a:pt x="2417921" y="515779"/>
                    </a:cubicBezTo>
                    <a:cubicBezTo>
                      <a:pt x="2412206" y="521494"/>
                      <a:pt x="2404586" y="524351"/>
                      <a:pt x="2396014" y="524351"/>
                    </a:cubicBezTo>
                    <a:cubicBezTo>
                      <a:pt x="2387441" y="524351"/>
                      <a:pt x="2379821" y="521494"/>
                      <a:pt x="2374106" y="515779"/>
                    </a:cubicBezTo>
                    <a:cubicBezTo>
                      <a:pt x="2366486" y="508159"/>
                      <a:pt x="2363629" y="496729"/>
                      <a:pt x="2366486" y="486251"/>
                    </a:cubicBezTo>
                    <a:lnTo>
                      <a:pt x="2317909" y="437674"/>
                    </a:lnTo>
                    <a:lnTo>
                      <a:pt x="2176939" y="437674"/>
                    </a:lnTo>
                    <a:lnTo>
                      <a:pt x="2032159" y="582454"/>
                    </a:lnTo>
                    <a:lnTo>
                      <a:pt x="1557814" y="582454"/>
                    </a:lnTo>
                    <a:lnTo>
                      <a:pt x="1393984" y="746284"/>
                    </a:lnTo>
                    <a:lnTo>
                      <a:pt x="64294" y="746284"/>
                    </a:lnTo>
                    <a:cubicBezTo>
                      <a:pt x="59531" y="754856"/>
                      <a:pt x="49054" y="761524"/>
                      <a:pt x="37624" y="7615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1" name="Freeform: Shape 259">
                <a:extLst>
                  <a:ext uri="{FF2B5EF4-FFF2-40B4-BE49-F238E27FC236}">
                    <a16:creationId xmlns:a16="http://schemas.microsoft.com/office/drawing/2014/main" id="{8D3E4921-4137-1001-BE10-E23621ED0CCE}"/>
                  </a:ext>
                </a:extLst>
              </p:cNvPr>
              <p:cNvSpPr/>
              <p:nvPr/>
            </p:nvSpPr>
            <p:spPr>
              <a:xfrm>
                <a:off x="8190407" y="1590385"/>
                <a:ext cx="3562350" cy="742950"/>
              </a:xfrm>
              <a:custGeom>
                <a:avLst/>
                <a:gdLst>
                  <a:gd name="connsiteX0" fmla="*/ 2567464 w 3562350"/>
                  <a:gd name="connsiteY0" fmla="*/ 282416 h 742950"/>
                  <a:gd name="connsiteX1" fmla="*/ 2279809 w 3562350"/>
                  <a:gd name="connsiteY1" fmla="*/ 282416 h 742950"/>
                  <a:gd name="connsiteX2" fmla="*/ 2278856 w 3562350"/>
                  <a:gd name="connsiteY2" fmla="*/ 281464 h 742950"/>
                  <a:gd name="connsiteX3" fmla="*/ 2277904 w 3562350"/>
                  <a:gd name="connsiteY3" fmla="*/ 282416 h 742950"/>
                  <a:gd name="connsiteX4" fmla="*/ 1603534 w 3562350"/>
                  <a:gd name="connsiteY4" fmla="*/ 282416 h 742950"/>
                  <a:gd name="connsiteX5" fmla="*/ 1461611 w 3562350"/>
                  <a:gd name="connsiteY5" fmla="*/ 424339 h 742950"/>
                  <a:gd name="connsiteX6" fmla="*/ 1021556 w 3562350"/>
                  <a:gd name="connsiteY6" fmla="*/ 424339 h 742950"/>
                  <a:gd name="connsiteX7" fmla="*/ 986314 w 3562350"/>
                  <a:gd name="connsiteY7" fmla="*/ 389096 h 742950"/>
                  <a:gd name="connsiteX8" fmla="*/ 982504 w 3562350"/>
                  <a:gd name="connsiteY8" fmla="*/ 363379 h 742950"/>
                  <a:gd name="connsiteX9" fmla="*/ 952024 w 3562350"/>
                  <a:gd name="connsiteY9" fmla="*/ 363379 h 742950"/>
                  <a:gd name="connsiteX10" fmla="*/ 952024 w 3562350"/>
                  <a:gd name="connsiteY10" fmla="*/ 392906 h 742950"/>
                  <a:gd name="connsiteX11" fmla="*/ 977741 w 3562350"/>
                  <a:gd name="connsiteY11" fmla="*/ 396716 h 742950"/>
                  <a:gd name="connsiteX12" fmla="*/ 1016794 w 3562350"/>
                  <a:gd name="connsiteY12" fmla="*/ 435769 h 742950"/>
                  <a:gd name="connsiteX13" fmla="*/ 1450181 w 3562350"/>
                  <a:gd name="connsiteY13" fmla="*/ 435769 h 742950"/>
                  <a:gd name="connsiteX14" fmla="*/ 1370171 w 3562350"/>
                  <a:gd name="connsiteY14" fmla="*/ 515779 h 742950"/>
                  <a:gd name="connsiteX15" fmla="*/ 1344454 w 3562350"/>
                  <a:gd name="connsiteY15" fmla="*/ 519589 h 742950"/>
                  <a:gd name="connsiteX16" fmla="*/ 1344454 w 3562350"/>
                  <a:gd name="connsiteY16" fmla="*/ 549116 h 742950"/>
                  <a:gd name="connsiteX17" fmla="*/ 1373981 w 3562350"/>
                  <a:gd name="connsiteY17" fmla="*/ 549116 h 742950"/>
                  <a:gd name="connsiteX18" fmla="*/ 1377791 w 3562350"/>
                  <a:gd name="connsiteY18" fmla="*/ 523399 h 742950"/>
                  <a:gd name="connsiteX19" fmla="*/ 1608296 w 3562350"/>
                  <a:gd name="connsiteY19" fmla="*/ 292894 h 742950"/>
                  <a:gd name="connsiteX20" fmla="*/ 1982629 w 3562350"/>
                  <a:gd name="connsiteY20" fmla="*/ 292894 h 742950"/>
                  <a:gd name="connsiteX21" fmla="*/ 1881664 w 3562350"/>
                  <a:gd name="connsiteY21" fmla="*/ 393859 h 742950"/>
                  <a:gd name="connsiteX22" fmla="*/ 1726406 w 3562350"/>
                  <a:gd name="connsiteY22" fmla="*/ 393859 h 742950"/>
                  <a:gd name="connsiteX23" fmla="*/ 1706404 w 3562350"/>
                  <a:gd name="connsiteY23" fmla="*/ 378619 h 742950"/>
                  <a:gd name="connsiteX24" fmla="*/ 1685449 w 3562350"/>
                  <a:gd name="connsiteY24" fmla="*/ 399574 h 742950"/>
                  <a:gd name="connsiteX25" fmla="*/ 1706404 w 3562350"/>
                  <a:gd name="connsiteY25" fmla="*/ 420529 h 742950"/>
                  <a:gd name="connsiteX26" fmla="*/ 1726406 w 3562350"/>
                  <a:gd name="connsiteY26" fmla="*/ 405289 h 742950"/>
                  <a:gd name="connsiteX27" fmla="*/ 1886426 w 3562350"/>
                  <a:gd name="connsiteY27" fmla="*/ 405289 h 742950"/>
                  <a:gd name="connsiteX28" fmla="*/ 1998821 w 3562350"/>
                  <a:gd name="connsiteY28" fmla="*/ 292894 h 742950"/>
                  <a:gd name="connsiteX29" fmla="*/ 2267426 w 3562350"/>
                  <a:gd name="connsiteY29" fmla="*/ 292894 h 742950"/>
                  <a:gd name="connsiteX30" fmla="*/ 2010251 w 3562350"/>
                  <a:gd name="connsiteY30" fmla="*/ 550069 h 742950"/>
                  <a:gd name="connsiteX31" fmla="*/ 1535906 w 3562350"/>
                  <a:gd name="connsiteY31" fmla="*/ 550069 h 742950"/>
                  <a:gd name="connsiteX32" fmla="*/ 1372076 w 3562350"/>
                  <a:gd name="connsiteY32" fmla="*/ 713899 h 742950"/>
                  <a:gd name="connsiteX33" fmla="*/ 1207294 w 3562350"/>
                  <a:gd name="connsiteY33" fmla="*/ 713899 h 742950"/>
                  <a:gd name="connsiteX34" fmla="*/ 1059656 w 3562350"/>
                  <a:gd name="connsiteY34" fmla="*/ 566261 h 742950"/>
                  <a:gd name="connsiteX35" fmla="*/ 833914 w 3562350"/>
                  <a:gd name="connsiteY35" fmla="*/ 566261 h 742950"/>
                  <a:gd name="connsiteX36" fmla="*/ 833914 w 3562350"/>
                  <a:gd name="connsiteY36" fmla="*/ 566261 h 742950"/>
                  <a:gd name="connsiteX37" fmla="*/ 755809 w 3562350"/>
                  <a:gd name="connsiteY37" fmla="*/ 488156 h 742950"/>
                  <a:gd name="connsiteX38" fmla="*/ 453866 w 3562350"/>
                  <a:gd name="connsiteY38" fmla="*/ 488156 h 742950"/>
                  <a:gd name="connsiteX39" fmla="*/ 433864 w 3562350"/>
                  <a:gd name="connsiteY39" fmla="*/ 472916 h 742950"/>
                  <a:gd name="connsiteX40" fmla="*/ 412909 w 3562350"/>
                  <a:gd name="connsiteY40" fmla="*/ 493871 h 742950"/>
                  <a:gd name="connsiteX41" fmla="*/ 433864 w 3562350"/>
                  <a:gd name="connsiteY41" fmla="*/ 514826 h 742950"/>
                  <a:gd name="connsiteX42" fmla="*/ 453866 w 3562350"/>
                  <a:gd name="connsiteY42" fmla="*/ 499586 h 742950"/>
                  <a:gd name="connsiteX43" fmla="*/ 750094 w 3562350"/>
                  <a:gd name="connsiteY43" fmla="*/ 499586 h 742950"/>
                  <a:gd name="connsiteX44" fmla="*/ 817721 w 3562350"/>
                  <a:gd name="connsiteY44" fmla="*/ 567214 h 742950"/>
                  <a:gd name="connsiteX45" fmla="*/ 360521 w 3562350"/>
                  <a:gd name="connsiteY45" fmla="*/ 567214 h 742950"/>
                  <a:gd name="connsiteX46" fmla="*/ 340519 w 3562350"/>
                  <a:gd name="connsiteY46" fmla="*/ 551974 h 742950"/>
                  <a:gd name="connsiteX47" fmla="*/ 319564 w 3562350"/>
                  <a:gd name="connsiteY47" fmla="*/ 572929 h 742950"/>
                  <a:gd name="connsiteX48" fmla="*/ 340519 w 3562350"/>
                  <a:gd name="connsiteY48" fmla="*/ 593884 h 742950"/>
                  <a:gd name="connsiteX49" fmla="*/ 360521 w 3562350"/>
                  <a:gd name="connsiteY49" fmla="*/ 578644 h 742950"/>
                  <a:gd name="connsiteX50" fmla="*/ 1054894 w 3562350"/>
                  <a:gd name="connsiteY50" fmla="*/ 578644 h 742950"/>
                  <a:gd name="connsiteX51" fmla="*/ 1191101 w 3562350"/>
                  <a:gd name="connsiteY51" fmla="*/ 714851 h 742950"/>
                  <a:gd name="connsiteX52" fmla="*/ 48101 w 3562350"/>
                  <a:gd name="connsiteY52" fmla="*/ 714851 h 742950"/>
                  <a:gd name="connsiteX53" fmla="*/ 28099 w 3562350"/>
                  <a:gd name="connsiteY53" fmla="*/ 699611 h 742950"/>
                  <a:gd name="connsiteX54" fmla="*/ 7144 w 3562350"/>
                  <a:gd name="connsiteY54" fmla="*/ 720566 h 742950"/>
                  <a:gd name="connsiteX55" fmla="*/ 28099 w 3562350"/>
                  <a:gd name="connsiteY55" fmla="*/ 741521 h 742950"/>
                  <a:gd name="connsiteX56" fmla="*/ 48101 w 3562350"/>
                  <a:gd name="connsiteY56" fmla="*/ 726281 h 742950"/>
                  <a:gd name="connsiteX57" fmla="*/ 1376839 w 3562350"/>
                  <a:gd name="connsiteY57" fmla="*/ 726281 h 742950"/>
                  <a:gd name="connsiteX58" fmla="*/ 1540669 w 3562350"/>
                  <a:gd name="connsiteY58" fmla="*/ 561499 h 742950"/>
                  <a:gd name="connsiteX59" fmla="*/ 2015014 w 3562350"/>
                  <a:gd name="connsiteY59" fmla="*/ 561499 h 742950"/>
                  <a:gd name="connsiteX60" fmla="*/ 2159794 w 3562350"/>
                  <a:gd name="connsiteY60" fmla="*/ 417671 h 742950"/>
                  <a:gd name="connsiteX61" fmla="*/ 2308384 w 3562350"/>
                  <a:gd name="connsiteY61" fmla="*/ 417671 h 742950"/>
                  <a:gd name="connsiteX62" fmla="*/ 2364581 w 3562350"/>
                  <a:gd name="connsiteY62" fmla="*/ 473869 h 742950"/>
                  <a:gd name="connsiteX63" fmla="*/ 2368391 w 3562350"/>
                  <a:gd name="connsiteY63" fmla="*/ 499586 h 742950"/>
                  <a:gd name="connsiteX64" fmla="*/ 2397919 w 3562350"/>
                  <a:gd name="connsiteY64" fmla="*/ 499586 h 742950"/>
                  <a:gd name="connsiteX65" fmla="*/ 2397919 w 3562350"/>
                  <a:gd name="connsiteY65" fmla="*/ 470059 h 742950"/>
                  <a:gd name="connsiteX66" fmla="*/ 2372201 w 3562350"/>
                  <a:gd name="connsiteY66" fmla="*/ 466249 h 742950"/>
                  <a:gd name="connsiteX67" fmla="*/ 2313146 w 3562350"/>
                  <a:gd name="connsiteY67" fmla="*/ 407194 h 742950"/>
                  <a:gd name="connsiteX68" fmla="*/ 2170271 w 3562350"/>
                  <a:gd name="connsiteY68" fmla="*/ 407194 h 742950"/>
                  <a:gd name="connsiteX69" fmla="*/ 2283619 w 3562350"/>
                  <a:gd name="connsiteY69" fmla="*/ 293846 h 742950"/>
                  <a:gd name="connsiteX70" fmla="*/ 2572226 w 3562350"/>
                  <a:gd name="connsiteY70" fmla="*/ 293846 h 742950"/>
                  <a:gd name="connsiteX71" fmla="*/ 2771299 w 3562350"/>
                  <a:gd name="connsiteY71" fmla="*/ 94774 h 742950"/>
                  <a:gd name="connsiteX72" fmla="*/ 2959894 w 3562350"/>
                  <a:gd name="connsiteY72" fmla="*/ 94774 h 742950"/>
                  <a:gd name="connsiteX73" fmla="*/ 3020854 w 3562350"/>
                  <a:gd name="connsiteY73" fmla="*/ 33814 h 742950"/>
                  <a:gd name="connsiteX74" fmla="*/ 3520916 w 3562350"/>
                  <a:gd name="connsiteY74" fmla="*/ 33814 h 742950"/>
                  <a:gd name="connsiteX75" fmla="*/ 3540919 w 3562350"/>
                  <a:gd name="connsiteY75" fmla="*/ 49054 h 742950"/>
                  <a:gd name="connsiteX76" fmla="*/ 3561874 w 3562350"/>
                  <a:gd name="connsiteY76" fmla="*/ 28099 h 742950"/>
                  <a:gd name="connsiteX77" fmla="*/ 3540919 w 3562350"/>
                  <a:gd name="connsiteY77" fmla="*/ 7144 h 742950"/>
                  <a:gd name="connsiteX78" fmla="*/ 3520916 w 3562350"/>
                  <a:gd name="connsiteY78" fmla="*/ 22384 h 742950"/>
                  <a:gd name="connsiteX79" fmla="*/ 3016091 w 3562350"/>
                  <a:gd name="connsiteY79" fmla="*/ 22384 h 742950"/>
                  <a:gd name="connsiteX80" fmla="*/ 2955131 w 3562350"/>
                  <a:gd name="connsiteY80" fmla="*/ 83344 h 742950"/>
                  <a:gd name="connsiteX81" fmla="*/ 2767489 w 3562350"/>
                  <a:gd name="connsiteY81" fmla="*/ 83344 h 742950"/>
                  <a:gd name="connsiteX82" fmla="*/ 2567464 w 3562350"/>
                  <a:gd name="connsiteY82" fmla="*/ 282416 h 74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3562350" h="742950">
                    <a:moveTo>
                      <a:pt x="2567464" y="282416"/>
                    </a:moveTo>
                    <a:lnTo>
                      <a:pt x="2279809" y="282416"/>
                    </a:lnTo>
                    <a:lnTo>
                      <a:pt x="2278856" y="281464"/>
                    </a:lnTo>
                    <a:lnTo>
                      <a:pt x="2277904" y="282416"/>
                    </a:lnTo>
                    <a:lnTo>
                      <a:pt x="1603534" y="282416"/>
                    </a:lnTo>
                    <a:lnTo>
                      <a:pt x="1461611" y="424339"/>
                    </a:lnTo>
                    <a:lnTo>
                      <a:pt x="1021556" y="424339"/>
                    </a:lnTo>
                    <a:lnTo>
                      <a:pt x="986314" y="389096"/>
                    </a:lnTo>
                    <a:cubicBezTo>
                      <a:pt x="991076" y="381476"/>
                      <a:pt x="990124" y="370999"/>
                      <a:pt x="982504" y="363379"/>
                    </a:cubicBezTo>
                    <a:cubicBezTo>
                      <a:pt x="973931" y="354806"/>
                      <a:pt x="960596" y="354806"/>
                      <a:pt x="952024" y="363379"/>
                    </a:cubicBezTo>
                    <a:cubicBezTo>
                      <a:pt x="943451" y="371951"/>
                      <a:pt x="943451" y="385286"/>
                      <a:pt x="952024" y="392906"/>
                    </a:cubicBezTo>
                    <a:cubicBezTo>
                      <a:pt x="958691" y="399574"/>
                      <a:pt x="969169" y="400526"/>
                      <a:pt x="977741" y="396716"/>
                    </a:cubicBezTo>
                    <a:lnTo>
                      <a:pt x="1016794" y="435769"/>
                    </a:lnTo>
                    <a:lnTo>
                      <a:pt x="1450181" y="435769"/>
                    </a:lnTo>
                    <a:lnTo>
                      <a:pt x="1370171" y="515779"/>
                    </a:lnTo>
                    <a:cubicBezTo>
                      <a:pt x="1362551" y="511016"/>
                      <a:pt x="1352074" y="511969"/>
                      <a:pt x="1344454" y="519589"/>
                    </a:cubicBezTo>
                    <a:cubicBezTo>
                      <a:pt x="1335881" y="528161"/>
                      <a:pt x="1335881" y="541496"/>
                      <a:pt x="1344454" y="549116"/>
                    </a:cubicBezTo>
                    <a:cubicBezTo>
                      <a:pt x="1353026" y="557689"/>
                      <a:pt x="1366361" y="557689"/>
                      <a:pt x="1373981" y="549116"/>
                    </a:cubicBezTo>
                    <a:cubicBezTo>
                      <a:pt x="1380649" y="542449"/>
                      <a:pt x="1381601" y="531971"/>
                      <a:pt x="1377791" y="523399"/>
                    </a:cubicBezTo>
                    <a:lnTo>
                      <a:pt x="1608296" y="292894"/>
                    </a:lnTo>
                    <a:lnTo>
                      <a:pt x="1982629" y="292894"/>
                    </a:lnTo>
                    <a:lnTo>
                      <a:pt x="1881664" y="393859"/>
                    </a:lnTo>
                    <a:lnTo>
                      <a:pt x="1726406" y="393859"/>
                    </a:lnTo>
                    <a:cubicBezTo>
                      <a:pt x="1723549" y="385286"/>
                      <a:pt x="1715929" y="378619"/>
                      <a:pt x="1706404" y="378619"/>
                    </a:cubicBezTo>
                    <a:cubicBezTo>
                      <a:pt x="1694974" y="378619"/>
                      <a:pt x="1685449" y="388144"/>
                      <a:pt x="1685449" y="399574"/>
                    </a:cubicBezTo>
                    <a:cubicBezTo>
                      <a:pt x="1685449" y="411004"/>
                      <a:pt x="1694974" y="420529"/>
                      <a:pt x="1706404" y="420529"/>
                    </a:cubicBezTo>
                    <a:cubicBezTo>
                      <a:pt x="1715929" y="420529"/>
                      <a:pt x="1724501" y="413861"/>
                      <a:pt x="1726406" y="405289"/>
                    </a:cubicBezTo>
                    <a:lnTo>
                      <a:pt x="1886426" y="405289"/>
                    </a:lnTo>
                    <a:lnTo>
                      <a:pt x="1998821" y="292894"/>
                    </a:lnTo>
                    <a:lnTo>
                      <a:pt x="2267426" y="292894"/>
                    </a:lnTo>
                    <a:lnTo>
                      <a:pt x="2010251" y="550069"/>
                    </a:lnTo>
                    <a:lnTo>
                      <a:pt x="1535906" y="550069"/>
                    </a:lnTo>
                    <a:lnTo>
                      <a:pt x="1372076" y="713899"/>
                    </a:lnTo>
                    <a:lnTo>
                      <a:pt x="1207294" y="713899"/>
                    </a:lnTo>
                    <a:lnTo>
                      <a:pt x="1059656" y="566261"/>
                    </a:lnTo>
                    <a:lnTo>
                      <a:pt x="833914" y="566261"/>
                    </a:lnTo>
                    <a:lnTo>
                      <a:pt x="833914" y="566261"/>
                    </a:lnTo>
                    <a:lnTo>
                      <a:pt x="755809" y="488156"/>
                    </a:lnTo>
                    <a:lnTo>
                      <a:pt x="453866" y="488156"/>
                    </a:lnTo>
                    <a:cubicBezTo>
                      <a:pt x="451009" y="479584"/>
                      <a:pt x="443389" y="472916"/>
                      <a:pt x="433864" y="472916"/>
                    </a:cubicBezTo>
                    <a:cubicBezTo>
                      <a:pt x="422434" y="472916"/>
                      <a:pt x="412909" y="482441"/>
                      <a:pt x="412909" y="493871"/>
                    </a:cubicBezTo>
                    <a:cubicBezTo>
                      <a:pt x="412909" y="505301"/>
                      <a:pt x="422434" y="514826"/>
                      <a:pt x="433864" y="514826"/>
                    </a:cubicBezTo>
                    <a:cubicBezTo>
                      <a:pt x="443389" y="514826"/>
                      <a:pt x="451961" y="508159"/>
                      <a:pt x="453866" y="499586"/>
                    </a:cubicBezTo>
                    <a:lnTo>
                      <a:pt x="750094" y="499586"/>
                    </a:lnTo>
                    <a:lnTo>
                      <a:pt x="817721" y="567214"/>
                    </a:lnTo>
                    <a:lnTo>
                      <a:pt x="360521" y="567214"/>
                    </a:lnTo>
                    <a:cubicBezTo>
                      <a:pt x="357664" y="558641"/>
                      <a:pt x="350044" y="551974"/>
                      <a:pt x="340519" y="551974"/>
                    </a:cubicBezTo>
                    <a:cubicBezTo>
                      <a:pt x="329089" y="551974"/>
                      <a:pt x="319564" y="561499"/>
                      <a:pt x="319564" y="572929"/>
                    </a:cubicBezTo>
                    <a:cubicBezTo>
                      <a:pt x="319564" y="584359"/>
                      <a:pt x="329089" y="593884"/>
                      <a:pt x="340519" y="593884"/>
                    </a:cubicBezTo>
                    <a:cubicBezTo>
                      <a:pt x="350044" y="593884"/>
                      <a:pt x="358616" y="587216"/>
                      <a:pt x="360521" y="578644"/>
                    </a:cubicBezTo>
                    <a:lnTo>
                      <a:pt x="1054894" y="578644"/>
                    </a:lnTo>
                    <a:lnTo>
                      <a:pt x="1191101" y="714851"/>
                    </a:lnTo>
                    <a:lnTo>
                      <a:pt x="48101" y="714851"/>
                    </a:lnTo>
                    <a:cubicBezTo>
                      <a:pt x="45244" y="706279"/>
                      <a:pt x="37624" y="699611"/>
                      <a:pt x="28099" y="699611"/>
                    </a:cubicBezTo>
                    <a:cubicBezTo>
                      <a:pt x="16669" y="699611"/>
                      <a:pt x="7144" y="709136"/>
                      <a:pt x="7144" y="720566"/>
                    </a:cubicBezTo>
                    <a:cubicBezTo>
                      <a:pt x="7144" y="731996"/>
                      <a:pt x="16669" y="741521"/>
                      <a:pt x="28099" y="741521"/>
                    </a:cubicBezTo>
                    <a:cubicBezTo>
                      <a:pt x="37624" y="741521"/>
                      <a:pt x="46196" y="734854"/>
                      <a:pt x="48101" y="726281"/>
                    </a:cubicBezTo>
                    <a:lnTo>
                      <a:pt x="1376839" y="726281"/>
                    </a:lnTo>
                    <a:lnTo>
                      <a:pt x="1540669" y="561499"/>
                    </a:lnTo>
                    <a:lnTo>
                      <a:pt x="2015014" y="561499"/>
                    </a:lnTo>
                    <a:lnTo>
                      <a:pt x="2159794" y="417671"/>
                    </a:lnTo>
                    <a:lnTo>
                      <a:pt x="2308384" y="417671"/>
                    </a:lnTo>
                    <a:lnTo>
                      <a:pt x="2364581" y="473869"/>
                    </a:lnTo>
                    <a:cubicBezTo>
                      <a:pt x="2359819" y="481489"/>
                      <a:pt x="2360771" y="491966"/>
                      <a:pt x="2368391" y="499586"/>
                    </a:cubicBezTo>
                    <a:cubicBezTo>
                      <a:pt x="2376964" y="508159"/>
                      <a:pt x="2390299" y="508159"/>
                      <a:pt x="2397919" y="499586"/>
                    </a:cubicBezTo>
                    <a:cubicBezTo>
                      <a:pt x="2406491" y="491014"/>
                      <a:pt x="2406491" y="477679"/>
                      <a:pt x="2397919" y="470059"/>
                    </a:cubicBezTo>
                    <a:cubicBezTo>
                      <a:pt x="2391251" y="463391"/>
                      <a:pt x="2380774" y="462439"/>
                      <a:pt x="2372201" y="466249"/>
                    </a:cubicBezTo>
                    <a:lnTo>
                      <a:pt x="2313146" y="407194"/>
                    </a:lnTo>
                    <a:lnTo>
                      <a:pt x="2170271" y="407194"/>
                    </a:lnTo>
                    <a:lnTo>
                      <a:pt x="2283619" y="293846"/>
                    </a:lnTo>
                    <a:lnTo>
                      <a:pt x="2572226" y="293846"/>
                    </a:lnTo>
                    <a:lnTo>
                      <a:pt x="2771299" y="94774"/>
                    </a:lnTo>
                    <a:lnTo>
                      <a:pt x="2959894" y="94774"/>
                    </a:lnTo>
                    <a:lnTo>
                      <a:pt x="3020854" y="33814"/>
                    </a:lnTo>
                    <a:lnTo>
                      <a:pt x="3520916" y="33814"/>
                    </a:lnTo>
                    <a:cubicBezTo>
                      <a:pt x="3523774" y="42386"/>
                      <a:pt x="3531394" y="49054"/>
                      <a:pt x="3540919" y="49054"/>
                    </a:cubicBezTo>
                    <a:cubicBezTo>
                      <a:pt x="3552349" y="49054"/>
                      <a:pt x="3561874" y="39529"/>
                      <a:pt x="3561874" y="28099"/>
                    </a:cubicBezTo>
                    <a:cubicBezTo>
                      <a:pt x="3561874" y="16669"/>
                      <a:pt x="3552349" y="7144"/>
                      <a:pt x="3540919" y="7144"/>
                    </a:cubicBezTo>
                    <a:cubicBezTo>
                      <a:pt x="3531394" y="7144"/>
                      <a:pt x="3522821" y="13811"/>
                      <a:pt x="3520916" y="22384"/>
                    </a:cubicBezTo>
                    <a:lnTo>
                      <a:pt x="3016091" y="22384"/>
                    </a:lnTo>
                    <a:lnTo>
                      <a:pt x="2955131" y="83344"/>
                    </a:lnTo>
                    <a:lnTo>
                      <a:pt x="2767489" y="83344"/>
                    </a:lnTo>
                    <a:lnTo>
                      <a:pt x="2567464" y="2824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2" name="Freeform: Shape 260">
                <a:extLst>
                  <a:ext uri="{FF2B5EF4-FFF2-40B4-BE49-F238E27FC236}">
                    <a16:creationId xmlns:a16="http://schemas.microsoft.com/office/drawing/2014/main" id="{3071341C-54AC-5EEC-896F-1E7A965AECAF}"/>
                  </a:ext>
                </a:extLst>
              </p:cNvPr>
              <p:cNvSpPr/>
              <p:nvPr/>
            </p:nvSpPr>
            <p:spPr>
              <a:xfrm>
                <a:off x="7533182" y="1351307"/>
                <a:ext cx="3552825" cy="771525"/>
              </a:xfrm>
              <a:custGeom>
                <a:avLst/>
                <a:gdLst>
                  <a:gd name="connsiteX0" fmla="*/ 271939 w 3552825"/>
                  <a:gd name="connsiteY0" fmla="*/ 772954 h 771525"/>
                  <a:gd name="connsiteX1" fmla="*/ 241459 w 3552825"/>
                  <a:gd name="connsiteY1" fmla="*/ 742474 h 771525"/>
                  <a:gd name="connsiteX2" fmla="*/ 271939 w 3552825"/>
                  <a:gd name="connsiteY2" fmla="*/ 711994 h 771525"/>
                  <a:gd name="connsiteX3" fmla="*/ 298609 w 3552825"/>
                  <a:gd name="connsiteY3" fmla="*/ 727234 h 771525"/>
                  <a:gd name="connsiteX4" fmla="*/ 817721 w 3552825"/>
                  <a:gd name="connsiteY4" fmla="*/ 727234 h 771525"/>
                  <a:gd name="connsiteX5" fmla="*/ 890111 w 3552825"/>
                  <a:gd name="connsiteY5" fmla="*/ 653891 h 771525"/>
                  <a:gd name="connsiteX6" fmla="*/ 64294 w 3552825"/>
                  <a:gd name="connsiteY6" fmla="*/ 653891 h 771525"/>
                  <a:gd name="connsiteX7" fmla="*/ 37624 w 3552825"/>
                  <a:gd name="connsiteY7" fmla="*/ 669131 h 771525"/>
                  <a:gd name="connsiteX8" fmla="*/ 7144 w 3552825"/>
                  <a:gd name="connsiteY8" fmla="*/ 638651 h 771525"/>
                  <a:gd name="connsiteX9" fmla="*/ 37624 w 3552825"/>
                  <a:gd name="connsiteY9" fmla="*/ 608171 h 771525"/>
                  <a:gd name="connsiteX10" fmla="*/ 64294 w 3552825"/>
                  <a:gd name="connsiteY10" fmla="*/ 623411 h 771525"/>
                  <a:gd name="connsiteX11" fmla="*/ 1397794 w 3552825"/>
                  <a:gd name="connsiteY11" fmla="*/ 623411 h 771525"/>
                  <a:gd name="connsiteX12" fmla="*/ 1762601 w 3552825"/>
                  <a:gd name="connsiteY12" fmla="*/ 258604 h 771525"/>
                  <a:gd name="connsiteX13" fmla="*/ 2255044 w 3552825"/>
                  <a:gd name="connsiteY13" fmla="*/ 258604 h 771525"/>
                  <a:gd name="connsiteX14" fmla="*/ 2179796 w 3552825"/>
                  <a:gd name="connsiteY14" fmla="*/ 183356 h 771525"/>
                  <a:gd name="connsiteX15" fmla="*/ 1637824 w 3552825"/>
                  <a:gd name="connsiteY15" fmla="*/ 183356 h 771525"/>
                  <a:gd name="connsiteX16" fmla="*/ 1289209 w 3552825"/>
                  <a:gd name="connsiteY16" fmla="*/ 531971 h 771525"/>
                  <a:gd name="connsiteX17" fmla="*/ 803434 w 3552825"/>
                  <a:gd name="connsiteY17" fmla="*/ 531971 h 771525"/>
                  <a:gd name="connsiteX18" fmla="*/ 776764 w 3552825"/>
                  <a:gd name="connsiteY18" fmla="*/ 547211 h 771525"/>
                  <a:gd name="connsiteX19" fmla="*/ 746284 w 3552825"/>
                  <a:gd name="connsiteY19" fmla="*/ 516731 h 771525"/>
                  <a:gd name="connsiteX20" fmla="*/ 776764 w 3552825"/>
                  <a:gd name="connsiteY20" fmla="*/ 486251 h 771525"/>
                  <a:gd name="connsiteX21" fmla="*/ 803434 w 3552825"/>
                  <a:gd name="connsiteY21" fmla="*/ 501491 h 771525"/>
                  <a:gd name="connsiteX22" fmla="*/ 1117759 w 3552825"/>
                  <a:gd name="connsiteY22" fmla="*/ 501491 h 771525"/>
                  <a:gd name="connsiteX23" fmla="*/ 1021556 w 3552825"/>
                  <a:gd name="connsiteY23" fmla="*/ 405289 h 771525"/>
                  <a:gd name="connsiteX24" fmla="*/ 211931 w 3552825"/>
                  <a:gd name="connsiteY24" fmla="*/ 405289 h 771525"/>
                  <a:gd name="connsiteX25" fmla="*/ 100489 w 3552825"/>
                  <a:gd name="connsiteY25" fmla="*/ 294799 h 771525"/>
                  <a:gd name="connsiteX26" fmla="*/ 91916 w 3552825"/>
                  <a:gd name="connsiteY26" fmla="*/ 295751 h 771525"/>
                  <a:gd name="connsiteX27" fmla="*/ 70009 w 3552825"/>
                  <a:gd name="connsiteY27" fmla="*/ 287179 h 771525"/>
                  <a:gd name="connsiteX28" fmla="*/ 70009 w 3552825"/>
                  <a:gd name="connsiteY28" fmla="*/ 243364 h 771525"/>
                  <a:gd name="connsiteX29" fmla="*/ 91916 w 3552825"/>
                  <a:gd name="connsiteY29" fmla="*/ 234791 h 771525"/>
                  <a:gd name="connsiteX30" fmla="*/ 113824 w 3552825"/>
                  <a:gd name="connsiteY30" fmla="*/ 243364 h 771525"/>
                  <a:gd name="connsiteX31" fmla="*/ 121444 w 3552825"/>
                  <a:gd name="connsiteY31" fmla="*/ 272891 h 771525"/>
                  <a:gd name="connsiteX32" fmla="*/ 224314 w 3552825"/>
                  <a:gd name="connsiteY32" fmla="*/ 375761 h 771525"/>
                  <a:gd name="connsiteX33" fmla="*/ 1033939 w 3552825"/>
                  <a:gd name="connsiteY33" fmla="*/ 375761 h 771525"/>
                  <a:gd name="connsiteX34" fmla="*/ 1160621 w 3552825"/>
                  <a:gd name="connsiteY34" fmla="*/ 502444 h 771525"/>
                  <a:gd name="connsiteX35" fmla="*/ 1276826 w 3552825"/>
                  <a:gd name="connsiteY35" fmla="*/ 502444 h 771525"/>
                  <a:gd name="connsiteX36" fmla="*/ 1625441 w 3552825"/>
                  <a:gd name="connsiteY36" fmla="*/ 153829 h 771525"/>
                  <a:gd name="connsiteX37" fmla="*/ 2193131 w 3552825"/>
                  <a:gd name="connsiteY37" fmla="*/ 153829 h 771525"/>
                  <a:gd name="connsiteX38" fmla="*/ 2298859 w 3552825"/>
                  <a:gd name="connsiteY38" fmla="*/ 259556 h 771525"/>
                  <a:gd name="connsiteX39" fmla="*/ 2721769 w 3552825"/>
                  <a:gd name="connsiteY39" fmla="*/ 259556 h 771525"/>
                  <a:gd name="connsiteX40" fmla="*/ 2973229 w 3552825"/>
                  <a:gd name="connsiteY40" fmla="*/ 7144 h 771525"/>
                  <a:gd name="connsiteX41" fmla="*/ 3548539 w 3552825"/>
                  <a:gd name="connsiteY41" fmla="*/ 7144 h 771525"/>
                  <a:gd name="connsiteX42" fmla="*/ 3548539 w 3552825"/>
                  <a:gd name="connsiteY42" fmla="*/ 37624 h 771525"/>
                  <a:gd name="connsiteX43" fmla="*/ 2985611 w 3552825"/>
                  <a:gd name="connsiteY43" fmla="*/ 37624 h 771525"/>
                  <a:gd name="connsiteX44" fmla="*/ 2733199 w 3552825"/>
                  <a:gd name="connsiteY44" fmla="*/ 290036 h 771525"/>
                  <a:gd name="connsiteX45" fmla="*/ 1774984 w 3552825"/>
                  <a:gd name="connsiteY45" fmla="*/ 290036 h 771525"/>
                  <a:gd name="connsiteX46" fmla="*/ 1635919 w 3552825"/>
                  <a:gd name="connsiteY46" fmla="*/ 429101 h 771525"/>
                  <a:gd name="connsiteX47" fmla="*/ 1871186 w 3552825"/>
                  <a:gd name="connsiteY47" fmla="*/ 429101 h 771525"/>
                  <a:gd name="connsiteX48" fmla="*/ 1968341 w 3552825"/>
                  <a:gd name="connsiteY48" fmla="*/ 526256 h 771525"/>
                  <a:gd name="connsiteX49" fmla="*/ 1976914 w 3552825"/>
                  <a:gd name="connsiteY49" fmla="*/ 525304 h 771525"/>
                  <a:gd name="connsiteX50" fmla="*/ 1998821 w 3552825"/>
                  <a:gd name="connsiteY50" fmla="*/ 533876 h 771525"/>
                  <a:gd name="connsiteX51" fmla="*/ 2007394 w 3552825"/>
                  <a:gd name="connsiteY51" fmla="*/ 555784 h 771525"/>
                  <a:gd name="connsiteX52" fmla="*/ 1998821 w 3552825"/>
                  <a:gd name="connsiteY52" fmla="*/ 577691 h 771525"/>
                  <a:gd name="connsiteX53" fmla="*/ 1976914 w 3552825"/>
                  <a:gd name="connsiteY53" fmla="*/ 586264 h 771525"/>
                  <a:gd name="connsiteX54" fmla="*/ 1955006 w 3552825"/>
                  <a:gd name="connsiteY54" fmla="*/ 577691 h 771525"/>
                  <a:gd name="connsiteX55" fmla="*/ 1947386 w 3552825"/>
                  <a:gd name="connsiteY55" fmla="*/ 548164 h 771525"/>
                  <a:gd name="connsiteX56" fmla="*/ 1859756 w 3552825"/>
                  <a:gd name="connsiteY56" fmla="*/ 460534 h 771525"/>
                  <a:gd name="connsiteX57" fmla="*/ 1606391 w 3552825"/>
                  <a:gd name="connsiteY57" fmla="*/ 460534 h 771525"/>
                  <a:gd name="connsiteX58" fmla="*/ 1410176 w 3552825"/>
                  <a:gd name="connsiteY58" fmla="*/ 654844 h 771525"/>
                  <a:gd name="connsiteX59" fmla="*/ 932974 w 3552825"/>
                  <a:gd name="connsiteY59" fmla="*/ 654844 h 771525"/>
                  <a:gd name="connsiteX60" fmla="*/ 830104 w 3552825"/>
                  <a:gd name="connsiteY60" fmla="*/ 757714 h 771525"/>
                  <a:gd name="connsiteX61" fmla="*/ 298609 w 3552825"/>
                  <a:gd name="connsiteY61" fmla="*/ 757714 h 771525"/>
                  <a:gd name="connsiteX62" fmla="*/ 271939 w 3552825"/>
                  <a:gd name="connsiteY62" fmla="*/ 772954 h 771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3552825" h="771525">
                    <a:moveTo>
                      <a:pt x="271939" y="772954"/>
                    </a:moveTo>
                    <a:cubicBezTo>
                      <a:pt x="254794" y="772954"/>
                      <a:pt x="241459" y="759619"/>
                      <a:pt x="241459" y="742474"/>
                    </a:cubicBezTo>
                    <a:cubicBezTo>
                      <a:pt x="241459" y="725329"/>
                      <a:pt x="254794" y="711994"/>
                      <a:pt x="271939" y="711994"/>
                    </a:cubicBezTo>
                    <a:cubicBezTo>
                      <a:pt x="283369" y="711994"/>
                      <a:pt x="292894" y="717709"/>
                      <a:pt x="298609" y="727234"/>
                    </a:cubicBezTo>
                    <a:lnTo>
                      <a:pt x="817721" y="727234"/>
                    </a:lnTo>
                    <a:lnTo>
                      <a:pt x="890111" y="653891"/>
                    </a:lnTo>
                    <a:lnTo>
                      <a:pt x="64294" y="653891"/>
                    </a:lnTo>
                    <a:cubicBezTo>
                      <a:pt x="58579" y="663416"/>
                      <a:pt x="49054" y="669131"/>
                      <a:pt x="37624" y="669131"/>
                    </a:cubicBezTo>
                    <a:cubicBezTo>
                      <a:pt x="20479" y="669131"/>
                      <a:pt x="7144" y="655796"/>
                      <a:pt x="7144" y="638651"/>
                    </a:cubicBezTo>
                    <a:cubicBezTo>
                      <a:pt x="7144" y="621506"/>
                      <a:pt x="20479" y="608171"/>
                      <a:pt x="37624" y="608171"/>
                    </a:cubicBezTo>
                    <a:cubicBezTo>
                      <a:pt x="49054" y="608171"/>
                      <a:pt x="58579" y="613886"/>
                      <a:pt x="64294" y="623411"/>
                    </a:cubicBezTo>
                    <a:lnTo>
                      <a:pt x="1397794" y="623411"/>
                    </a:lnTo>
                    <a:lnTo>
                      <a:pt x="1762601" y="258604"/>
                    </a:lnTo>
                    <a:lnTo>
                      <a:pt x="2255044" y="258604"/>
                    </a:lnTo>
                    <a:lnTo>
                      <a:pt x="2179796" y="183356"/>
                    </a:lnTo>
                    <a:lnTo>
                      <a:pt x="1637824" y="183356"/>
                    </a:lnTo>
                    <a:lnTo>
                      <a:pt x="1289209" y="531971"/>
                    </a:lnTo>
                    <a:lnTo>
                      <a:pt x="803434" y="531971"/>
                    </a:lnTo>
                    <a:cubicBezTo>
                      <a:pt x="797719" y="541496"/>
                      <a:pt x="788194" y="547211"/>
                      <a:pt x="776764" y="547211"/>
                    </a:cubicBezTo>
                    <a:cubicBezTo>
                      <a:pt x="759619" y="547211"/>
                      <a:pt x="746284" y="533876"/>
                      <a:pt x="746284" y="516731"/>
                    </a:cubicBezTo>
                    <a:cubicBezTo>
                      <a:pt x="746284" y="499586"/>
                      <a:pt x="759619" y="486251"/>
                      <a:pt x="776764" y="486251"/>
                    </a:cubicBezTo>
                    <a:cubicBezTo>
                      <a:pt x="788194" y="486251"/>
                      <a:pt x="797719" y="491966"/>
                      <a:pt x="803434" y="501491"/>
                    </a:cubicBezTo>
                    <a:lnTo>
                      <a:pt x="1117759" y="501491"/>
                    </a:lnTo>
                    <a:lnTo>
                      <a:pt x="1021556" y="405289"/>
                    </a:lnTo>
                    <a:lnTo>
                      <a:pt x="211931" y="405289"/>
                    </a:lnTo>
                    <a:lnTo>
                      <a:pt x="100489" y="294799"/>
                    </a:lnTo>
                    <a:cubicBezTo>
                      <a:pt x="97631" y="295751"/>
                      <a:pt x="94774" y="295751"/>
                      <a:pt x="91916" y="295751"/>
                    </a:cubicBezTo>
                    <a:cubicBezTo>
                      <a:pt x="83344" y="295751"/>
                      <a:pt x="75724" y="292894"/>
                      <a:pt x="70009" y="287179"/>
                    </a:cubicBezTo>
                    <a:cubicBezTo>
                      <a:pt x="57626" y="274796"/>
                      <a:pt x="57626" y="255746"/>
                      <a:pt x="70009" y="243364"/>
                    </a:cubicBezTo>
                    <a:cubicBezTo>
                      <a:pt x="75724" y="237649"/>
                      <a:pt x="83344" y="234791"/>
                      <a:pt x="91916" y="234791"/>
                    </a:cubicBezTo>
                    <a:cubicBezTo>
                      <a:pt x="100489" y="234791"/>
                      <a:pt x="108109" y="237649"/>
                      <a:pt x="113824" y="243364"/>
                    </a:cubicBezTo>
                    <a:cubicBezTo>
                      <a:pt x="121444" y="250984"/>
                      <a:pt x="124301" y="262414"/>
                      <a:pt x="121444" y="272891"/>
                    </a:cubicBezTo>
                    <a:lnTo>
                      <a:pt x="224314" y="375761"/>
                    </a:lnTo>
                    <a:lnTo>
                      <a:pt x="1033939" y="375761"/>
                    </a:lnTo>
                    <a:lnTo>
                      <a:pt x="1160621" y="502444"/>
                    </a:lnTo>
                    <a:lnTo>
                      <a:pt x="1276826" y="502444"/>
                    </a:lnTo>
                    <a:lnTo>
                      <a:pt x="1625441" y="153829"/>
                    </a:lnTo>
                    <a:lnTo>
                      <a:pt x="2193131" y="153829"/>
                    </a:lnTo>
                    <a:lnTo>
                      <a:pt x="2298859" y="259556"/>
                    </a:lnTo>
                    <a:lnTo>
                      <a:pt x="2721769" y="259556"/>
                    </a:lnTo>
                    <a:lnTo>
                      <a:pt x="2973229" y="7144"/>
                    </a:lnTo>
                    <a:lnTo>
                      <a:pt x="3548539" y="7144"/>
                    </a:lnTo>
                    <a:lnTo>
                      <a:pt x="3548539" y="37624"/>
                    </a:lnTo>
                    <a:lnTo>
                      <a:pt x="2985611" y="37624"/>
                    </a:lnTo>
                    <a:lnTo>
                      <a:pt x="2733199" y="290036"/>
                    </a:lnTo>
                    <a:lnTo>
                      <a:pt x="1774984" y="290036"/>
                    </a:lnTo>
                    <a:lnTo>
                      <a:pt x="1635919" y="429101"/>
                    </a:lnTo>
                    <a:lnTo>
                      <a:pt x="1871186" y="429101"/>
                    </a:lnTo>
                    <a:lnTo>
                      <a:pt x="1968341" y="526256"/>
                    </a:lnTo>
                    <a:cubicBezTo>
                      <a:pt x="1971199" y="525304"/>
                      <a:pt x="1974056" y="525304"/>
                      <a:pt x="1976914" y="525304"/>
                    </a:cubicBezTo>
                    <a:cubicBezTo>
                      <a:pt x="1985486" y="525304"/>
                      <a:pt x="1993106" y="528161"/>
                      <a:pt x="1998821" y="533876"/>
                    </a:cubicBezTo>
                    <a:cubicBezTo>
                      <a:pt x="2004536" y="539591"/>
                      <a:pt x="2007394" y="547211"/>
                      <a:pt x="2007394" y="555784"/>
                    </a:cubicBezTo>
                    <a:cubicBezTo>
                      <a:pt x="2007394" y="564356"/>
                      <a:pt x="2004536" y="571976"/>
                      <a:pt x="1998821" y="577691"/>
                    </a:cubicBezTo>
                    <a:cubicBezTo>
                      <a:pt x="1993106" y="583406"/>
                      <a:pt x="1985486" y="586264"/>
                      <a:pt x="1976914" y="586264"/>
                    </a:cubicBezTo>
                    <a:cubicBezTo>
                      <a:pt x="1968341" y="586264"/>
                      <a:pt x="1960721" y="583406"/>
                      <a:pt x="1955006" y="577691"/>
                    </a:cubicBezTo>
                    <a:cubicBezTo>
                      <a:pt x="1947386" y="570071"/>
                      <a:pt x="1944529" y="558641"/>
                      <a:pt x="1947386" y="548164"/>
                    </a:cubicBezTo>
                    <a:lnTo>
                      <a:pt x="1859756" y="460534"/>
                    </a:lnTo>
                    <a:lnTo>
                      <a:pt x="1606391" y="460534"/>
                    </a:lnTo>
                    <a:lnTo>
                      <a:pt x="1410176" y="654844"/>
                    </a:lnTo>
                    <a:lnTo>
                      <a:pt x="932974" y="654844"/>
                    </a:lnTo>
                    <a:lnTo>
                      <a:pt x="830104" y="757714"/>
                    </a:lnTo>
                    <a:lnTo>
                      <a:pt x="298609" y="757714"/>
                    </a:lnTo>
                    <a:cubicBezTo>
                      <a:pt x="292894" y="767239"/>
                      <a:pt x="283369" y="772954"/>
                      <a:pt x="271939" y="7729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3" name="Freeform: Shape 261">
                <a:extLst>
                  <a:ext uri="{FF2B5EF4-FFF2-40B4-BE49-F238E27FC236}">
                    <a16:creationId xmlns:a16="http://schemas.microsoft.com/office/drawing/2014/main" id="{97D5EBEC-FD23-C27A-8288-4A62F3DA3AF1}"/>
                  </a:ext>
                </a:extLst>
              </p:cNvPr>
              <p:cNvSpPr/>
              <p:nvPr/>
            </p:nvSpPr>
            <p:spPr>
              <a:xfrm>
                <a:off x="7543660" y="1360832"/>
                <a:ext cx="3533775" cy="752475"/>
              </a:xfrm>
              <a:custGeom>
                <a:avLst/>
                <a:gdLst>
                  <a:gd name="connsiteX0" fmla="*/ 903446 w 3533775"/>
                  <a:gd name="connsiteY0" fmla="*/ 634841 h 752475"/>
                  <a:gd name="connsiteX1" fmla="*/ 812006 w 3533775"/>
                  <a:gd name="connsiteY1" fmla="*/ 727234 h 752475"/>
                  <a:gd name="connsiteX2" fmla="*/ 281464 w 3533775"/>
                  <a:gd name="connsiteY2" fmla="*/ 727234 h 752475"/>
                  <a:gd name="connsiteX3" fmla="*/ 261461 w 3533775"/>
                  <a:gd name="connsiteY3" fmla="*/ 711994 h 752475"/>
                  <a:gd name="connsiteX4" fmla="*/ 240506 w 3533775"/>
                  <a:gd name="connsiteY4" fmla="*/ 732949 h 752475"/>
                  <a:gd name="connsiteX5" fmla="*/ 261461 w 3533775"/>
                  <a:gd name="connsiteY5" fmla="*/ 753904 h 752475"/>
                  <a:gd name="connsiteX6" fmla="*/ 281464 w 3533775"/>
                  <a:gd name="connsiteY6" fmla="*/ 738664 h 752475"/>
                  <a:gd name="connsiteX7" fmla="*/ 815816 w 3533775"/>
                  <a:gd name="connsiteY7" fmla="*/ 738664 h 752475"/>
                  <a:gd name="connsiteX8" fmla="*/ 918686 w 3533775"/>
                  <a:gd name="connsiteY8" fmla="*/ 635794 h 752475"/>
                  <a:gd name="connsiteX9" fmla="*/ 917734 w 3533775"/>
                  <a:gd name="connsiteY9" fmla="*/ 634841 h 752475"/>
                  <a:gd name="connsiteX10" fmla="*/ 1395889 w 3533775"/>
                  <a:gd name="connsiteY10" fmla="*/ 634841 h 752475"/>
                  <a:gd name="connsiteX11" fmla="*/ 1591151 w 3533775"/>
                  <a:gd name="connsiteY11" fmla="*/ 439579 h 752475"/>
                  <a:gd name="connsiteX12" fmla="*/ 1852136 w 3533775"/>
                  <a:gd name="connsiteY12" fmla="*/ 439579 h 752475"/>
                  <a:gd name="connsiteX13" fmla="*/ 1947386 w 3533775"/>
                  <a:gd name="connsiteY13" fmla="*/ 534829 h 752475"/>
                  <a:gd name="connsiteX14" fmla="*/ 1951196 w 3533775"/>
                  <a:gd name="connsiteY14" fmla="*/ 560546 h 752475"/>
                  <a:gd name="connsiteX15" fmla="*/ 1980724 w 3533775"/>
                  <a:gd name="connsiteY15" fmla="*/ 560546 h 752475"/>
                  <a:gd name="connsiteX16" fmla="*/ 1980724 w 3533775"/>
                  <a:gd name="connsiteY16" fmla="*/ 531019 h 752475"/>
                  <a:gd name="connsiteX17" fmla="*/ 1955006 w 3533775"/>
                  <a:gd name="connsiteY17" fmla="*/ 527209 h 752475"/>
                  <a:gd name="connsiteX18" fmla="*/ 1856899 w 3533775"/>
                  <a:gd name="connsiteY18" fmla="*/ 429101 h 752475"/>
                  <a:gd name="connsiteX19" fmla="*/ 1602581 w 3533775"/>
                  <a:gd name="connsiteY19" fmla="*/ 429101 h 752475"/>
                  <a:gd name="connsiteX20" fmla="*/ 1760696 w 3533775"/>
                  <a:gd name="connsiteY20" fmla="*/ 270986 h 752475"/>
                  <a:gd name="connsiteX21" fmla="*/ 2718911 w 3533775"/>
                  <a:gd name="connsiteY21" fmla="*/ 270986 h 752475"/>
                  <a:gd name="connsiteX22" fmla="*/ 2971324 w 3533775"/>
                  <a:gd name="connsiteY22" fmla="*/ 18574 h 752475"/>
                  <a:gd name="connsiteX23" fmla="*/ 3528536 w 3533775"/>
                  <a:gd name="connsiteY23" fmla="*/ 18574 h 752475"/>
                  <a:gd name="connsiteX24" fmla="*/ 3528536 w 3533775"/>
                  <a:gd name="connsiteY24" fmla="*/ 7144 h 752475"/>
                  <a:gd name="connsiteX25" fmla="*/ 2966561 w 3533775"/>
                  <a:gd name="connsiteY25" fmla="*/ 7144 h 752475"/>
                  <a:gd name="connsiteX26" fmla="*/ 2714149 w 3533775"/>
                  <a:gd name="connsiteY26" fmla="*/ 259556 h 752475"/>
                  <a:gd name="connsiteX27" fmla="*/ 2282666 w 3533775"/>
                  <a:gd name="connsiteY27" fmla="*/ 259556 h 752475"/>
                  <a:gd name="connsiteX28" fmla="*/ 2282666 w 3533775"/>
                  <a:gd name="connsiteY28" fmla="*/ 259556 h 752475"/>
                  <a:gd name="connsiteX29" fmla="*/ 2177891 w 3533775"/>
                  <a:gd name="connsiteY29" fmla="*/ 153829 h 752475"/>
                  <a:gd name="connsiteX30" fmla="*/ 1617821 w 3533775"/>
                  <a:gd name="connsiteY30" fmla="*/ 153829 h 752475"/>
                  <a:gd name="connsiteX31" fmla="*/ 1270159 w 3533775"/>
                  <a:gd name="connsiteY31" fmla="*/ 502444 h 752475"/>
                  <a:gd name="connsiteX32" fmla="*/ 1146334 w 3533775"/>
                  <a:gd name="connsiteY32" fmla="*/ 502444 h 752475"/>
                  <a:gd name="connsiteX33" fmla="*/ 1020604 w 3533775"/>
                  <a:gd name="connsiteY33" fmla="*/ 376714 h 752475"/>
                  <a:gd name="connsiteX34" fmla="*/ 210979 w 3533775"/>
                  <a:gd name="connsiteY34" fmla="*/ 376714 h 752475"/>
                  <a:gd name="connsiteX35" fmla="*/ 100489 w 3533775"/>
                  <a:gd name="connsiteY35" fmla="*/ 266224 h 752475"/>
                  <a:gd name="connsiteX36" fmla="*/ 96679 w 3533775"/>
                  <a:gd name="connsiteY36" fmla="*/ 240506 h 752475"/>
                  <a:gd name="connsiteX37" fmla="*/ 67151 w 3533775"/>
                  <a:gd name="connsiteY37" fmla="*/ 240506 h 752475"/>
                  <a:gd name="connsiteX38" fmla="*/ 67151 w 3533775"/>
                  <a:gd name="connsiteY38" fmla="*/ 270034 h 752475"/>
                  <a:gd name="connsiteX39" fmla="*/ 92869 w 3533775"/>
                  <a:gd name="connsiteY39" fmla="*/ 273844 h 752475"/>
                  <a:gd name="connsiteX40" fmla="*/ 206216 w 3533775"/>
                  <a:gd name="connsiteY40" fmla="*/ 387191 h 752475"/>
                  <a:gd name="connsiteX41" fmla="*/ 1015841 w 3533775"/>
                  <a:gd name="connsiteY41" fmla="*/ 387191 h 752475"/>
                  <a:gd name="connsiteX42" fmla="*/ 1130141 w 3533775"/>
                  <a:gd name="connsiteY42" fmla="*/ 502444 h 752475"/>
                  <a:gd name="connsiteX43" fmla="*/ 786289 w 3533775"/>
                  <a:gd name="connsiteY43" fmla="*/ 502444 h 752475"/>
                  <a:gd name="connsiteX44" fmla="*/ 766286 w 3533775"/>
                  <a:gd name="connsiteY44" fmla="*/ 487204 h 752475"/>
                  <a:gd name="connsiteX45" fmla="*/ 745331 w 3533775"/>
                  <a:gd name="connsiteY45" fmla="*/ 508159 h 752475"/>
                  <a:gd name="connsiteX46" fmla="*/ 766286 w 3533775"/>
                  <a:gd name="connsiteY46" fmla="*/ 529114 h 752475"/>
                  <a:gd name="connsiteX47" fmla="*/ 786289 w 3533775"/>
                  <a:gd name="connsiteY47" fmla="*/ 513874 h 752475"/>
                  <a:gd name="connsiteX48" fmla="*/ 1274921 w 3533775"/>
                  <a:gd name="connsiteY48" fmla="*/ 513874 h 752475"/>
                  <a:gd name="connsiteX49" fmla="*/ 1623536 w 3533775"/>
                  <a:gd name="connsiteY49" fmla="*/ 165259 h 752475"/>
                  <a:gd name="connsiteX50" fmla="*/ 2174081 w 3533775"/>
                  <a:gd name="connsiteY50" fmla="*/ 165259 h 752475"/>
                  <a:gd name="connsiteX51" fmla="*/ 2268379 w 3533775"/>
                  <a:gd name="connsiteY51" fmla="*/ 259556 h 752475"/>
                  <a:gd name="connsiteX52" fmla="*/ 1756886 w 3533775"/>
                  <a:gd name="connsiteY52" fmla="*/ 259556 h 752475"/>
                  <a:gd name="connsiteX53" fmla="*/ 1392079 w 3533775"/>
                  <a:gd name="connsiteY53" fmla="*/ 624364 h 752475"/>
                  <a:gd name="connsiteX54" fmla="*/ 48101 w 3533775"/>
                  <a:gd name="connsiteY54" fmla="*/ 624364 h 752475"/>
                  <a:gd name="connsiteX55" fmla="*/ 28099 w 3533775"/>
                  <a:gd name="connsiteY55" fmla="*/ 609124 h 752475"/>
                  <a:gd name="connsiteX56" fmla="*/ 7144 w 3533775"/>
                  <a:gd name="connsiteY56" fmla="*/ 630079 h 752475"/>
                  <a:gd name="connsiteX57" fmla="*/ 28099 w 3533775"/>
                  <a:gd name="connsiteY57" fmla="*/ 651034 h 752475"/>
                  <a:gd name="connsiteX58" fmla="*/ 48101 w 3533775"/>
                  <a:gd name="connsiteY58" fmla="*/ 635794 h 752475"/>
                  <a:gd name="connsiteX59" fmla="*/ 903446 w 3533775"/>
                  <a:gd name="connsiteY59" fmla="*/ 635794 h 752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3533775" h="752475">
                    <a:moveTo>
                      <a:pt x="903446" y="634841"/>
                    </a:moveTo>
                    <a:lnTo>
                      <a:pt x="812006" y="727234"/>
                    </a:lnTo>
                    <a:lnTo>
                      <a:pt x="281464" y="727234"/>
                    </a:lnTo>
                    <a:cubicBezTo>
                      <a:pt x="278606" y="718661"/>
                      <a:pt x="270986" y="711994"/>
                      <a:pt x="261461" y="711994"/>
                    </a:cubicBezTo>
                    <a:cubicBezTo>
                      <a:pt x="250031" y="711994"/>
                      <a:pt x="240506" y="721519"/>
                      <a:pt x="240506" y="732949"/>
                    </a:cubicBezTo>
                    <a:cubicBezTo>
                      <a:pt x="240506" y="744379"/>
                      <a:pt x="250031" y="753904"/>
                      <a:pt x="261461" y="753904"/>
                    </a:cubicBezTo>
                    <a:cubicBezTo>
                      <a:pt x="270986" y="753904"/>
                      <a:pt x="279559" y="747236"/>
                      <a:pt x="281464" y="738664"/>
                    </a:cubicBezTo>
                    <a:lnTo>
                      <a:pt x="815816" y="738664"/>
                    </a:lnTo>
                    <a:lnTo>
                      <a:pt x="918686" y="635794"/>
                    </a:lnTo>
                    <a:lnTo>
                      <a:pt x="917734" y="634841"/>
                    </a:lnTo>
                    <a:lnTo>
                      <a:pt x="1395889" y="634841"/>
                    </a:lnTo>
                    <a:lnTo>
                      <a:pt x="1591151" y="439579"/>
                    </a:lnTo>
                    <a:lnTo>
                      <a:pt x="1852136" y="439579"/>
                    </a:lnTo>
                    <a:lnTo>
                      <a:pt x="1947386" y="534829"/>
                    </a:lnTo>
                    <a:cubicBezTo>
                      <a:pt x="1942624" y="542449"/>
                      <a:pt x="1943576" y="552926"/>
                      <a:pt x="1951196" y="560546"/>
                    </a:cubicBezTo>
                    <a:cubicBezTo>
                      <a:pt x="1959769" y="569119"/>
                      <a:pt x="1973104" y="569119"/>
                      <a:pt x="1980724" y="560546"/>
                    </a:cubicBezTo>
                    <a:cubicBezTo>
                      <a:pt x="1989296" y="551974"/>
                      <a:pt x="1989296" y="538639"/>
                      <a:pt x="1980724" y="531019"/>
                    </a:cubicBezTo>
                    <a:cubicBezTo>
                      <a:pt x="1974056" y="524351"/>
                      <a:pt x="1963579" y="523399"/>
                      <a:pt x="1955006" y="527209"/>
                    </a:cubicBezTo>
                    <a:lnTo>
                      <a:pt x="1856899" y="429101"/>
                    </a:lnTo>
                    <a:lnTo>
                      <a:pt x="1602581" y="429101"/>
                    </a:lnTo>
                    <a:lnTo>
                      <a:pt x="1760696" y="270986"/>
                    </a:lnTo>
                    <a:lnTo>
                      <a:pt x="2718911" y="270986"/>
                    </a:lnTo>
                    <a:lnTo>
                      <a:pt x="2971324" y="18574"/>
                    </a:lnTo>
                    <a:lnTo>
                      <a:pt x="3528536" y="18574"/>
                    </a:lnTo>
                    <a:lnTo>
                      <a:pt x="3528536" y="7144"/>
                    </a:lnTo>
                    <a:lnTo>
                      <a:pt x="2966561" y="7144"/>
                    </a:lnTo>
                    <a:lnTo>
                      <a:pt x="2714149" y="259556"/>
                    </a:lnTo>
                    <a:lnTo>
                      <a:pt x="2282666" y="259556"/>
                    </a:lnTo>
                    <a:lnTo>
                      <a:pt x="2282666" y="259556"/>
                    </a:lnTo>
                    <a:lnTo>
                      <a:pt x="2177891" y="153829"/>
                    </a:lnTo>
                    <a:lnTo>
                      <a:pt x="1617821" y="153829"/>
                    </a:lnTo>
                    <a:lnTo>
                      <a:pt x="1270159" y="502444"/>
                    </a:lnTo>
                    <a:lnTo>
                      <a:pt x="1146334" y="502444"/>
                    </a:lnTo>
                    <a:lnTo>
                      <a:pt x="1020604" y="376714"/>
                    </a:lnTo>
                    <a:lnTo>
                      <a:pt x="210979" y="376714"/>
                    </a:lnTo>
                    <a:lnTo>
                      <a:pt x="100489" y="266224"/>
                    </a:lnTo>
                    <a:cubicBezTo>
                      <a:pt x="105251" y="258604"/>
                      <a:pt x="104299" y="248126"/>
                      <a:pt x="96679" y="240506"/>
                    </a:cubicBezTo>
                    <a:cubicBezTo>
                      <a:pt x="88106" y="231934"/>
                      <a:pt x="74771" y="231934"/>
                      <a:pt x="67151" y="240506"/>
                    </a:cubicBezTo>
                    <a:cubicBezTo>
                      <a:pt x="58579" y="249079"/>
                      <a:pt x="58579" y="262414"/>
                      <a:pt x="67151" y="270034"/>
                    </a:cubicBezTo>
                    <a:cubicBezTo>
                      <a:pt x="73819" y="276701"/>
                      <a:pt x="84296" y="277654"/>
                      <a:pt x="92869" y="273844"/>
                    </a:cubicBezTo>
                    <a:lnTo>
                      <a:pt x="206216" y="387191"/>
                    </a:lnTo>
                    <a:lnTo>
                      <a:pt x="1015841" y="387191"/>
                    </a:lnTo>
                    <a:lnTo>
                      <a:pt x="1130141" y="502444"/>
                    </a:lnTo>
                    <a:lnTo>
                      <a:pt x="786289" y="502444"/>
                    </a:lnTo>
                    <a:cubicBezTo>
                      <a:pt x="783431" y="493871"/>
                      <a:pt x="775811" y="487204"/>
                      <a:pt x="766286" y="487204"/>
                    </a:cubicBezTo>
                    <a:cubicBezTo>
                      <a:pt x="754856" y="487204"/>
                      <a:pt x="745331" y="496729"/>
                      <a:pt x="745331" y="508159"/>
                    </a:cubicBezTo>
                    <a:cubicBezTo>
                      <a:pt x="745331" y="519589"/>
                      <a:pt x="754856" y="529114"/>
                      <a:pt x="766286" y="529114"/>
                    </a:cubicBezTo>
                    <a:cubicBezTo>
                      <a:pt x="775811" y="529114"/>
                      <a:pt x="784384" y="522446"/>
                      <a:pt x="786289" y="513874"/>
                    </a:cubicBezTo>
                    <a:lnTo>
                      <a:pt x="1274921" y="513874"/>
                    </a:lnTo>
                    <a:lnTo>
                      <a:pt x="1623536" y="165259"/>
                    </a:lnTo>
                    <a:lnTo>
                      <a:pt x="2174081" y="165259"/>
                    </a:lnTo>
                    <a:lnTo>
                      <a:pt x="2268379" y="259556"/>
                    </a:lnTo>
                    <a:lnTo>
                      <a:pt x="1756886" y="259556"/>
                    </a:lnTo>
                    <a:lnTo>
                      <a:pt x="1392079" y="624364"/>
                    </a:lnTo>
                    <a:lnTo>
                      <a:pt x="48101" y="624364"/>
                    </a:lnTo>
                    <a:cubicBezTo>
                      <a:pt x="45244" y="615791"/>
                      <a:pt x="37624" y="609124"/>
                      <a:pt x="28099" y="609124"/>
                    </a:cubicBezTo>
                    <a:cubicBezTo>
                      <a:pt x="16669" y="609124"/>
                      <a:pt x="7144" y="618649"/>
                      <a:pt x="7144" y="630079"/>
                    </a:cubicBezTo>
                    <a:cubicBezTo>
                      <a:pt x="7144" y="641509"/>
                      <a:pt x="16669" y="651034"/>
                      <a:pt x="28099" y="651034"/>
                    </a:cubicBezTo>
                    <a:cubicBezTo>
                      <a:pt x="37624" y="651034"/>
                      <a:pt x="46196" y="644366"/>
                      <a:pt x="48101" y="635794"/>
                    </a:cubicBezTo>
                    <a:lnTo>
                      <a:pt x="903446" y="63579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4" name="Freeform: Shape 262">
                <a:extLst>
                  <a:ext uri="{FF2B5EF4-FFF2-40B4-BE49-F238E27FC236}">
                    <a16:creationId xmlns:a16="http://schemas.microsoft.com/office/drawing/2014/main" id="{CC1CE768-A799-6B25-D91C-345AA6785BEE}"/>
                  </a:ext>
                </a:extLst>
              </p:cNvPr>
              <p:cNvSpPr/>
              <p:nvPr/>
            </p:nvSpPr>
            <p:spPr>
              <a:xfrm>
                <a:off x="7588427" y="1653250"/>
                <a:ext cx="4210050" cy="1152525"/>
              </a:xfrm>
              <a:custGeom>
                <a:avLst/>
                <a:gdLst>
                  <a:gd name="connsiteX0" fmla="*/ 37624 w 4210050"/>
                  <a:gd name="connsiteY0" fmla="*/ 1153954 h 1152525"/>
                  <a:gd name="connsiteX1" fmla="*/ 15716 w 4210050"/>
                  <a:gd name="connsiteY1" fmla="*/ 1145381 h 1152525"/>
                  <a:gd name="connsiteX2" fmla="*/ 7144 w 4210050"/>
                  <a:gd name="connsiteY2" fmla="*/ 1123474 h 1152525"/>
                  <a:gd name="connsiteX3" fmla="*/ 16669 w 4210050"/>
                  <a:gd name="connsiteY3" fmla="*/ 1101566 h 1152525"/>
                  <a:gd name="connsiteX4" fmla="*/ 38576 w 4210050"/>
                  <a:gd name="connsiteY4" fmla="*/ 1092994 h 1152525"/>
                  <a:gd name="connsiteX5" fmla="*/ 47149 w 4210050"/>
                  <a:gd name="connsiteY5" fmla="*/ 1093946 h 1152525"/>
                  <a:gd name="connsiteX6" fmla="*/ 185261 w 4210050"/>
                  <a:gd name="connsiteY6" fmla="*/ 955834 h 1152525"/>
                  <a:gd name="connsiteX7" fmla="*/ 1015841 w 4210050"/>
                  <a:gd name="connsiteY7" fmla="*/ 955834 h 1152525"/>
                  <a:gd name="connsiteX8" fmla="*/ 1182529 w 4210050"/>
                  <a:gd name="connsiteY8" fmla="*/ 789146 h 1152525"/>
                  <a:gd name="connsiteX9" fmla="*/ 524351 w 4210050"/>
                  <a:gd name="connsiteY9" fmla="*/ 789146 h 1152525"/>
                  <a:gd name="connsiteX10" fmla="*/ 455771 w 4210050"/>
                  <a:gd name="connsiteY10" fmla="*/ 720566 h 1152525"/>
                  <a:gd name="connsiteX11" fmla="*/ 447199 w 4210050"/>
                  <a:gd name="connsiteY11" fmla="*/ 721519 h 1152525"/>
                  <a:gd name="connsiteX12" fmla="*/ 425291 w 4210050"/>
                  <a:gd name="connsiteY12" fmla="*/ 712946 h 1152525"/>
                  <a:gd name="connsiteX13" fmla="*/ 416719 w 4210050"/>
                  <a:gd name="connsiteY13" fmla="*/ 691039 h 1152525"/>
                  <a:gd name="connsiteX14" fmla="*/ 425291 w 4210050"/>
                  <a:gd name="connsiteY14" fmla="*/ 669131 h 1152525"/>
                  <a:gd name="connsiteX15" fmla="*/ 447199 w 4210050"/>
                  <a:gd name="connsiteY15" fmla="*/ 660559 h 1152525"/>
                  <a:gd name="connsiteX16" fmla="*/ 469106 w 4210050"/>
                  <a:gd name="connsiteY16" fmla="*/ 669131 h 1152525"/>
                  <a:gd name="connsiteX17" fmla="*/ 476726 w 4210050"/>
                  <a:gd name="connsiteY17" fmla="*/ 698659 h 1152525"/>
                  <a:gd name="connsiteX18" fmla="*/ 536734 w 4210050"/>
                  <a:gd name="connsiteY18" fmla="*/ 758666 h 1152525"/>
                  <a:gd name="connsiteX19" fmla="*/ 1423511 w 4210050"/>
                  <a:gd name="connsiteY19" fmla="*/ 758666 h 1152525"/>
                  <a:gd name="connsiteX20" fmla="*/ 1546384 w 4210050"/>
                  <a:gd name="connsiteY20" fmla="*/ 881539 h 1152525"/>
                  <a:gd name="connsiteX21" fmla="*/ 1890236 w 4210050"/>
                  <a:gd name="connsiteY21" fmla="*/ 881539 h 1152525"/>
                  <a:gd name="connsiteX22" fmla="*/ 1800701 w 4210050"/>
                  <a:gd name="connsiteY22" fmla="*/ 792004 h 1152525"/>
                  <a:gd name="connsiteX23" fmla="*/ 1578769 w 4210050"/>
                  <a:gd name="connsiteY23" fmla="*/ 792004 h 1152525"/>
                  <a:gd name="connsiteX24" fmla="*/ 1552099 w 4210050"/>
                  <a:gd name="connsiteY24" fmla="*/ 807244 h 1152525"/>
                  <a:gd name="connsiteX25" fmla="*/ 1521619 w 4210050"/>
                  <a:gd name="connsiteY25" fmla="*/ 776764 h 1152525"/>
                  <a:gd name="connsiteX26" fmla="*/ 1552099 w 4210050"/>
                  <a:gd name="connsiteY26" fmla="*/ 746284 h 1152525"/>
                  <a:gd name="connsiteX27" fmla="*/ 1578769 w 4210050"/>
                  <a:gd name="connsiteY27" fmla="*/ 761524 h 1152525"/>
                  <a:gd name="connsiteX28" fmla="*/ 1813084 w 4210050"/>
                  <a:gd name="connsiteY28" fmla="*/ 761524 h 1152525"/>
                  <a:gd name="connsiteX29" fmla="*/ 1932146 w 4210050"/>
                  <a:gd name="connsiteY29" fmla="*/ 880586 h 1152525"/>
                  <a:gd name="connsiteX30" fmla="*/ 2062639 w 4210050"/>
                  <a:gd name="connsiteY30" fmla="*/ 880586 h 1152525"/>
                  <a:gd name="connsiteX31" fmla="*/ 2237899 w 4210050"/>
                  <a:gd name="connsiteY31" fmla="*/ 705326 h 1152525"/>
                  <a:gd name="connsiteX32" fmla="*/ 2118836 w 4210050"/>
                  <a:gd name="connsiteY32" fmla="*/ 705326 h 1152525"/>
                  <a:gd name="connsiteX33" fmla="*/ 2095024 w 4210050"/>
                  <a:gd name="connsiteY33" fmla="*/ 729139 h 1152525"/>
                  <a:gd name="connsiteX34" fmla="*/ 2087404 w 4210050"/>
                  <a:gd name="connsiteY34" fmla="*/ 758666 h 1152525"/>
                  <a:gd name="connsiteX35" fmla="*/ 2065496 w 4210050"/>
                  <a:gd name="connsiteY35" fmla="*/ 767239 h 1152525"/>
                  <a:gd name="connsiteX36" fmla="*/ 2043589 w 4210050"/>
                  <a:gd name="connsiteY36" fmla="*/ 758666 h 1152525"/>
                  <a:gd name="connsiteX37" fmla="*/ 2035016 w 4210050"/>
                  <a:gd name="connsiteY37" fmla="*/ 736759 h 1152525"/>
                  <a:gd name="connsiteX38" fmla="*/ 2043589 w 4210050"/>
                  <a:gd name="connsiteY38" fmla="*/ 714851 h 1152525"/>
                  <a:gd name="connsiteX39" fmla="*/ 2065496 w 4210050"/>
                  <a:gd name="connsiteY39" fmla="*/ 706279 h 1152525"/>
                  <a:gd name="connsiteX40" fmla="*/ 2074069 w 4210050"/>
                  <a:gd name="connsiteY40" fmla="*/ 707231 h 1152525"/>
                  <a:gd name="connsiteX41" fmla="*/ 2107406 w 4210050"/>
                  <a:gd name="connsiteY41" fmla="*/ 673894 h 1152525"/>
                  <a:gd name="connsiteX42" fmla="*/ 2380774 w 4210050"/>
                  <a:gd name="connsiteY42" fmla="*/ 673894 h 1152525"/>
                  <a:gd name="connsiteX43" fmla="*/ 2480786 w 4210050"/>
                  <a:gd name="connsiteY43" fmla="*/ 573881 h 1152525"/>
                  <a:gd name="connsiteX44" fmla="*/ 2959894 w 4210050"/>
                  <a:gd name="connsiteY44" fmla="*/ 573881 h 1152525"/>
                  <a:gd name="connsiteX45" fmla="*/ 3093244 w 4210050"/>
                  <a:gd name="connsiteY45" fmla="*/ 440531 h 1152525"/>
                  <a:gd name="connsiteX46" fmla="*/ 3409474 w 4210050"/>
                  <a:gd name="connsiteY46" fmla="*/ 440531 h 1152525"/>
                  <a:gd name="connsiteX47" fmla="*/ 3698081 w 4210050"/>
                  <a:gd name="connsiteY47" fmla="*/ 151924 h 1152525"/>
                  <a:gd name="connsiteX48" fmla="*/ 3527584 w 4210050"/>
                  <a:gd name="connsiteY48" fmla="*/ 151924 h 1152525"/>
                  <a:gd name="connsiteX49" fmla="*/ 3337084 w 4210050"/>
                  <a:gd name="connsiteY49" fmla="*/ 342424 h 1152525"/>
                  <a:gd name="connsiteX50" fmla="*/ 3170396 w 4210050"/>
                  <a:gd name="connsiteY50" fmla="*/ 342424 h 1152525"/>
                  <a:gd name="connsiteX51" fmla="*/ 3143726 w 4210050"/>
                  <a:gd name="connsiteY51" fmla="*/ 357664 h 1152525"/>
                  <a:gd name="connsiteX52" fmla="*/ 3113246 w 4210050"/>
                  <a:gd name="connsiteY52" fmla="*/ 327184 h 1152525"/>
                  <a:gd name="connsiteX53" fmla="*/ 3143726 w 4210050"/>
                  <a:gd name="connsiteY53" fmla="*/ 296704 h 1152525"/>
                  <a:gd name="connsiteX54" fmla="*/ 3170396 w 4210050"/>
                  <a:gd name="connsiteY54" fmla="*/ 311944 h 1152525"/>
                  <a:gd name="connsiteX55" fmla="*/ 3323749 w 4210050"/>
                  <a:gd name="connsiteY55" fmla="*/ 311944 h 1152525"/>
                  <a:gd name="connsiteX56" fmla="*/ 3514249 w 4210050"/>
                  <a:gd name="connsiteY56" fmla="*/ 121444 h 1152525"/>
                  <a:gd name="connsiteX57" fmla="*/ 3727609 w 4210050"/>
                  <a:gd name="connsiteY57" fmla="*/ 121444 h 1152525"/>
                  <a:gd name="connsiteX58" fmla="*/ 3841909 w 4210050"/>
                  <a:gd name="connsiteY58" fmla="*/ 7144 h 1152525"/>
                  <a:gd name="connsiteX59" fmla="*/ 4072414 w 4210050"/>
                  <a:gd name="connsiteY59" fmla="*/ 7144 h 1152525"/>
                  <a:gd name="connsiteX60" fmla="*/ 4172426 w 4210050"/>
                  <a:gd name="connsiteY60" fmla="*/ 107156 h 1152525"/>
                  <a:gd name="connsiteX61" fmla="*/ 4180999 w 4210050"/>
                  <a:gd name="connsiteY61" fmla="*/ 106204 h 1152525"/>
                  <a:gd name="connsiteX62" fmla="*/ 4202906 w 4210050"/>
                  <a:gd name="connsiteY62" fmla="*/ 114776 h 1152525"/>
                  <a:gd name="connsiteX63" fmla="*/ 4211479 w 4210050"/>
                  <a:gd name="connsiteY63" fmla="*/ 136684 h 1152525"/>
                  <a:gd name="connsiteX64" fmla="*/ 4202906 w 4210050"/>
                  <a:gd name="connsiteY64" fmla="*/ 158591 h 1152525"/>
                  <a:gd name="connsiteX65" fmla="*/ 4180999 w 4210050"/>
                  <a:gd name="connsiteY65" fmla="*/ 167164 h 1152525"/>
                  <a:gd name="connsiteX66" fmla="*/ 4159091 w 4210050"/>
                  <a:gd name="connsiteY66" fmla="*/ 158591 h 1152525"/>
                  <a:gd name="connsiteX67" fmla="*/ 4151471 w 4210050"/>
                  <a:gd name="connsiteY67" fmla="*/ 129064 h 1152525"/>
                  <a:gd name="connsiteX68" fmla="*/ 4060984 w 4210050"/>
                  <a:gd name="connsiteY68" fmla="*/ 38576 h 1152525"/>
                  <a:gd name="connsiteX69" fmla="*/ 3856196 w 4210050"/>
                  <a:gd name="connsiteY69" fmla="*/ 38576 h 1152525"/>
                  <a:gd name="connsiteX70" fmla="*/ 3422809 w 4210050"/>
                  <a:gd name="connsiteY70" fmla="*/ 471964 h 1152525"/>
                  <a:gd name="connsiteX71" fmla="*/ 3104674 w 4210050"/>
                  <a:gd name="connsiteY71" fmla="*/ 471964 h 1152525"/>
                  <a:gd name="connsiteX72" fmla="*/ 2767489 w 4210050"/>
                  <a:gd name="connsiteY72" fmla="*/ 809149 h 1152525"/>
                  <a:gd name="connsiteX73" fmla="*/ 2343626 w 4210050"/>
                  <a:gd name="connsiteY73" fmla="*/ 809149 h 1152525"/>
                  <a:gd name="connsiteX74" fmla="*/ 2316956 w 4210050"/>
                  <a:gd name="connsiteY74" fmla="*/ 824389 h 1152525"/>
                  <a:gd name="connsiteX75" fmla="*/ 2286476 w 4210050"/>
                  <a:gd name="connsiteY75" fmla="*/ 793909 h 1152525"/>
                  <a:gd name="connsiteX76" fmla="*/ 2316956 w 4210050"/>
                  <a:gd name="connsiteY76" fmla="*/ 763429 h 1152525"/>
                  <a:gd name="connsiteX77" fmla="*/ 2343626 w 4210050"/>
                  <a:gd name="connsiteY77" fmla="*/ 778669 h 1152525"/>
                  <a:gd name="connsiteX78" fmla="*/ 2755106 w 4210050"/>
                  <a:gd name="connsiteY78" fmla="*/ 778669 h 1152525"/>
                  <a:gd name="connsiteX79" fmla="*/ 2928461 w 4210050"/>
                  <a:gd name="connsiteY79" fmla="*/ 605314 h 1152525"/>
                  <a:gd name="connsiteX80" fmla="*/ 2492216 w 4210050"/>
                  <a:gd name="connsiteY80" fmla="*/ 605314 h 1152525"/>
                  <a:gd name="connsiteX81" fmla="*/ 2392204 w 4210050"/>
                  <a:gd name="connsiteY81" fmla="*/ 705326 h 1152525"/>
                  <a:gd name="connsiteX82" fmla="*/ 2279809 w 4210050"/>
                  <a:gd name="connsiteY82" fmla="*/ 705326 h 1152525"/>
                  <a:gd name="connsiteX83" fmla="*/ 2075021 w 4210050"/>
                  <a:gd name="connsiteY83" fmla="*/ 910114 h 1152525"/>
                  <a:gd name="connsiteX84" fmla="*/ 1533049 w 4210050"/>
                  <a:gd name="connsiteY84" fmla="*/ 910114 h 1152525"/>
                  <a:gd name="connsiteX85" fmla="*/ 1410176 w 4210050"/>
                  <a:gd name="connsiteY85" fmla="*/ 787241 h 1152525"/>
                  <a:gd name="connsiteX86" fmla="*/ 1222534 w 4210050"/>
                  <a:gd name="connsiteY86" fmla="*/ 787241 h 1152525"/>
                  <a:gd name="connsiteX87" fmla="*/ 1026319 w 4210050"/>
                  <a:gd name="connsiteY87" fmla="*/ 983456 h 1152525"/>
                  <a:gd name="connsiteX88" fmla="*/ 195739 w 4210050"/>
                  <a:gd name="connsiteY88" fmla="*/ 983456 h 1152525"/>
                  <a:gd name="connsiteX89" fmla="*/ 67151 w 4210050"/>
                  <a:gd name="connsiteY89" fmla="*/ 1114901 h 1152525"/>
                  <a:gd name="connsiteX90" fmla="*/ 59531 w 4210050"/>
                  <a:gd name="connsiteY90" fmla="*/ 1144429 h 1152525"/>
                  <a:gd name="connsiteX91" fmla="*/ 37624 w 4210050"/>
                  <a:gd name="connsiteY91" fmla="*/ 1153954 h 1152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</a:cxnLst>
                <a:rect l="l" t="t" r="r" b="b"/>
                <a:pathLst>
                  <a:path w="4210050" h="1152525">
                    <a:moveTo>
                      <a:pt x="37624" y="1153954"/>
                    </a:moveTo>
                    <a:cubicBezTo>
                      <a:pt x="29051" y="1153954"/>
                      <a:pt x="21431" y="1151096"/>
                      <a:pt x="15716" y="1145381"/>
                    </a:cubicBezTo>
                    <a:cubicBezTo>
                      <a:pt x="10001" y="1139666"/>
                      <a:pt x="7144" y="1132046"/>
                      <a:pt x="7144" y="1123474"/>
                    </a:cubicBezTo>
                    <a:cubicBezTo>
                      <a:pt x="7144" y="1114901"/>
                      <a:pt x="10001" y="1107281"/>
                      <a:pt x="16669" y="1101566"/>
                    </a:cubicBezTo>
                    <a:cubicBezTo>
                      <a:pt x="22384" y="1095851"/>
                      <a:pt x="30004" y="1092994"/>
                      <a:pt x="38576" y="1092994"/>
                    </a:cubicBezTo>
                    <a:cubicBezTo>
                      <a:pt x="41434" y="1092994"/>
                      <a:pt x="44291" y="1092994"/>
                      <a:pt x="47149" y="1093946"/>
                    </a:cubicBezTo>
                    <a:lnTo>
                      <a:pt x="185261" y="955834"/>
                    </a:lnTo>
                    <a:lnTo>
                      <a:pt x="1015841" y="955834"/>
                    </a:lnTo>
                    <a:lnTo>
                      <a:pt x="1182529" y="789146"/>
                    </a:lnTo>
                    <a:lnTo>
                      <a:pt x="524351" y="789146"/>
                    </a:lnTo>
                    <a:lnTo>
                      <a:pt x="455771" y="720566"/>
                    </a:lnTo>
                    <a:cubicBezTo>
                      <a:pt x="452914" y="721519"/>
                      <a:pt x="450056" y="721519"/>
                      <a:pt x="447199" y="721519"/>
                    </a:cubicBezTo>
                    <a:cubicBezTo>
                      <a:pt x="438626" y="721519"/>
                      <a:pt x="431006" y="718661"/>
                      <a:pt x="425291" y="712946"/>
                    </a:cubicBezTo>
                    <a:cubicBezTo>
                      <a:pt x="419576" y="707231"/>
                      <a:pt x="416719" y="699611"/>
                      <a:pt x="416719" y="691039"/>
                    </a:cubicBezTo>
                    <a:cubicBezTo>
                      <a:pt x="416719" y="682466"/>
                      <a:pt x="419576" y="674846"/>
                      <a:pt x="425291" y="669131"/>
                    </a:cubicBezTo>
                    <a:cubicBezTo>
                      <a:pt x="431006" y="663416"/>
                      <a:pt x="438626" y="660559"/>
                      <a:pt x="447199" y="660559"/>
                    </a:cubicBezTo>
                    <a:cubicBezTo>
                      <a:pt x="455771" y="660559"/>
                      <a:pt x="463391" y="663416"/>
                      <a:pt x="469106" y="669131"/>
                    </a:cubicBezTo>
                    <a:cubicBezTo>
                      <a:pt x="476726" y="676751"/>
                      <a:pt x="479584" y="688181"/>
                      <a:pt x="476726" y="698659"/>
                    </a:cubicBezTo>
                    <a:lnTo>
                      <a:pt x="536734" y="758666"/>
                    </a:lnTo>
                    <a:lnTo>
                      <a:pt x="1423511" y="758666"/>
                    </a:lnTo>
                    <a:lnTo>
                      <a:pt x="1546384" y="881539"/>
                    </a:lnTo>
                    <a:lnTo>
                      <a:pt x="1890236" y="881539"/>
                    </a:lnTo>
                    <a:lnTo>
                      <a:pt x="1800701" y="792004"/>
                    </a:lnTo>
                    <a:lnTo>
                      <a:pt x="1578769" y="792004"/>
                    </a:lnTo>
                    <a:cubicBezTo>
                      <a:pt x="1573054" y="801529"/>
                      <a:pt x="1563529" y="807244"/>
                      <a:pt x="1552099" y="807244"/>
                    </a:cubicBezTo>
                    <a:cubicBezTo>
                      <a:pt x="1534954" y="807244"/>
                      <a:pt x="1521619" y="793909"/>
                      <a:pt x="1521619" y="776764"/>
                    </a:cubicBezTo>
                    <a:cubicBezTo>
                      <a:pt x="1521619" y="759619"/>
                      <a:pt x="1534954" y="746284"/>
                      <a:pt x="1552099" y="746284"/>
                    </a:cubicBezTo>
                    <a:cubicBezTo>
                      <a:pt x="1563529" y="746284"/>
                      <a:pt x="1573054" y="751999"/>
                      <a:pt x="1578769" y="761524"/>
                    </a:cubicBezTo>
                    <a:lnTo>
                      <a:pt x="1813084" y="761524"/>
                    </a:lnTo>
                    <a:lnTo>
                      <a:pt x="1932146" y="880586"/>
                    </a:lnTo>
                    <a:lnTo>
                      <a:pt x="2062639" y="880586"/>
                    </a:lnTo>
                    <a:lnTo>
                      <a:pt x="2237899" y="705326"/>
                    </a:lnTo>
                    <a:lnTo>
                      <a:pt x="2118836" y="705326"/>
                    </a:lnTo>
                    <a:lnTo>
                      <a:pt x="2095024" y="729139"/>
                    </a:lnTo>
                    <a:cubicBezTo>
                      <a:pt x="2097881" y="739616"/>
                      <a:pt x="2095024" y="751046"/>
                      <a:pt x="2087404" y="758666"/>
                    </a:cubicBezTo>
                    <a:cubicBezTo>
                      <a:pt x="2081689" y="764381"/>
                      <a:pt x="2074069" y="767239"/>
                      <a:pt x="2065496" y="767239"/>
                    </a:cubicBezTo>
                    <a:cubicBezTo>
                      <a:pt x="2056924" y="767239"/>
                      <a:pt x="2049304" y="764381"/>
                      <a:pt x="2043589" y="758666"/>
                    </a:cubicBezTo>
                    <a:cubicBezTo>
                      <a:pt x="2037874" y="752951"/>
                      <a:pt x="2035016" y="745331"/>
                      <a:pt x="2035016" y="736759"/>
                    </a:cubicBezTo>
                    <a:cubicBezTo>
                      <a:pt x="2035016" y="728186"/>
                      <a:pt x="2037874" y="720566"/>
                      <a:pt x="2043589" y="714851"/>
                    </a:cubicBezTo>
                    <a:cubicBezTo>
                      <a:pt x="2049304" y="709136"/>
                      <a:pt x="2056924" y="706279"/>
                      <a:pt x="2065496" y="706279"/>
                    </a:cubicBezTo>
                    <a:cubicBezTo>
                      <a:pt x="2068354" y="706279"/>
                      <a:pt x="2071211" y="706279"/>
                      <a:pt x="2074069" y="707231"/>
                    </a:cubicBezTo>
                    <a:lnTo>
                      <a:pt x="2107406" y="673894"/>
                    </a:lnTo>
                    <a:lnTo>
                      <a:pt x="2380774" y="673894"/>
                    </a:lnTo>
                    <a:lnTo>
                      <a:pt x="2480786" y="573881"/>
                    </a:lnTo>
                    <a:lnTo>
                      <a:pt x="2959894" y="573881"/>
                    </a:lnTo>
                    <a:lnTo>
                      <a:pt x="3093244" y="440531"/>
                    </a:lnTo>
                    <a:lnTo>
                      <a:pt x="3409474" y="440531"/>
                    </a:lnTo>
                    <a:lnTo>
                      <a:pt x="3698081" y="151924"/>
                    </a:lnTo>
                    <a:lnTo>
                      <a:pt x="3527584" y="151924"/>
                    </a:lnTo>
                    <a:lnTo>
                      <a:pt x="3337084" y="342424"/>
                    </a:lnTo>
                    <a:lnTo>
                      <a:pt x="3170396" y="342424"/>
                    </a:lnTo>
                    <a:cubicBezTo>
                      <a:pt x="3164681" y="351949"/>
                      <a:pt x="3155156" y="357664"/>
                      <a:pt x="3143726" y="357664"/>
                    </a:cubicBezTo>
                    <a:cubicBezTo>
                      <a:pt x="3126581" y="357664"/>
                      <a:pt x="3113246" y="344329"/>
                      <a:pt x="3113246" y="327184"/>
                    </a:cubicBezTo>
                    <a:cubicBezTo>
                      <a:pt x="3113246" y="310039"/>
                      <a:pt x="3126581" y="296704"/>
                      <a:pt x="3143726" y="296704"/>
                    </a:cubicBezTo>
                    <a:cubicBezTo>
                      <a:pt x="3155156" y="296704"/>
                      <a:pt x="3164681" y="302419"/>
                      <a:pt x="3170396" y="311944"/>
                    </a:cubicBezTo>
                    <a:lnTo>
                      <a:pt x="3323749" y="311944"/>
                    </a:lnTo>
                    <a:lnTo>
                      <a:pt x="3514249" y="121444"/>
                    </a:lnTo>
                    <a:lnTo>
                      <a:pt x="3727609" y="121444"/>
                    </a:lnTo>
                    <a:lnTo>
                      <a:pt x="3841909" y="7144"/>
                    </a:lnTo>
                    <a:lnTo>
                      <a:pt x="4072414" y="7144"/>
                    </a:lnTo>
                    <a:lnTo>
                      <a:pt x="4172426" y="107156"/>
                    </a:lnTo>
                    <a:cubicBezTo>
                      <a:pt x="4175284" y="106204"/>
                      <a:pt x="4178141" y="106204"/>
                      <a:pt x="4180999" y="106204"/>
                    </a:cubicBezTo>
                    <a:cubicBezTo>
                      <a:pt x="4189571" y="106204"/>
                      <a:pt x="4197192" y="109061"/>
                      <a:pt x="4202906" y="114776"/>
                    </a:cubicBezTo>
                    <a:cubicBezTo>
                      <a:pt x="4208621" y="120491"/>
                      <a:pt x="4211479" y="128111"/>
                      <a:pt x="4211479" y="136684"/>
                    </a:cubicBezTo>
                    <a:cubicBezTo>
                      <a:pt x="4211479" y="145256"/>
                      <a:pt x="4208621" y="152876"/>
                      <a:pt x="4202906" y="158591"/>
                    </a:cubicBezTo>
                    <a:cubicBezTo>
                      <a:pt x="4197192" y="164306"/>
                      <a:pt x="4189571" y="167164"/>
                      <a:pt x="4180999" y="167164"/>
                    </a:cubicBezTo>
                    <a:cubicBezTo>
                      <a:pt x="4172426" y="167164"/>
                      <a:pt x="4164806" y="164306"/>
                      <a:pt x="4159091" y="158591"/>
                    </a:cubicBezTo>
                    <a:cubicBezTo>
                      <a:pt x="4151471" y="150971"/>
                      <a:pt x="4148614" y="139541"/>
                      <a:pt x="4151471" y="129064"/>
                    </a:cubicBezTo>
                    <a:lnTo>
                      <a:pt x="4060984" y="38576"/>
                    </a:lnTo>
                    <a:lnTo>
                      <a:pt x="3856196" y="38576"/>
                    </a:lnTo>
                    <a:lnTo>
                      <a:pt x="3422809" y="471964"/>
                    </a:lnTo>
                    <a:lnTo>
                      <a:pt x="3104674" y="471964"/>
                    </a:lnTo>
                    <a:lnTo>
                      <a:pt x="2767489" y="809149"/>
                    </a:lnTo>
                    <a:lnTo>
                      <a:pt x="2343626" y="809149"/>
                    </a:lnTo>
                    <a:cubicBezTo>
                      <a:pt x="2337911" y="818674"/>
                      <a:pt x="2328386" y="824389"/>
                      <a:pt x="2316956" y="824389"/>
                    </a:cubicBezTo>
                    <a:cubicBezTo>
                      <a:pt x="2299811" y="824389"/>
                      <a:pt x="2286476" y="811054"/>
                      <a:pt x="2286476" y="793909"/>
                    </a:cubicBezTo>
                    <a:cubicBezTo>
                      <a:pt x="2286476" y="776764"/>
                      <a:pt x="2299811" y="763429"/>
                      <a:pt x="2316956" y="763429"/>
                    </a:cubicBezTo>
                    <a:cubicBezTo>
                      <a:pt x="2328386" y="763429"/>
                      <a:pt x="2337911" y="769144"/>
                      <a:pt x="2343626" y="778669"/>
                    </a:cubicBezTo>
                    <a:lnTo>
                      <a:pt x="2755106" y="778669"/>
                    </a:lnTo>
                    <a:lnTo>
                      <a:pt x="2928461" y="605314"/>
                    </a:lnTo>
                    <a:lnTo>
                      <a:pt x="2492216" y="605314"/>
                    </a:lnTo>
                    <a:lnTo>
                      <a:pt x="2392204" y="705326"/>
                    </a:lnTo>
                    <a:lnTo>
                      <a:pt x="2279809" y="705326"/>
                    </a:lnTo>
                    <a:lnTo>
                      <a:pt x="2075021" y="910114"/>
                    </a:lnTo>
                    <a:lnTo>
                      <a:pt x="1533049" y="910114"/>
                    </a:lnTo>
                    <a:lnTo>
                      <a:pt x="1410176" y="787241"/>
                    </a:lnTo>
                    <a:lnTo>
                      <a:pt x="1222534" y="787241"/>
                    </a:lnTo>
                    <a:lnTo>
                      <a:pt x="1026319" y="983456"/>
                    </a:lnTo>
                    <a:lnTo>
                      <a:pt x="195739" y="983456"/>
                    </a:lnTo>
                    <a:lnTo>
                      <a:pt x="67151" y="1114901"/>
                    </a:lnTo>
                    <a:cubicBezTo>
                      <a:pt x="70009" y="1125379"/>
                      <a:pt x="67151" y="1136809"/>
                      <a:pt x="59531" y="1144429"/>
                    </a:cubicBezTo>
                    <a:cubicBezTo>
                      <a:pt x="52864" y="1150144"/>
                      <a:pt x="45244" y="1153954"/>
                      <a:pt x="37624" y="11539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5" name="Freeform: Shape 263">
                <a:extLst>
                  <a:ext uri="{FF2B5EF4-FFF2-40B4-BE49-F238E27FC236}">
                    <a16:creationId xmlns:a16="http://schemas.microsoft.com/office/drawing/2014/main" id="{9F0D68A9-79B6-72F9-3536-13E41919B300}"/>
                  </a:ext>
                </a:extLst>
              </p:cNvPr>
              <p:cNvSpPr/>
              <p:nvPr/>
            </p:nvSpPr>
            <p:spPr>
              <a:xfrm>
                <a:off x="7596285" y="1665632"/>
                <a:ext cx="4200525" cy="1133475"/>
              </a:xfrm>
              <a:custGeom>
                <a:avLst/>
                <a:gdLst>
                  <a:gd name="connsiteX0" fmla="*/ 4187428 w 4200525"/>
                  <a:gd name="connsiteY0" fmla="*/ 111919 h 1133475"/>
                  <a:gd name="connsiteX1" fmla="*/ 4161711 w 4200525"/>
                  <a:gd name="connsiteY1" fmla="*/ 108109 h 1133475"/>
                  <a:gd name="connsiteX2" fmla="*/ 4060746 w 4200525"/>
                  <a:gd name="connsiteY2" fmla="*/ 7144 h 1133475"/>
                  <a:gd name="connsiteX3" fmla="*/ 3838813 w 4200525"/>
                  <a:gd name="connsiteY3" fmla="*/ 7144 h 1133475"/>
                  <a:gd name="connsiteX4" fmla="*/ 3724513 w 4200525"/>
                  <a:gd name="connsiteY4" fmla="*/ 121444 h 1133475"/>
                  <a:gd name="connsiteX5" fmla="*/ 3511153 w 4200525"/>
                  <a:gd name="connsiteY5" fmla="*/ 121444 h 1133475"/>
                  <a:gd name="connsiteX6" fmla="*/ 3320653 w 4200525"/>
                  <a:gd name="connsiteY6" fmla="*/ 311944 h 1133475"/>
                  <a:gd name="connsiteX7" fmla="*/ 3155871 w 4200525"/>
                  <a:gd name="connsiteY7" fmla="*/ 311944 h 1133475"/>
                  <a:gd name="connsiteX8" fmla="*/ 3135868 w 4200525"/>
                  <a:gd name="connsiteY8" fmla="*/ 296704 h 1133475"/>
                  <a:gd name="connsiteX9" fmla="*/ 3114913 w 4200525"/>
                  <a:gd name="connsiteY9" fmla="*/ 317659 h 1133475"/>
                  <a:gd name="connsiteX10" fmla="*/ 3135868 w 4200525"/>
                  <a:gd name="connsiteY10" fmla="*/ 338614 h 1133475"/>
                  <a:gd name="connsiteX11" fmla="*/ 3155871 w 4200525"/>
                  <a:gd name="connsiteY11" fmla="*/ 323374 h 1133475"/>
                  <a:gd name="connsiteX12" fmla="*/ 3325416 w 4200525"/>
                  <a:gd name="connsiteY12" fmla="*/ 323374 h 1133475"/>
                  <a:gd name="connsiteX13" fmla="*/ 3515916 w 4200525"/>
                  <a:gd name="connsiteY13" fmla="*/ 132874 h 1133475"/>
                  <a:gd name="connsiteX14" fmla="*/ 3713083 w 4200525"/>
                  <a:gd name="connsiteY14" fmla="*/ 132874 h 1133475"/>
                  <a:gd name="connsiteX15" fmla="*/ 3405426 w 4200525"/>
                  <a:gd name="connsiteY15" fmla="*/ 440531 h 1133475"/>
                  <a:gd name="connsiteX16" fmla="*/ 3089196 w 4200525"/>
                  <a:gd name="connsiteY16" fmla="*/ 440531 h 1133475"/>
                  <a:gd name="connsiteX17" fmla="*/ 2955846 w 4200525"/>
                  <a:gd name="connsiteY17" fmla="*/ 573881 h 1133475"/>
                  <a:gd name="connsiteX18" fmla="*/ 2476738 w 4200525"/>
                  <a:gd name="connsiteY18" fmla="*/ 573881 h 1133475"/>
                  <a:gd name="connsiteX19" fmla="*/ 2376726 w 4200525"/>
                  <a:gd name="connsiteY19" fmla="*/ 673894 h 1133475"/>
                  <a:gd name="connsiteX20" fmla="*/ 2102406 w 4200525"/>
                  <a:gd name="connsiteY20" fmla="*/ 673894 h 1133475"/>
                  <a:gd name="connsiteX21" fmla="*/ 2067163 w 4200525"/>
                  <a:gd name="connsiteY21" fmla="*/ 709136 h 1133475"/>
                  <a:gd name="connsiteX22" fmla="*/ 2041446 w 4200525"/>
                  <a:gd name="connsiteY22" fmla="*/ 712946 h 1133475"/>
                  <a:gd name="connsiteX23" fmla="*/ 2041446 w 4200525"/>
                  <a:gd name="connsiteY23" fmla="*/ 742474 h 1133475"/>
                  <a:gd name="connsiteX24" fmla="*/ 2070973 w 4200525"/>
                  <a:gd name="connsiteY24" fmla="*/ 742474 h 1133475"/>
                  <a:gd name="connsiteX25" fmla="*/ 2074783 w 4200525"/>
                  <a:gd name="connsiteY25" fmla="*/ 716756 h 1133475"/>
                  <a:gd name="connsiteX26" fmla="*/ 2106216 w 4200525"/>
                  <a:gd name="connsiteY26" fmla="*/ 685324 h 1133475"/>
                  <a:gd name="connsiteX27" fmla="*/ 2251948 w 4200525"/>
                  <a:gd name="connsiteY27" fmla="*/ 685324 h 1133475"/>
                  <a:gd name="connsiteX28" fmla="*/ 2058591 w 4200525"/>
                  <a:gd name="connsiteY28" fmla="*/ 878681 h 1133475"/>
                  <a:gd name="connsiteX29" fmla="*/ 1920478 w 4200525"/>
                  <a:gd name="connsiteY29" fmla="*/ 878681 h 1133475"/>
                  <a:gd name="connsiteX30" fmla="*/ 1801416 w 4200525"/>
                  <a:gd name="connsiteY30" fmla="*/ 759619 h 1133475"/>
                  <a:gd name="connsiteX31" fmla="*/ 1564243 w 4200525"/>
                  <a:gd name="connsiteY31" fmla="*/ 759619 h 1133475"/>
                  <a:gd name="connsiteX32" fmla="*/ 1544241 w 4200525"/>
                  <a:gd name="connsiteY32" fmla="*/ 744379 h 1133475"/>
                  <a:gd name="connsiteX33" fmla="*/ 1523286 w 4200525"/>
                  <a:gd name="connsiteY33" fmla="*/ 765334 h 1133475"/>
                  <a:gd name="connsiteX34" fmla="*/ 1544241 w 4200525"/>
                  <a:gd name="connsiteY34" fmla="*/ 786289 h 1133475"/>
                  <a:gd name="connsiteX35" fmla="*/ 1564243 w 4200525"/>
                  <a:gd name="connsiteY35" fmla="*/ 771049 h 1133475"/>
                  <a:gd name="connsiteX36" fmla="*/ 1796653 w 4200525"/>
                  <a:gd name="connsiteY36" fmla="*/ 771049 h 1133475"/>
                  <a:gd name="connsiteX37" fmla="*/ 1905238 w 4200525"/>
                  <a:gd name="connsiteY37" fmla="*/ 879634 h 1133475"/>
                  <a:gd name="connsiteX38" fmla="*/ 1533763 w 4200525"/>
                  <a:gd name="connsiteY38" fmla="*/ 879634 h 1133475"/>
                  <a:gd name="connsiteX39" fmla="*/ 1410891 w 4200525"/>
                  <a:gd name="connsiteY39" fmla="*/ 755809 h 1133475"/>
                  <a:gd name="connsiteX40" fmla="*/ 525066 w 4200525"/>
                  <a:gd name="connsiteY40" fmla="*/ 755809 h 1133475"/>
                  <a:gd name="connsiteX41" fmla="*/ 458391 w 4200525"/>
                  <a:gd name="connsiteY41" fmla="*/ 689134 h 1133475"/>
                  <a:gd name="connsiteX42" fmla="*/ 454581 w 4200525"/>
                  <a:gd name="connsiteY42" fmla="*/ 663416 h 1133475"/>
                  <a:gd name="connsiteX43" fmla="*/ 425053 w 4200525"/>
                  <a:gd name="connsiteY43" fmla="*/ 663416 h 1133475"/>
                  <a:gd name="connsiteX44" fmla="*/ 425053 w 4200525"/>
                  <a:gd name="connsiteY44" fmla="*/ 692944 h 1133475"/>
                  <a:gd name="connsiteX45" fmla="*/ 450771 w 4200525"/>
                  <a:gd name="connsiteY45" fmla="*/ 696754 h 1133475"/>
                  <a:gd name="connsiteX46" fmla="*/ 521256 w 4200525"/>
                  <a:gd name="connsiteY46" fmla="*/ 767239 h 1133475"/>
                  <a:gd name="connsiteX47" fmla="*/ 1195626 w 4200525"/>
                  <a:gd name="connsiteY47" fmla="*/ 767239 h 1133475"/>
                  <a:gd name="connsiteX48" fmla="*/ 1009888 w 4200525"/>
                  <a:gd name="connsiteY48" fmla="*/ 952976 h 1133475"/>
                  <a:gd name="connsiteX49" fmla="*/ 179308 w 4200525"/>
                  <a:gd name="connsiteY49" fmla="*/ 952976 h 1133475"/>
                  <a:gd name="connsiteX50" fmla="*/ 39291 w 4200525"/>
                  <a:gd name="connsiteY50" fmla="*/ 1092041 h 1133475"/>
                  <a:gd name="connsiteX51" fmla="*/ 13573 w 4200525"/>
                  <a:gd name="connsiteY51" fmla="*/ 1095851 h 1133475"/>
                  <a:gd name="connsiteX52" fmla="*/ 13573 w 4200525"/>
                  <a:gd name="connsiteY52" fmla="*/ 1125379 h 1133475"/>
                  <a:gd name="connsiteX53" fmla="*/ 43101 w 4200525"/>
                  <a:gd name="connsiteY53" fmla="*/ 1125379 h 1133475"/>
                  <a:gd name="connsiteX54" fmla="*/ 46911 w 4200525"/>
                  <a:gd name="connsiteY54" fmla="*/ 1099661 h 1133475"/>
                  <a:gd name="connsiteX55" fmla="*/ 183118 w 4200525"/>
                  <a:gd name="connsiteY55" fmla="*/ 963454 h 1133475"/>
                  <a:gd name="connsiteX56" fmla="*/ 1013698 w 4200525"/>
                  <a:gd name="connsiteY56" fmla="*/ 963454 h 1133475"/>
                  <a:gd name="connsiteX57" fmla="*/ 1209913 w 4200525"/>
                  <a:gd name="connsiteY57" fmla="*/ 767239 h 1133475"/>
                  <a:gd name="connsiteX58" fmla="*/ 1405176 w 4200525"/>
                  <a:gd name="connsiteY58" fmla="*/ 767239 h 1133475"/>
                  <a:gd name="connsiteX59" fmla="*/ 1528048 w 4200525"/>
                  <a:gd name="connsiteY59" fmla="*/ 890111 h 1133475"/>
                  <a:gd name="connsiteX60" fmla="*/ 2062401 w 4200525"/>
                  <a:gd name="connsiteY60" fmla="*/ 890111 h 1133475"/>
                  <a:gd name="connsiteX61" fmla="*/ 2267188 w 4200525"/>
                  <a:gd name="connsiteY61" fmla="*/ 685324 h 1133475"/>
                  <a:gd name="connsiteX62" fmla="*/ 2379583 w 4200525"/>
                  <a:gd name="connsiteY62" fmla="*/ 685324 h 1133475"/>
                  <a:gd name="connsiteX63" fmla="*/ 2479596 w 4200525"/>
                  <a:gd name="connsiteY63" fmla="*/ 585311 h 1133475"/>
                  <a:gd name="connsiteX64" fmla="*/ 2944416 w 4200525"/>
                  <a:gd name="connsiteY64" fmla="*/ 585311 h 1133475"/>
                  <a:gd name="connsiteX65" fmla="*/ 2752011 w 4200525"/>
                  <a:gd name="connsiteY65" fmla="*/ 777716 h 1133475"/>
                  <a:gd name="connsiteX66" fmla="*/ 2330053 w 4200525"/>
                  <a:gd name="connsiteY66" fmla="*/ 777716 h 1133475"/>
                  <a:gd name="connsiteX67" fmla="*/ 2310051 w 4200525"/>
                  <a:gd name="connsiteY67" fmla="*/ 762476 h 1133475"/>
                  <a:gd name="connsiteX68" fmla="*/ 2289096 w 4200525"/>
                  <a:gd name="connsiteY68" fmla="*/ 783431 h 1133475"/>
                  <a:gd name="connsiteX69" fmla="*/ 2310051 w 4200525"/>
                  <a:gd name="connsiteY69" fmla="*/ 804386 h 1133475"/>
                  <a:gd name="connsiteX70" fmla="*/ 2330053 w 4200525"/>
                  <a:gd name="connsiteY70" fmla="*/ 789146 h 1133475"/>
                  <a:gd name="connsiteX71" fmla="*/ 2756773 w 4200525"/>
                  <a:gd name="connsiteY71" fmla="*/ 789146 h 1133475"/>
                  <a:gd name="connsiteX72" fmla="*/ 3093958 w 4200525"/>
                  <a:gd name="connsiteY72" fmla="*/ 451961 h 1133475"/>
                  <a:gd name="connsiteX73" fmla="*/ 3410188 w 4200525"/>
                  <a:gd name="connsiteY73" fmla="*/ 451961 h 1133475"/>
                  <a:gd name="connsiteX74" fmla="*/ 3843576 w 4200525"/>
                  <a:gd name="connsiteY74" fmla="*/ 18574 h 1133475"/>
                  <a:gd name="connsiteX75" fmla="*/ 4056936 w 4200525"/>
                  <a:gd name="connsiteY75" fmla="*/ 18574 h 1133475"/>
                  <a:gd name="connsiteX76" fmla="*/ 4154091 w 4200525"/>
                  <a:gd name="connsiteY76" fmla="*/ 116681 h 1133475"/>
                  <a:gd name="connsiteX77" fmla="*/ 4157901 w 4200525"/>
                  <a:gd name="connsiteY77" fmla="*/ 142399 h 1133475"/>
                  <a:gd name="connsiteX78" fmla="*/ 4187428 w 4200525"/>
                  <a:gd name="connsiteY78" fmla="*/ 142399 h 1133475"/>
                  <a:gd name="connsiteX79" fmla="*/ 4187428 w 4200525"/>
                  <a:gd name="connsiteY79" fmla="*/ 111919 h 1133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4200525" h="1133475">
                    <a:moveTo>
                      <a:pt x="4187428" y="111919"/>
                    </a:moveTo>
                    <a:cubicBezTo>
                      <a:pt x="4180761" y="105251"/>
                      <a:pt x="4170283" y="104299"/>
                      <a:pt x="4161711" y="108109"/>
                    </a:cubicBezTo>
                    <a:lnTo>
                      <a:pt x="4060746" y="7144"/>
                    </a:lnTo>
                    <a:lnTo>
                      <a:pt x="3838813" y="7144"/>
                    </a:lnTo>
                    <a:lnTo>
                      <a:pt x="3724513" y="121444"/>
                    </a:lnTo>
                    <a:lnTo>
                      <a:pt x="3511153" y="121444"/>
                    </a:lnTo>
                    <a:lnTo>
                      <a:pt x="3320653" y="311944"/>
                    </a:lnTo>
                    <a:lnTo>
                      <a:pt x="3155871" y="311944"/>
                    </a:lnTo>
                    <a:cubicBezTo>
                      <a:pt x="3153013" y="303371"/>
                      <a:pt x="3145393" y="296704"/>
                      <a:pt x="3135868" y="296704"/>
                    </a:cubicBezTo>
                    <a:cubicBezTo>
                      <a:pt x="3124438" y="296704"/>
                      <a:pt x="3114913" y="306229"/>
                      <a:pt x="3114913" y="317659"/>
                    </a:cubicBezTo>
                    <a:cubicBezTo>
                      <a:pt x="3114913" y="329089"/>
                      <a:pt x="3124438" y="338614"/>
                      <a:pt x="3135868" y="338614"/>
                    </a:cubicBezTo>
                    <a:cubicBezTo>
                      <a:pt x="3145393" y="338614"/>
                      <a:pt x="3153966" y="331946"/>
                      <a:pt x="3155871" y="323374"/>
                    </a:cubicBezTo>
                    <a:lnTo>
                      <a:pt x="3325416" y="323374"/>
                    </a:lnTo>
                    <a:lnTo>
                      <a:pt x="3515916" y="132874"/>
                    </a:lnTo>
                    <a:lnTo>
                      <a:pt x="3713083" y="132874"/>
                    </a:lnTo>
                    <a:lnTo>
                      <a:pt x="3405426" y="440531"/>
                    </a:lnTo>
                    <a:lnTo>
                      <a:pt x="3089196" y="440531"/>
                    </a:lnTo>
                    <a:lnTo>
                      <a:pt x="2955846" y="573881"/>
                    </a:lnTo>
                    <a:lnTo>
                      <a:pt x="2476738" y="573881"/>
                    </a:lnTo>
                    <a:lnTo>
                      <a:pt x="2376726" y="673894"/>
                    </a:lnTo>
                    <a:lnTo>
                      <a:pt x="2102406" y="673894"/>
                    </a:lnTo>
                    <a:lnTo>
                      <a:pt x="2067163" y="709136"/>
                    </a:lnTo>
                    <a:cubicBezTo>
                      <a:pt x="2059543" y="704374"/>
                      <a:pt x="2049066" y="705326"/>
                      <a:pt x="2041446" y="712946"/>
                    </a:cubicBezTo>
                    <a:cubicBezTo>
                      <a:pt x="2032873" y="721519"/>
                      <a:pt x="2032873" y="734854"/>
                      <a:pt x="2041446" y="742474"/>
                    </a:cubicBezTo>
                    <a:cubicBezTo>
                      <a:pt x="2050018" y="751046"/>
                      <a:pt x="2063353" y="751046"/>
                      <a:pt x="2070973" y="742474"/>
                    </a:cubicBezTo>
                    <a:cubicBezTo>
                      <a:pt x="2077641" y="735806"/>
                      <a:pt x="2078593" y="725329"/>
                      <a:pt x="2074783" y="716756"/>
                    </a:cubicBezTo>
                    <a:lnTo>
                      <a:pt x="2106216" y="685324"/>
                    </a:lnTo>
                    <a:lnTo>
                      <a:pt x="2251948" y="685324"/>
                    </a:lnTo>
                    <a:lnTo>
                      <a:pt x="2058591" y="878681"/>
                    </a:lnTo>
                    <a:lnTo>
                      <a:pt x="1920478" y="878681"/>
                    </a:lnTo>
                    <a:lnTo>
                      <a:pt x="1801416" y="759619"/>
                    </a:lnTo>
                    <a:lnTo>
                      <a:pt x="1564243" y="759619"/>
                    </a:lnTo>
                    <a:cubicBezTo>
                      <a:pt x="1561386" y="751046"/>
                      <a:pt x="1553766" y="744379"/>
                      <a:pt x="1544241" y="744379"/>
                    </a:cubicBezTo>
                    <a:cubicBezTo>
                      <a:pt x="1532811" y="744379"/>
                      <a:pt x="1523286" y="753904"/>
                      <a:pt x="1523286" y="765334"/>
                    </a:cubicBezTo>
                    <a:cubicBezTo>
                      <a:pt x="1523286" y="776764"/>
                      <a:pt x="1532811" y="786289"/>
                      <a:pt x="1544241" y="786289"/>
                    </a:cubicBezTo>
                    <a:cubicBezTo>
                      <a:pt x="1553766" y="786289"/>
                      <a:pt x="1562338" y="779621"/>
                      <a:pt x="1564243" y="771049"/>
                    </a:cubicBezTo>
                    <a:lnTo>
                      <a:pt x="1796653" y="771049"/>
                    </a:lnTo>
                    <a:lnTo>
                      <a:pt x="1905238" y="879634"/>
                    </a:lnTo>
                    <a:lnTo>
                      <a:pt x="1533763" y="879634"/>
                    </a:lnTo>
                    <a:lnTo>
                      <a:pt x="1410891" y="755809"/>
                    </a:lnTo>
                    <a:lnTo>
                      <a:pt x="525066" y="755809"/>
                    </a:lnTo>
                    <a:lnTo>
                      <a:pt x="458391" y="689134"/>
                    </a:lnTo>
                    <a:cubicBezTo>
                      <a:pt x="463153" y="681514"/>
                      <a:pt x="462201" y="671036"/>
                      <a:pt x="454581" y="663416"/>
                    </a:cubicBezTo>
                    <a:cubicBezTo>
                      <a:pt x="446008" y="654844"/>
                      <a:pt x="432673" y="654844"/>
                      <a:pt x="425053" y="663416"/>
                    </a:cubicBezTo>
                    <a:cubicBezTo>
                      <a:pt x="416481" y="671989"/>
                      <a:pt x="416481" y="685324"/>
                      <a:pt x="425053" y="692944"/>
                    </a:cubicBezTo>
                    <a:cubicBezTo>
                      <a:pt x="431721" y="699611"/>
                      <a:pt x="442198" y="700564"/>
                      <a:pt x="450771" y="696754"/>
                    </a:cubicBezTo>
                    <a:lnTo>
                      <a:pt x="521256" y="767239"/>
                    </a:lnTo>
                    <a:lnTo>
                      <a:pt x="1195626" y="767239"/>
                    </a:lnTo>
                    <a:lnTo>
                      <a:pt x="1009888" y="952976"/>
                    </a:lnTo>
                    <a:lnTo>
                      <a:pt x="179308" y="952976"/>
                    </a:lnTo>
                    <a:lnTo>
                      <a:pt x="39291" y="1092041"/>
                    </a:lnTo>
                    <a:cubicBezTo>
                      <a:pt x="31671" y="1087279"/>
                      <a:pt x="21193" y="1088231"/>
                      <a:pt x="13573" y="1095851"/>
                    </a:cubicBezTo>
                    <a:cubicBezTo>
                      <a:pt x="5001" y="1104424"/>
                      <a:pt x="5001" y="1117759"/>
                      <a:pt x="13573" y="1125379"/>
                    </a:cubicBezTo>
                    <a:cubicBezTo>
                      <a:pt x="22146" y="1133951"/>
                      <a:pt x="35481" y="1133951"/>
                      <a:pt x="43101" y="1125379"/>
                    </a:cubicBezTo>
                    <a:cubicBezTo>
                      <a:pt x="49768" y="1118711"/>
                      <a:pt x="50721" y="1108234"/>
                      <a:pt x="46911" y="1099661"/>
                    </a:cubicBezTo>
                    <a:lnTo>
                      <a:pt x="183118" y="963454"/>
                    </a:lnTo>
                    <a:lnTo>
                      <a:pt x="1013698" y="963454"/>
                    </a:lnTo>
                    <a:lnTo>
                      <a:pt x="1209913" y="767239"/>
                    </a:lnTo>
                    <a:lnTo>
                      <a:pt x="1405176" y="767239"/>
                    </a:lnTo>
                    <a:lnTo>
                      <a:pt x="1528048" y="890111"/>
                    </a:lnTo>
                    <a:lnTo>
                      <a:pt x="2062401" y="890111"/>
                    </a:lnTo>
                    <a:lnTo>
                      <a:pt x="2267188" y="685324"/>
                    </a:lnTo>
                    <a:lnTo>
                      <a:pt x="2379583" y="685324"/>
                    </a:lnTo>
                    <a:lnTo>
                      <a:pt x="2479596" y="585311"/>
                    </a:lnTo>
                    <a:lnTo>
                      <a:pt x="2944416" y="585311"/>
                    </a:lnTo>
                    <a:lnTo>
                      <a:pt x="2752011" y="777716"/>
                    </a:lnTo>
                    <a:lnTo>
                      <a:pt x="2330053" y="777716"/>
                    </a:lnTo>
                    <a:cubicBezTo>
                      <a:pt x="2327196" y="769144"/>
                      <a:pt x="2319576" y="762476"/>
                      <a:pt x="2310051" y="762476"/>
                    </a:cubicBezTo>
                    <a:cubicBezTo>
                      <a:pt x="2298621" y="762476"/>
                      <a:pt x="2289096" y="772001"/>
                      <a:pt x="2289096" y="783431"/>
                    </a:cubicBezTo>
                    <a:cubicBezTo>
                      <a:pt x="2289096" y="794861"/>
                      <a:pt x="2298621" y="804386"/>
                      <a:pt x="2310051" y="804386"/>
                    </a:cubicBezTo>
                    <a:cubicBezTo>
                      <a:pt x="2319576" y="804386"/>
                      <a:pt x="2328148" y="797719"/>
                      <a:pt x="2330053" y="789146"/>
                    </a:cubicBezTo>
                    <a:lnTo>
                      <a:pt x="2756773" y="789146"/>
                    </a:lnTo>
                    <a:lnTo>
                      <a:pt x="3093958" y="451961"/>
                    </a:lnTo>
                    <a:lnTo>
                      <a:pt x="3410188" y="451961"/>
                    </a:lnTo>
                    <a:lnTo>
                      <a:pt x="3843576" y="18574"/>
                    </a:lnTo>
                    <a:lnTo>
                      <a:pt x="4056936" y="18574"/>
                    </a:lnTo>
                    <a:lnTo>
                      <a:pt x="4154091" y="116681"/>
                    </a:lnTo>
                    <a:cubicBezTo>
                      <a:pt x="4149328" y="124301"/>
                      <a:pt x="4150281" y="134779"/>
                      <a:pt x="4157901" y="142399"/>
                    </a:cubicBezTo>
                    <a:cubicBezTo>
                      <a:pt x="4166473" y="150971"/>
                      <a:pt x="4179808" y="150971"/>
                      <a:pt x="4187428" y="142399"/>
                    </a:cubicBezTo>
                    <a:cubicBezTo>
                      <a:pt x="4196001" y="133826"/>
                      <a:pt x="4196001" y="120491"/>
                      <a:pt x="4187428" y="1119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1" name="Graphic 166">
              <a:extLst>
                <a:ext uri="{FF2B5EF4-FFF2-40B4-BE49-F238E27FC236}">
                  <a16:creationId xmlns:a16="http://schemas.microsoft.com/office/drawing/2014/main" id="{58665C81-51DF-192F-7A2C-3A0E84D16726}"/>
                </a:ext>
              </a:extLst>
            </p:cNvPr>
            <p:cNvGrpSpPr/>
            <p:nvPr/>
          </p:nvGrpSpPr>
          <p:grpSpPr>
            <a:xfrm>
              <a:off x="4054049" y="5011904"/>
              <a:ext cx="2667773" cy="560516"/>
              <a:chOff x="4305300" y="3052762"/>
              <a:chExt cx="3581400" cy="752475"/>
            </a:xfrm>
            <a:grpFill/>
          </p:grpSpPr>
          <p:sp>
            <p:nvSpPr>
              <p:cNvPr id="150" name="Freeform: Shape 265">
                <a:extLst>
                  <a:ext uri="{FF2B5EF4-FFF2-40B4-BE49-F238E27FC236}">
                    <a16:creationId xmlns:a16="http://schemas.microsoft.com/office/drawing/2014/main" id="{A9E0C0EC-6D9E-6464-E49F-5409E8EF0803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1" name="Freeform: Shape 266">
                <a:extLst>
                  <a:ext uri="{FF2B5EF4-FFF2-40B4-BE49-F238E27FC236}">
                    <a16:creationId xmlns:a16="http://schemas.microsoft.com/office/drawing/2014/main" id="{767741C4-DFEE-B219-0A4E-3CFAE6220910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2" name="Freeform: Shape 267">
                <a:extLst>
                  <a:ext uri="{FF2B5EF4-FFF2-40B4-BE49-F238E27FC236}">
                    <a16:creationId xmlns:a16="http://schemas.microsoft.com/office/drawing/2014/main" id="{AA6BC665-6136-8563-30C4-2E75A944D24F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3" name="Freeform: Shape 268">
                <a:extLst>
                  <a:ext uri="{FF2B5EF4-FFF2-40B4-BE49-F238E27FC236}">
                    <a16:creationId xmlns:a16="http://schemas.microsoft.com/office/drawing/2014/main" id="{50E75C60-853C-1EA1-8892-37056594B831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4" name="Freeform: Shape 269">
                <a:extLst>
                  <a:ext uri="{FF2B5EF4-FFF2-40B4-BE49-F238E27FC236}">
                    <a16:creationId xmlns:a16="http://schemas.microsoft.com/office/drawing/2014/main" id="{6B29C05E-76E0-37A7-C9E7-44077B46D519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5" name="Freeform: Shape 270">
                <a:extLst>
                  <a:ext uri="{FF2B5EF4-FFF2-40B4-BE49-F238E27FC236}">
                    <a16:creationId xmlns:a16="http://schemas.microsoft.com/office/drawing/2014/main" id="{F755C6CF-B148-B9FA-28CE-3462B319D638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6" name="Freeform: Shape 271">
                <a:extLst>
                  <a:ext uri="{FF2B5EF4-FFF2-40B4-BE49-F238E27FC236}">
                    <a16:creationId xmlns:a16="http://schemas.microsoft.com/office/drawing/2014/main" id="{4E6E651E-7DF9-C255-072E-F7C13A970D4E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7" name="Freeform: Shape 272">
                <a:extLst>
                  <a:ext uri="{FF2B5EF4-FFF2-40B4-BE49-F238E27FC236}">
                    <a16:creationId xmlns:a16="http://schemas.microsoft.com/office/drawing/2014/main" id="{493F64A7-CBAB-E501-0B81-85C5F378DF06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8" name="Freeform: Shape 273">
                <a:extLst>
                  <a:ext uri="{FF2B5EF4-FFF2-40B4-BE49-F238E27FC236}">
                    <a16:creationId xmlns:a16="http://schemas.microsoft.com/office/drawing/2014/main" id="{8ACC2094-754A-7957-4726-33B3E61A425F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9" name="Freeform: Shape 274">
                <a:extLst>
                  <a:ext uri="{FF2B5EF4-FFF2-40B4-BE49-F238E27FC236}">
                    <a16:creationId xmlns:a16="http://schemas.microsoft.com/office/drawing/2014/main" id="{28BF1F2D-CA83-FC20-39C3-53F618473C54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0" name="Freeform: Shape 275">
                <a:extLst>
                  <a:ext uri="{FF2B5EF4-FFF2-40B4-BE49-F238E27FC236}">
                    <a16:creationId xmlns:a16="http://schemas.microsoft.com/office/drawing/2014/main" id="{DD1C423D-4402-A675-752A-444B6B55CAA1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1" name="Freeform: Shape 276">
                <a:extLst>
                  <a:ext uri="{FF2B5EF4-FFF2-40B4-BE49-F238E27FC236}">
                    <a16:creationId xmlns:a16="http://schemas.microsoft.com/office/drawing/2014/main" id="{C668AB62-7F55-5E16-4D93-4B0F49C9DDE5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2" name="Freeform: Shape 277">
                <a:extLst>
                  <a:ext uri="{FF2B5EF4-FFF2-40B4-BE49-F238E27FC236}">
                    <a16:creationId xmlns:a16="http://schemas.microsoft.com/office/drawing/2014/main" id="{8915BFC6-8CEC-0516-A9C3-DE6999952843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3" name="Freeform: Shape 278">
                <a:extLst>
                  <a:ext uri="{FF2B5EF4-FFF2-40B4-BE49-F238E27FC236}">
                    <a16:creationId xmlns:a16="http://schemas.microsoft.com/office/drawing/2014/main" id="{1B4AD79A-1DD2-2BF4-7B5D-B9EA2B6C54B5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4" name="Freeform: Shape 279">
                <a:extLst>
                  <a:ext uri="{FF2B5EF4-FFF2-40B4-BE49-F238E27FC236}">
                    <a16:creationId xmlns:a16="http://schemas.microsoft.com/office/drawing/2014/main" id="{D48154AE-A70B-D106-A61D-863698EB8B33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5" name="Freeform: Shape 280">
                <a:extLst>
                  <a:ext uri="{FF2B5EF4-FFF2-40B4-BE49-F238E27FC236}">
                    <a16:creationId xmlns:a16="http://schemas.microsoft.com/office/drawing/2014/main" id="{F5DD35A5-CD50-A599-1E3B-576F8B79E5BE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6" name="Freeform: Shape 281">
                <a:extLst>
                  <a:ext uri="{FF2B5EF4-FFF2-40B4-BE49-F238E27FC236}">
                    <a16:creationId xmlns:a16="http://schemas.microsoft.com/office/drawing/2014/main" id="{903301FC-4897-ED14-1A64-94399C258125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7" name="Freeform: Shape 282">
                <a:extLst>
                  <a:ext uri="{FF2B5EF4-FFF2-40B4-BE49-F238E27FC236}">
                    <a16:creationId xmlns:a16="http://schemas.microsoft.com/office/drawing/2014/main" id="{BF62E495-02F3-7760-270B-226794C81519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8" name="Freeform: Shape 283">
                <a:extLst>
                  <a:ext uri="{FF2B5EF4-FFF2-40B4-BE49-F238E27FC236}">
                    <a16:creationId xmlns:a16="http://schemas.microsoft.com/office/drawing/2014/main" id="{C30C729F-6462-5B58-E5B7-990CCA2C5A46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9" name="Freeform: Shape 284">
                <a:extLst>
                  <a:ext uri="{FF2B5EF4-FFF2-40B4-BE49-F238E27FC236}">
                    <a16:creationId xmlns:a16="http://schemas.microsoft.com/office/drawing/2014/main" id="{3E5096A1-28EC-EBA2-7819-09401DDC71A6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2" name="Graphic 3">
              <a:extLst>
                <a:ext uri="{FF2B5EF4-FFF2-40B4-BE49-F238E27FC236}">
                  <a16:creationId xmlns:a16="http://schemas.microsoft.com/office/drawing/2014/main" id="{14B20688-45A9-3BFF-CAB0-889A5C84EF7A}"/>
                </a:ext>
              </a:extLst>
            </p:cNvPr>
            <p:cNvGrpSpPr/>
            <p:nvPr/>
          </p:nvGrpSpPr>
          <p:grpSpPr>
            <a:xfrm>
              <a:off x="4373596" y="2154096"/>
              <a:ext cx="2920313" cy="3443177"/>
              <a:chOff x="5269706" y="2450306"/>
              <a:chExt cx="1654493" cy="1950720"/>
            </a:xfrm>
            <a:grpFill/>
          </p:grpSpPr>
          <p:sp>
            <p:nvSpPr>
              <p:cNvPr id="23" name="Freeform: Shape 293">
                <a:extLst>
                  <a:ext uri="{FF2B5EF4-FFF2-40B4-BE49-F238E27FC236}">
                    <a16:creationId xmlns:a16="http://schemas.microsoft.com/office/drawing/2014/main" id="{5B327E38-2143-EC0A-9D27-229CA9E99ACB}"/>
                  </a:ext>
                </a:extLst>
              </p:cNvPr>
              <p:cNvSpPr/>
              <p:nvPr/>
            </p:nvSpPr>
            <p:spPr>
              <a:xfrm>
                <a:off x="6101239" y="2703671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8574" y="22384"/>
                      <a:pt x="22384" y="18574"/>
                      <a:pt x="22384" y="14764"/>
                    </a:cubicBezTo>
                    <a:cubicBezTo>
                      <a:pt x="22384" y="10954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9526"/>
                      <a:pt x="10954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: Shape 294">
                <a:extLst>
                  <a:ext uri="{FF2B5EF4-FFF2-40B4-BE49-F238E27FC236}">
                    <a16:creationId xmlns:a16="http://schemas.microsoft.com/office/drawing/2014/main" id="{98174D16-1EAE-0DBD-A956-EC27477F468F}"/>
                  </a:ext>
                </a:extLst>
              </p:cNvPr>
              <p:cNvSpPr/>
              <p:nvPr/>
            </p:nvSpPr>
            <p:spPr>
              <a:xfrm>
                <a:off x="5951696" y="2877026"/>
                <a:ext cx="38100" cy="38100"/>
              </a:xfrm>
              <a:custGeom>
                <a:avLst/>
                <a:gdLst>
                  <a:gd name="connsiteX0" fmla="*/ 19526 w 38100"/>
                  <a:gd name="connsiteY0" fmla="*/ 31909 h 38100"/>
                  <a:gd name="connsiteX1" fmla="*/ 31909 w 38100"/>
                  <a:gd name="connsiteY1" fmla="*/ 19526 h 38100"/>
                  <a:gd name="connsiteX2" fmla="*/ 19526 w 38100"/>
                  <a:gd name="connsiteY2" fmla="*/ 7144 h 38100"/>
                  <a:gd name="connsiteX3" fmla="*/ 7144 w 38100"/>
                  <a:gd name="connsiteY3" fmla="*/ 19526 h 38100"/>
                  <a:gd name="connsiteX4" fmla="*/ 19526 w 38100"/>
                  <a:gd name="connsiteY4" fmla="*/ 3190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9526" y="31909"/>
                    </a:moveTo>
                    <a:cubicBezTo>
                      <a:pt x="26194" y="31909"/>
                      <a:pt x="31909" y="26194"/>
                      <a:pt x="31909" y="19526"/>
                    </a:cubicBez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1906" y="31909"/>
                      <a:pt x="19526" y="319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eform: Shape 295">
                <a:extLst>
                  <a:ext uri="{FF2B5EF4-FFF2-40B4-BE49-F238E27FC236}">
                    <a16:creationId xmlns:a16="http://schemas.microsoft.com/office/drawing/2014/main" id="{8134EE5F-AEA4-1521-B42B-4FB09760E8B1}"/>
                  </a:ext>
                </a:extLst>
              </p:cNvPr>
              <p:cNvSpPr/>
              <p:nvPr/>
            </p:nvSpPr>
            <p:spPr>
              <a:xfrm>
                <a:off x="5698331" y="3973354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18574 h 19050"/>
                  <a:gd name="connsiteX2" fmla="*/ 7144 w 19050"/>
                  <a:gd name="connsiteY2" fmla="*/ 12859 h 19050"/>
                  <a:gd name="connsiteX3" fmla="*/ 12859 w 19050"/>
                  <a:gd name="connsiteY3" fmla="*/ 714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6015"/>
                      <a:pt x="16015" y="18574"/>
                      <a:pt x="12859" y="18574"/>
                    </a:cubicBezTo>
                    <a:cubicBezTo>
                      <a:pt x="9702" y="18574"/>
                      <a:pt x="7144" y="16015"/>
                      <a:pt x="7144" y="12859"/>
                    </a:cubicBezTo>
                    <a:cubicBezTo>
                      <a:pt x="7144" y="9702"/>
                      <a:pt x="9702" y="7144"/>
                      <a:pt x="12859" y="7144"/>
                    </a:cubicBezTo>
                    <a:cubicBezTo>
                      <a:pt x="16015" y="7144"/>
                      <a:pt x="18574" y="9702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Freeform: Shape 296">
                <a:extLst>
                  <a:ext uri="{FF2B5EF4-FFF2-40B4-BE49-F238E27FC236}">
                    <a16:creationId xmlns:a16="http://schemas.microsoft.com/office/drawing/2014/main" id="{BF7B7D35-F74F-A7FE-A4F2-0EE7127E5A35}"/>
                  </a:ext>
                </a:extLst>
              </p:cNvPr>
              <p:cNvSpPr/>
              <p:nvPr/>
            </p:nvSpPr>
            <p:spPr>
              <a:xfrm>
                <a:off x="5746909" y="4064794"/>
                <a:ext cx="123825" cy="114300"/>
              </a:xfrm>
              <a:custGeom>
                <a:avLst/>
                <a:gdLst>
                  <a:gd name="connsiteX0" fmla="*/ 21431 w 123825"/>
                  <a:gd name="connsiteY0" fmla="*/ 61436 h 114300"/>
                  <a:gd name="connsiteX1" fmla="*/ 20479 w 123825"/>
                  <a:gd name="connsiteY1" fmla="*/ 68104 h 114300"/>
                  <a:gd name="connsiteX2" fmla="*/ 59531 w 123825"/>
                  <a:gd name="connsiteY2" fmla="*/ 107156 h 114300"/>
                  <a:gd name="connsiteX3" fmla="*/ 98584 w 123825"/>
                  <a:gd name="connsiteY3" fmla="*/ 68104 h 114300"/>
                  <a:gd name="connsiteX4" fmla="*/ 91916 w 123825"/>
                  <a:gd name="connsiteY4" fmla="*/ 46196 h 114300"/>
                  <a:gd name="connsiteX5" fmla="*/ 92869 w 123825"/>
                  <a:gd name="connsiteY5" fmla="*/ 46196 h 114300"/>
                  <a:gd name="connsiteX6" fmla="*/ 109061 w 123825"/>
                  <a:gd name="connsiteY6" fmla="*/ 30004 h 114300"/>
                  <a:gd name="connsiteX7" fmla="*/ 109061 w 123825"/>
                  <a:gd name="connsiteY7" fmla="*/ 27146 h 114300"/>
                  <a:gd name="connsiteX8" fmla="*/ 116681 w 123825"/>
                  <a:gd name="connsiteY8" fmla="*/ 17621 h 114300"/>
                  <a:gd name="connsiteX9" fmla="*/ 106204 w 123825"/>
                  <a:gd name="connsiteY9" fmla="*/ 7144 h 114300"/>
                  <a:gd name="connsiteX10" fmla="*/ 96679 w 123825"/>
                  <a:gd name="connsiteY10" fmla="*/ 13811 h 114300"/>
                  <a:gd name="connsiteX11" fmla="*/ 92869 w 123825"/>
                  <a:gd name="connsiteY11" fmla="*/ 12859 h 114300"/>
                  <a:gd name="connsiteX12" fmla="*/ 76676 w 123825"/>
                  <a:gd name="connsiteY12" fmla="*/ 29051 h 114300"/>
                  <a:gd name="connsiteX13" fmla="*/ 76676 w 123825"/>
                  <a:gd name="connsiteY13" fmla="*/ 31909 h 114300"/>
                  <a:gd name="connsiteX14" fmla="*/ 59531 w 123825"/>
                  <a:gd name="connsiteY14" fmla="*/ 28099 h 114300"/>
                  <a:gd name="connsiteX15" fmla="*/ 31909 w 123825"/>
                  <a:gd name="connsiteY15" fmla="*/ 39529 h 114300"/>
                  <a:gd name="connsiteX16" fmla="*/ 20479 w 123825"/>
                  <a:gd name="connsiteY16" fmla="*/ 33814 h 114300"/>
                  <a:gd name="connsiteX17" fmla="*/ 7144 w 123825"/>
                  <a:gd name="connsiteY17" fmla="*/ 47149 h 114300"/>
                  <a:gd name="connsiteX18" fmla="*/ 21431 w 123825"/>
                  <a:gd name="connsiteY18" fmla="*/ 61436 h 114300"/>
                  <a:gd name="connsiteX19" fmla="*/ 21431 w 123825"/>
                  <a:gd name="connsiteY19" fmla="*/ 61436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23825" h="114300">
                    <a:moveTo>
                      <a:pt x="21431" y="61436"/>
                    </a:moveTo>
                    <a:cubicBezTo>
                      <a:pt x="21431" y="63341"/>
                      <a:pt x="20479" y="66199"/>
                      <a:pt x="20479" y="68104"/>
                    </a:cubicBezTo>
                    <a:cubicBezTo>
                      <a:pt x="20479" y="90011"/>
                      <a:pt x="37624" y="107156"/>
                      <a:pt x="59531" y="107156"/>
                    </a:cubicBezTo>
                    <a:cubicBezTo>
                      <a:pt x="81439" y="107156"/>
                      <a:pt x="98584" y="90011"/>
                      <a:pt x="98584" y="68104"/>
                    </a:cubicBezTo>
                    <a:cubicBezTo>
                      <a:pt x="98584" y="60484"/>
                      <a:pt x="95726" y="52864"/>
                      <a:pt x="91916" y="46196"/>
                    </a:cubicBezTo>
                    <a:cubicBezTo>
                      <a:pt x="91916" y="46196"/>
                      <a:pt x="91916" y="46196"/>
                      <a:pt x="92869" y="46196"/>
                    </a:cubicBezTo>
                    <a:cubicBezTo>
                      <a:pt x="101441" y="46196"/>
                      <a:pt x="109061" y="38576"/>
                      <a:pt x="109061" y="30004"/>
                    </a:cubicBezTo>
                    <a:cubicBezTo>
                      <a:pt x="109061" y="29051"/>
                      <a:pt x="109061" y="28099"/>
                      <a:pt x="109061" y="27146"/>
                    </a:cubicBezTo>
                    <a:cubicBezTo>
                      <a:pt x="112871" y="26194"/>
                      <a:pt x="116681" y="22384"/>
                      <a:pt x="116681" y="17621"/>
                    </a:cubicBezTo>
                    <a:cubicBezTo>
                      <a:pt x="116681" y="11906"/>
                      <a:pt x="111919" y="7144"/>
                      <a:pt x="106204" y="7144"/>
                    </a:cubicBezTo>
                    <a:cubicBezTo>
                      <a:pt x="102394" y="7144"/>
                      <a:pt x="98584" y="10001"/>
                      <a:pt x="96679" y="13811"/>
                    </a:cubicBezTo>
                    <a:cubicBezTo>
                      <a:pt x="95726" y="13811"/>
                      <a:pt x="93821" y="12859"/>
                      <a:pt x="92869" y="12859"/>
                    </a:cubicBezTo>
                    <a:cubicBezTo>
                      <a:pt x="84296" y="12859"/>
                      <a:pt x="76676" y="20479"/>
                      <a:pt x="76676" y="29051"/>
                    </a:cubicBezTo>
                    <a:cubicBezTo>
                      <a:pt x="76676" y="30004"/>
                      <a:pt x="76676" y="30956"/>
                      <a:pt x="76676" y="31909"/>
                    </a:cubicBezTo>
                    <a:cubicBezTo>
                      <a:pt x="71914" y="29051"/>
                      <a:pt x="66199" y="28099"/>
                      <a:pt x="59531" y="28099"/>
                    </a:cubicBezTo>
                    <a:cubicBezTo>
                      <a:pt x="49054" y="28099"/>
                      <a:pt x="39529" y="32861"/>
                      <a:pt x="31909" y="39529"/>
                    </a:cubicBezTo>
                    <a:cubicBezTo>
                      <a:pt x="29051" y="35719"/>
                      <a:pt x="25241" y="33814"/>
                      <a:pt x="20479" y="33814"/>
                    </a:cubicBezTo>
                    <a:cubicBezTo>
                      <a:pt x="12859" y="33814"/>
                      <a:pt x="7144" y="39529"/>
                      <a:pt x="7144" y="47149"/>
                    </a:cubicBezTo>
                    <a:cubicBezTo>
                      <a:pt x="7144" y="54769"/>
                      <a:pt x="14764" y="61436"/>
                      <a:pt x="21431" y="61436"/>
                    </a:cubicBezTo>
                    <a:cubicBezTo>
                      <a:pt x="21431" y="61436"/>
                      <a:pt x="21431" y="61436"/>
                      <a:pt x="21431" y="614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: Shape 297">
                <a:extLst>
                  <a:ext uri="{FF2B5EF4-FFF2-40B4-BE49-F238E27FC236}">
                    <a16:creationId xmlns:a16="http://schemas.microsoft.com/office/drawing/2014/main" id="{6D430771-02A5-0877-7648-6289A63AC4EE}"/>
                  </a:ext>
                </a:extLst>
              </p:cNvPr>
              <p:cNvSpPr/>
              <p:nvPr/>
            </p:nvSpPr>
            <p:spPr>
              <a:xfrm>
                <a:off x="5687854" y="379904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24289 h 28575"/>
                  <a:gd name="connsiteX2" fmla="*/ 7144 w 28575"/>
                  <a:gd name="connsiteY2" fmla="*/ 15716 h 28575"/>
                  <a:gd name="connsiteX3" fmla="*/ 15716 w 28575"/>
                  <a:gd name="connsiteY3" fmla="*/ 7144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20451"/>
                      <a:pt x="20451" y="24289"/>
                      <a:pt x="15716" y="24289"/>
                    </a:cubicBezTo>
                    <a:cubicBezTo>
                      <a:pt x="10982" y="24289"/>
                      <a:pt x="7144" y="20451"/>
                      <a:pt x="7144" y="15716"/>
                    </a:cubicBezTo>
                    <a:cubicBezTo>
                      <a:pt x="7144" y="10982"/>
                      <a:pt x="10982" y="7144"/>
                      <a:pt x="15716" y="7144"/>
                    </a:cubicBezTo>
                    <a:cubicBezTo>
                      <a:pt x="20451" y="7144"/>
                      <a:pt x="24289" y="10982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298">
                <a:extLst>
                  <a:ext uri="{FF2B5EF4-FFF2-40B4-BE49-F238E27FC236}">
                    <a16:creationId xmlns:a16="http://schemas.microsoft.com/office/drawing/2014/main" id="{9863281E-4B23-FD72-40F4-96F95F2B0A04}"/>
                  </a:ext>
                </a:extLst>
              </p:cNvPr>
              <p:cNvSpPr/>
              <p:nvPr/>
            </p:nvSpPr>
            <p:spPr>
              <a:xfrm>
                <a:off x="5623084" y="3319939"/>
                <a:ext cx="38100" cy="38100"/>
              </a:xfrm>
              <a:custGeom>
                <a:avLst/>
                <a:gdLst>
                  <a:gd name="connsiteX0" fmla="*/ 23336 w 38100"/>
                  <a:gd name="connsiteY0" fmla="*/ 39529 h 38100"/>
                  <a:gd name="connsiteX1" fmla="*/ 39529 w 38100"/>
                  <a:gd name="connsiteY1" fmla="*/ 23336 h 38100"/>
                  <a:gd name="connsiteX2" fmla="*/ 23336 w 38100"/>
                  <a:gd name="connsiteY2" fmla="*/ 7144 h 38100"/>
                  <a:gd name="connsiteX3" fmla="*/ 7144 w 38100"/>
                  <a:gd name="connsiteY3" fmla="*/ 23336 h 38100"/>
                  <a:gd name="connsiteX4" fmla="*/ 23336 w 38100"/>
                  <a:gd name="connsiteY4" fmla="*/ 3952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39529"/>
                    </a:moveTo>
                    <a:cubicBezTo>
                      <a:pt x="31909" y="39529"/>
                      <a:pt x="39529" y="31909"/>
                      <a:pt x="39529" y="23336"/>
                    </a:cubicBezTo>
                    <a:cubicBezTo>
                      <a:pt x="39529" y="14764"/>
                      <a:pt x="31909" y="7144"/>
                      <a:pt x="23336" y="7144"/>
                    </a:cubicBezTo>
                    <a:cubicBezTo>
                      <a:pt x="14764" y="7144"/>
                      <a:pt x="7144" y="14764"/>
                      <a:pt x="7144" y="23336"/>
                    </a:cubicBezTo>
                    <a:cubicBezTo>
                      <a:pt x="8096" y="31909"/>
                      <a:pt x="14764" y="39529"/>
                      <a:pt x="23336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299">
                <a:extLst>
                  <a:ext uri="{FF2B5EF4-FFF2-40B4-BE49-F238E27FC236}">
                    <a16:creationId xmlns:a16="http://schemas.microsoft.com/office/drawing/2014/main" id="{69E69710-20AD-CADF-FCD2-8C0E089F25A8}"/>
                  </a:ext>
                </a:extLst>
              </p:cNvPr>
              <p:cNvSpPr/>
              <p:nvPr/>
            </p:nvSpPr>
            <p:spPr>
              <a:xfrm>
                <a:off x="5570696" y="3153251"/>
                <a:ext cx="38100" cy="38100"/>
              </a:xfrm>
              <a:custGeom>
                <a:avLst/>
                <a:gdLst>
                  <a:gd name="connsiteX0" fmla="*/ 22384 w 38100"/>
                  <a:gd name="connsiteY0" fmla="*/ 37624 h 38100"/>
                  <a:gd name="connsiteX1" fmla="*/ 37624 w 38100"/>
                  <a:gd name="connsiteY1" fmla="*/ 22384 h 38100"/>
                  <a:gd name="connsiteX2" fmla="*/ 22384 w 38100"/>
                  <a:gd name="connsiteY2" fmla="*/ 7144 h 38100"/>
                  <a:gd name="connsiteX3" fmla="*/ 7144 w 38100"/>
                  <a:gd name="connsiteY3" fmla="*/ 22384 h 38100"/>
                  <a:gd name="connsiteX4" fmla="*/ 22384 w 38100"/>
                  <a:gd name="connsiteY4" fmla="*/ 3762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2384" y="37624"/>
                    </a:moveTo>
                    <a:cubicBezTo>
                      <a:pt x="30956" y="37624"/>
                      <a:pt x="37624" y="30956"/>
                      <a:pt x="37624" y="22384"/>
                    </a:cubicBezTo>
                    <a:cubicBezTo>
                      <a:pt x="37624" y="13811"/>
                      <a:pt x="30956" y="7144"/>
                      <a:pt x="22384" y="7144"/>
                    </a:cubicBezTo>
                    <a:cubicBezTo>
                      <a:pt x="13811" y="7144"/>
                      <a:pt x="7144" y="13811"/>
                      <a:pt x="7144" y="22384"/>
                    </a:cubicBezTo>
                    <a:cubicBezTo>
                      <a:pt x="7144" y="30956"/>
                      <a:pt x="13811" y="37624"/>
                      <a:pt x="22384" y="37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300">
                <a:extLst>
                  <a:ext uri="{FF2B5EF4-FFF2-40B4-BE49-F238E27FC236}">
                    <a16:creationId xmlns:a16="http://schemas.microsoft.com/office/drawing/2014/main" id="{9C08AD46-5FBF-CED4-0614-A6FD0F34F906}"/>
                  </a:ext>
                </a:extLst>
              </p:cNvPr>
              <p:cNvSpPr/>
              <p:nvPr/>
            </p:nvSpPr>
            <p:spPr>
              <a:xfrm>
                <a:off x="5729764" y="3684746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22384 h 28575"/>
                  <a:gd name="connsiteX2" fmla="*/ 7144 w 28575"/>
                  <a:gd name="connsiteY2" fmla="*/ 14764 h 28575"/>
                  <a:gd name="connsiteX3" fmla="*/ 14764 w 28575"/>
                  <a:gd name="connsiteY3" fmla="*/ 714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8972"/>
                      <a:pt x="18972" y="22384"/>
                      <a:pt x="14764" y="22384"/>
                    </a:cubicBezTo>
                    <a:cubicBezTo>
                      <a:pt x="10555" y="22384"/>
                      <a:pt x="7144" y="18972"/>
                      <a:pt x="7144" y="14764"/>
                    </a:cubicBezTo>
                    <a:cubicBezTo>
                      <a:pt x="7144" y="10555"/>
                      <a:pt x="10555" y="7144"/>
                      <a:pt x="14764" y="7144"/>
                    </a:cubicBezTo>
                    <a:cubicBezTo>
                      <a:pt x="18972" y="7144"/>
                      <a:pt x="22384" y="10555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1">
                <a:extLst>
                  <a:ext uri="{FF2B5EF4-FFF2-40B4-BE49-F238E27FC236}">
                    <a16:creationId xmlns:a16="http://schemas.microsoft.com/office/drawing/2014/main" id="{B6F8F178-C452-6EBB-3314-C4C03B2AF411}"/>
                  </a:ext>
                </a:extLst>
              </p:cNvPr>
              <p:cNvSpPr/>
              <p:nvPr/>
            </p:nvSpPr>
            <p:spPr>
              <a:xfrm>
                <a:off x="6108859" y="3107531"/>
                <a:ext cx="19050" cy="19050"/>
              </a:xfrm>
              <a:custGeom>
                <a:avLst/>
                <a:gdLst>
                  <a:gd name="connsiteX0" fmla="*/ 7144 w 19050"/>
                  <a:gd name="connsiteY0" fmla="*/ 11906 h 19050"/>
                  <a:gd name="connsiteX1" fmla="*/ 11906 w 19050"/>
                  <a:gd name="connsiteY1" fmla="*/ 16669 h 19050"/>
                  <a:gd name="connsiteX2" fmla="*/ 16669 w 19050"/>
                  <a:gd name="connsiteY2" fmla="*/ 11906 h 19050"/>
                  <a:gd name="connsiteX3" fmla="*/ 10954 w 19050"/>
                  <a:gd name="connsiteY3" fmla="*/ 7144 h 19050"/>
                  <a:gd name="connsiteX4" fmla="*/ 7144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1906"/>
                    </a:move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6669"/>
                      <a:pt x="16669" y="14764"/>
                      <a:pt x="16669" y="11906"/>
                    </a:cubicBezTo>
                    <a:cubicBezTo>
                      <a:pt x="16669" y="9049"/>
                      <a:pt x="13811" y="7144"/>
                      <a:pt x="10954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02">
                <a:extLst>
                  <a:ext uri="{FF2B5EF4-FFF2-40B4-BE49-F238E27FC236}">
                    <a16:creationId xmlns:a16="http://schemas.microsoft.com/office/drawing/2014/main" id="{C20E3D74-FC9C-459F-C608-F79D5D088EDB}"/>
                  </a:ext>
                </a:extLst>
              </p:cNvPr>
              <p:cNvSpPr/>
              <p:nvPr/>
            </p:nvSpPr>
            <p:spPr>
              <a:xfrm>
                <a:off x="5836444" y="4114324"/>
                <a:ext cx="57150" cy="47625"/>
              </a:xfrm>
              <a:custGeom>
                <a:avLst/>
                <a:gdLst>
                  <a:gd name="connsiteX0" fmla="*/ 47149 w 57150"/>
                  <a:gd name="connsiteY0" fmla="*/ 43339 h 47625"/>
                  <a:gd name="connsiteX1" fmla="*/ 57626 w 57150"/>
                  <a:gd name="connsiteY1" fmla="*/ 32861 h 47625"/>
                  <a:gd name="connsiteX2" fmla="*/ 48101 w 57150"/>
                  <a:gd name="connsiteY2" fmla="*/ 22384 h 47625"/>
                  <a:gd name="connsiteX3" fmla="*/ 30004 w 57150"/>
                  <a:gd name="connsiteY3" fmla="*/ 7144 h 47625"/>
                  <a:gd name="connsiteX4" fmla="*/ 11906 w 57150"/>
                  <a:gd name="connsiteY4" fmla="*/ 25241 h 47625"/>
                  <a:gd name="connsiteX5" fmla="*/ 11906 w 57150"/>
                  <a:gd name="connsiteY5" fmla="*/ 28099 h 47625"/>
                  <a:gd name="connsiteX6" fmla="*/ 7144 w 57150"/>
                  <a:gd name="connsiteY6" fmla="*/ 33814 h 47625"/>
                  <a:gd name="connsiteX7" fmla="*/ 12859 w 57150"/>
                  <a:gd name="connsiteY7" fmla="*/ 39529 h 47625"/>
                  <a:gd name="connsiteX8" fmla="*/ 16669 w 57150"/>
                  <a:gd name="connsiteY8" fmla="*/ 37624 h 47625"/>
                  <a:gd name="connsiteX9" fmla="*/ 29051 w 57150"/>
                  <a:gd name="connsiteY9" fmla="*/ 42386 h 47625"/>
                  <a:gd name="connsiteX10" fmla="*/ 39529 w 57150"/>
                  <a:gd name="connsiteY10" fmla="*/ 38576 h 47625"/>
                  <a:gd name="connsiteX11" fmla="*/ 47149 w 57150"/>
                  <a:gd name="connsiteY11" fmla="*/ 43339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7150" h="47625">
                    <a:moveTo>
                      <a:pt x="47149" y="43339"/>
                    </a:moveTo>
                    <a:cubicBezTo>
                      <a:pt x="52864" y="43339"/>
                      <a:pt x="57626" y="38576"/>
                      <a:pt x="57626" y="32861"/>
                    </a:cubicBezTo>
                    <a:cubicBezTo>
                      <a:pt x="57626" y="27146"/>
                      <a:pt x="52864" y="22384"/>
                      <a:pt x="48101" y="22384"/>
                    </a:cubicBezTo>
                    <a:cubicBezTo>
                      <a:pt x="46196" y="13811"/>
                      <a:pt x="39529" y="7144"/>
                      <a:pt x="30004" y="7144"/>
                    </a:cubicBezTo>
                    <a:cubicBezTo>
                      <a:pt x="19526" y="7144"/>
                      <a:pt x="11906" y="15716"/>
                      <a:pt x="11906" y="25241"/>
                    </a:cubicBezTo>
                    <a:cubicBezTo>
                      <a:pt x="11906" y="26194"/>
                      <a:pt x="11906" y="27146"/>
                      <a:pt x="11906" y="28099"/>
                    </a:cubicBezTo>
                    <a:cubicBezTo>
                      <a:pt x="9049" y="29051"/>
                      <a:pt x="7144" y="30956"/>
                      <a:pt x="7144" y="33814"/>
                    </a:cubicBezTo>
                    <a:cubicBezTo>
                      <a:pt x="7144" y="37624"/>
                      <a:pt x="10001" y="39529"/>
                      <a:pt x="12859" y="39529"/>
                    </a:cubicBezTo>
                    <a:cubicBezTo>
                      <a:pt x="14764" y="39529"/>
                      <a:pt x="15716" y="38576"/>
                      <a:pt x="16669" y="37624"/>
                    </a:cubicBezTo>
                    <a:cubicBezTo>
                      <a:pt x="19526" y="40481"/>
                      <a:pt x="24289" y="42386"/>
                      <a:pt x="29051" y="42386"/>
                    </a:cubicBezTo>
                    <a:cubicBezTo>
                      <a:pt x="32861" y="42386"/>
                      <a:pt x="36671" y="41434"/>
                      <a:pt x="39529" y="38576"/>
                    </a:cubicBezTo>
                    <a:cubicBezTo>
                      <a:pt x="42386" y="42386"/>
                      <a:pt x="44291" y="43339"/>
                      <a:pt x="47149" y="4333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03">
                <a:extLst>
                  <a:ext uri="{FF2B5EF4-FFF2-40B4-BE49-F238E27FC236}">
                    <a16:creationId xmlns:a16="http://schemas.microsoft.com/office/drawing/2014/main" id="{BD02FB34-C51C-0698-0CD3-65CA557AC917}"/>
                  </a:ext>
                </a:extLst>
              </p:cNvPr>
              <p:cNvSpPr/>
              <p:nvPr/>
            </p:nvSpPr>
            <p:spPr>
              <a:xfrm>
                <a:off x="5983129" y="4121944"/>
                <a:ext cx="28575" cy="28575"/>
              </a:xfrm>
              <a:custGeom>
                <a:avLst/>
                <a:gdLst>
                  <a:gd name="connsiteX0" fmla="*/ 17621 w 28575"/>
                  <a:gd name="connsiteY0" fmla="*/ 7144 h 28575"/>
                  <a:gd name="connsiteX1" fmla="*/ 7144 w 28575"/>
                  <a:gd name="connsiteY1" fmla="*/ 17621 h 28575"/>
                  <a:gd name="connsiteX2" fmla="*/ 17621 w 28575"/>
                  <a:gd name="connsiteY2" fmla="*/ 28099 h 28575"/>
                  <a:gd name="connsiteX3" fmla="*/ 28099 w 28575"/>
                  <a:gd name="connsiteY3" fmla="*/ 17621 h 28575"/>
                  <a:gd name="connsiteX4" fmla="*/ 17621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7144"/>
                    </a:move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: Shape 304">
                <a:extLst>
                  <a:ext uri="{FF2B5EF4-FFF2-40B4-BE49-F238E27FC236}">
                    <a16:creationId xmlns:a16="http://schemas.microsoft.com/office/drawing/2014/main" id="{D2D77D85-CD0A-050E-A0D4-FBB5082D9350}"/>
                  </a:ext>
                </a:extLst>
              </p:cNvPr>
              <p:cNvSpPr/>
              <p:nvPr/>
            </p:nvSpPr>
            <p:spPr>
              <a:xfrm>
                <a:off x="5954554" y="4154329"/>
                <a:ext cx="47625" cy="38100"/>
              </a:xfrm>
              <a:custGeom>
                <a:avLst/>
                <a:gdLst>
                  <a:gd name="connsiteX0" fmla="*/ 7144 w 47625"/>
                  <a:gd name="connsiteY0" fmla="*/ 22384 h 38100"/>
                  <a:gd name="connsiteX1" fmla="*/ 13811 w 47625"/>
                  <a:gd name="connsiteY1" fmla="*/ 29051 h 38100"/>
                  <a:gd name="connsiteX2" fmla="*/ 20479 w 47625"/>
                  <a:gd name="connsiteY2" fmla="*/ 24289 h 38100"/>
                  <a:gd name="connsiteX3" fmla="*/ 31909 w 47625"/>
                  <a:gd name="connsiteY3" fmla="*/ 31909 h 38100"/>
                  <a:gd name="connsiteX4" fmla="*/ 44291 w 47625"/>
                  <a:gd name="connsiteY4" fmla="*/ 19526 h 38100"/>
                  <a:gd name="connsiteX5" fmla="*/ 31909 w 47625"/>
                  <a:gd name="connsiteY5" fmla="*/ 7144 h 38100"/>
                  <a:gd name="connsiteX6" fmla="*/ 19526 w 47625"/>
                  <a:gd name="connsiteY6" fmla="*/ 18574 h 38100"/>
                  <a:gd name="connsiteX7" fmla="*/ 13811 w 47625"/>
                  <a:gd name="connsiteY7" fmla="*/ 15716 h 38100"/>
                  <a:gd name="connsiteX8" fmla="*/ 7144 w 47625"/>
                  <a:gd name="connsiteY8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7144" y="22384"/>
                    </a:moveTo>
                    <a:cubicBezTo>
                      <a:pt x="7144" y="26194"/>
                      <a:pt x="10001" y="29051"/>
                      <a:pt x="13811" y="29051"/>
                    </a:cubicBezTo>
                    <a:cubicBezTo>
                      <a:pt x="16669" y="29051"/>
                      <a:pt x="19526" y="27146"/>
                      <a:pt x="20479" y="24289"/>
                    </a:cubicBezTo>
                    <a:cubicBezTo>
                      <a:pt x="22384" y="28099"/>
                      <a:pt x="26194" y="31909"/>
                      <a:pt x="31909" y="31909"/>
                    </a:cubicBezTo>
                    <a:cubicBezTo>
                      <a:pt x="38576" y="31909"/>
                      <a:pt x="44291" y="26194"/>
                      <a:pt x="44291" y="19526"/>
                    </a:cubicBezTo>
                    <a:cubicBezTo>
                      <a:pt x="44291" y="12859"/>
                      <a:pt x="38576" y="7144"/>
                      <a:pt x="31909" y="7144"/>
                    </a:cubicBezTo>
                    <a:cubicBezTo>
                      <a:pt x="25241" y="7144"/>
                      <a:pt x="20479" y="11906"/>
                      <a:pt x="19526" y="18574"/>
                    </a:cubicBezTo>
                    <a:cubicBezTo>
                      <a:pt x="18574" y="16669"/>
                      <a:pt x="16669" y="15716"/>
                      <a:pt x="13811" y="15716"/>
                    </a:cubicBezTo>
                    <a:cubicBezTo>
                      <a:pt x="10001" y="14764"/>
                      <a:pt x="7144" y="18574"/>
                      <a:pt x="714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305">
                <a:extLst>
                  <a:ext uri="{FF2B5EF4-FFF2-40B4-BE49-F238E27FC236}">
                    <a16:creationId xmlns:a16="http://schemas.microsoft.com/office/drawing/2014/main" id="{BDCA4E1A-7D42-A7C5-B798-A7E6FDA8F9E8}"/>
                  </a:ext>
                </a:extLst>
              </p:cNvPr>
              <p:cNvSpPr/>
              <p:nvPr/>
            </p:nvSpPr>
            <p:spPr>
              <a:xfrm>
                <a:off x="5931694" y="3744754"/>
                <a:ext cx="28575" cy="38100"/>
              </a:xfrm>
              <a:custGeom>
                <a:avLst/>
                <a:gdLst>
                  <a:gd name="connsiteX0" fmla="*/ 18574 w 28575"/>
                  <a:gd name="connsiteY0" fmla="*/ 30956 h 38100"/>
                  <a:gd name="connsiteX1" fmla="*/ 30004 w 28575"/>
                  <a:gd name="connsiteY1" fmla="*/ 18574 h 38100"/>
                  <a:gd name="connsiteX2" fmla="*/ 18574 w 28575"/>
                  <a:gd name="connsiteY2" fmla="*/ 7144 h 38100"/>
                  <a:gd name="connsiteX3" fmla="*/ 7144 w 28575"/>
                  <a:gd name="connsiteY3" fmla="*/ 18574 h 38100"/>
                  <a:gd name="connsiteX4" fmla="*/ 18574 w 28575"/>
                  <a:gd name="connsiteY4" fmla="*/ 3095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38100">
                    <a:moveTo>
                      <a:pt x="18574" y="30956"/>
                    </a:moveTo>
                    <a:cubicBezTo>
                      <a:pt x="25241" y="30956"/>
                      <a:pt x="30004" y="25241"/>
                      <a:pt x="30004" y="18574"/>
                    </a:cubicBezTo>
                    <a:cubicBezTo>
                      <a:pt x="30004" y="11906"/>
                      <a:pt x="24289" y="7144"/>
                      <a:pt x="18574" y="7144"/>
                    </a:cubicBezTo>
                    <a:cubicBezTo>
                      <a:pt x="11906" y="7144"/>
                      <a:pt x="7144" y="12859"/>
                      <a:pt x="7144" y="18574"/>
                    </a:cubicBezTo>
                    <a:cubicBezTo>
                      <a:pt x="7144" y="24289"/>
                      <a:pt x="11906" y="30956"/>
                      <a:pt x="18574" y="30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06">
                <a:extLst>
                  <a:ext uri="{FF2B5EF4-FFF2-40B4-BE49-F238E27FC236}">
                    <a16:creationId xmlns:a16="http://schemas.microsoft.com/office/drawing/2014/main" id="{75B777AC-4E0B-7358-1FC5-EDA904805E6A}"/>
                  </a:ext>
                </a:extLst>
              </p:cNvPr>
              <p:cNvSpPr/>
              <p:nvPr/>
            </p:nvSpPr>
            <p:spPr>
              <a:xfrm>
                <a:off x="5695474" y="3153251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2384"/>
                      <a:pt x="11906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: Shape 307">
                <a:extLst>
                  <a:ext uri="{FF2B5EF4-FFF2-40B4-BE49-F238E27FC236}">
                    <a16:creationId xmlns:a16="http://schemas.microsoft.com/office/drawing/2014/main" id="{E00B45FF-4214-2B84-AAEC-C045B5C6405D}"/>
                  </a:ext>
                </a:extLst>
              </p:cNvPr>
              <p:cNvSpPr/>
              <p:nvPr/>
            </p:nvSpPr>
            <p:spPr>
              <a:xfrm>
                <a:off x="5837396" y="2713196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: Shape 308">
                <a:extLst>
                  <a:ext uri="{FF2B5EF4-FFF2-40B4-BE49-F238E27FC236}">
                    <a16:creationId xmlns:a16="http://schemas.microsoft.com/office/drawing/2014/main" id="{9745ACC8-D3FF-A941-4253-A8FF40487EEF}"/>
                  </a:ext>
                </a:extLst>
              </p:cNvPr>
              <p:cNvSpPr/>
              <p:nvPr/>
            </p:nvSpPr>
            <p:spPr>
              <a:xfrm>
                <a:off x="6235541" y="2754154"/>
                <a:ext cx="38100" cy="38100"/>
              </a:xfrm>
              <a:custGeom>
                <a:avLst/>
                <a:gdLst>
                  <a:gd name="connsiteX0" fmla="*/ 31909 w 38100"/>
                  <a:gd name="connsiteY0" fmla="*/ 19526 h 38100"/>
                  <a:gd name="connsiteX1" fmla="*/ 19526 w 38100"/>
                  <a:gd name="connsiteY1" fmla="*/ 7144 h 38100"/>
                  <a:gd name="connsiteX2" fmla="*/ 7144 w 38100"/>
                  <a:gd name="connsiteY2" fmla="*/ 19526 h 38100"/>
                  <a:gd name="connsiteX3" fmla="*/ 19526 w 38100"/>
                  <a:gd name="connsiteY3" fmla="*/ 31909 h 38100"/>
                  <a:gd name="connsiteX4" fmla="*/ 31909 w 38100"/>
                  <a:gd name="connsiteY4" fmla="*/ 1952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1909" y="19526"/>
                    </a:move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ubicBezTo>
                      <a:pt x="26194" y="31909"/>
                      <a:pt x="31909" y="26194"/>
                      <a:pt x="31909" y="195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: Shape 309">
                <a:extLst>
                  <a:ext uri="{FF2B5EF4-FFF2-40B4-BE49-F238E27FC236}">
                    <a16:creationId xmlns:a16="http://schemas.microsoft.com/office/drawing/2014/main" id="{C3DEAFDB-374E-AC11-723D-06B49E5DA867}"/>
                  </a:ext>
                </a:extLst>
              </p:cNvPr>
              <p:cNvSpPr/>
              <p:nvPr/>
            </p:nvSpPr>
            <p:spPr>
              <a:xfrm>
                <a:off x="5832634" y="2902744"/>
                <a:ext cx="19050" cy="19050"/>
              </a:xfrm>
              <a:custGeom>
                <a:avLst/>
                <a:gdLst>
                  <a:gd name="connsiteX0" fmla="*/ 12859 w 19050"/>
                  <a:gd name="connsiteY0" fmla="*/ 18574 h 19050"/>
                  <a:gd name="connsiteX1" fmla="*/ 18574 w 19050"/>
                  <a:gd name="connsiteY1" fmla="*/ 12859 h 19050"/>
                  <a:gd name="connsiteX2" fmla="*/ 12859 w 19050"/>
                  <a:gd name="connsiteY2" fmla="*/ 7144 h 19050"/>
                  <a:gd name="connsiteX3" fmla="*/ 7144 w 19050"/>
                  <a:gd name="connsiteY3" fmla="*/ 12859 h 19050"/>
                  <a:gd name="connsiteX4" fmla="*/ 12859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18574"/>
                    </a:move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6669"/>
                      <a:pt x="9049" y="18574"/>
                      <a:pt x="1285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: Shape 310">
                <a:extLst>
                  <a:ext uri="{FF2B5EF4-FFF2-40B4-BE49-F238E27FC236}">
                    <a16:creationId xmlns:a16="http://schemas.microsoft.com/office/drawing/2014/main" id="{42EE759A-4DFF-1CF7-13D0-C16380E23157}"/>
                  </a:ext>
                </a:extLst>
              </p:cNvPr>
              <p:cNvSpPr/>
              <p:nvPr/>
            </p:nvSpPr>
            <p:spPr>
              <a:xfrm>
                <a:off x="5535454" y="3318034"/>
                <a:ext cx="66675" cy="66675"/>
              </a:xfrm>
              <a:custGeom>
                <a:avLst/>
                <a:gdLst>
                  <a:gd name="connsiteX0" fmla="*/ 62389 w 66675"/>
                  <a:gd name="connsiteY0" fmla="*/ 34766 h 66675"/>
                  <a:gd name="connsiteX1" fmla="*/ 34766 w 66675"/>
                  <a:gd name="connsiteY1" fmla="*/ 62389 h 66675"/>
                  <a:gd name="connsiteX2" fmla="*/ 7144 w 66675"/>
                  <a:gd name="connsiteY2" fmla="*/ 34766 h 66675"/>
                  <a:gd name="connsiteX3" fmla="*/ 34766 w 66675"/>
                  <a:gd name="connsiteY3" fmla="*/ 7144 h 66675"/>
                  <a:gd name="connsiteX4" fmla="*/ 62389 w 66675"/>
                  <a:gd name="connsiteY4" fmla="*/ 34766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62389" y="34766"/>
                    </a:moveTo>
                    <a:cubicBezTo>
                      <a:pt x="62389" y="50022"/>
                      <a:pt x="50022" y="62389"/>
                      <a:pt x="34766" y="62389"/>
                    </a:cubicBezTo>
                    <a:cubicBezTo>
                      <a:pt x="19511" y="62389"/>
                      <a:pt x="7144" y="50022"/>
                      <a:pt x="7144" y="34766"/>
                    </a:cubicBezTo>
                    <a:cubicBezTo>
                      <a:pt x="7144" y="19511"/>
                      <a:pt x="19511" y="7144"/>
                      <a:pt x="34766" y="7144"/>
                    </a:cubicBezTo>
                    <a:cubicBezTo>
                      <a:pt x="50022" y="7144"/>
                      <a:pt x="62389" y="19511"/>
                      <a:pt x="62389" y="3476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: Shape 311">
                <a:extLst>
                  <a:ext uri="{FF2B5EF4-FFF2-40B4-BE49-F238E27FC236}">
                    <a16:creationId xmlns:a16="http://schemas.microsoft.com/office/drawing/2014/main" id="{B635D67A-58C0-73A6-4F17-D6E099481753}"/>
                  </a:ext>
                </a:extLst>
              </p:cNvPr>
              <p:cNvSpPr/>
              <p:nvPr/>
            </p:nvSpPr>
            <p:spPr>
              <a:xfrm>
                <a:off x="5367814" y="3373279"/>
                <a:ext cx="19050" cy="19050"/>
              </a:xfrm>
              <a:custGeom>
                <a:avLst/>
                <a:gdLst>
                  <a:gd name="connsiteX0" fmla="*/ 11906 w 19050"/>
                  <a:gd name="connsiteY0" fmla="*/ 16669 h 19050"/>
                  <a:gd name="connsiteX1" fmla="*/ 16669 w 19050"/>
                  <a:gd name="connsiteY1" fmla="*/ 11906 h 19050"/>
                  <a:gd name="connsiteX2" fmla="*/ 11906 w 19050"/>
                  <a:gd name="connsiteY2" fmla="*/ 7144 h 19050"/>
                  <a:gd name="connsiteX3" fmla="*/ 7144 w 19050"/>
                  <a:gd name="connsiteY3" fmla="*/ 11906 h 19050"/>
                  <a:gd name="connsiteX4" fmla="*/ 11906 w 19050"/>
                  <a:gd name="connsiteY4" fmla="*/ 1666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1906" y="16669"/>
                    </a:moveTo>
                    <a:cubicBezTo>
                      <a:pt x="14764" y="16669"/>
                      <a:pt x="16669" y="14764"/>
                      <a:pt x="16669" y="11906"/>
                    </a:cubicBez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10001" y="16669"/>
                      <a:pt x="11906" y="1666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eform: Shape 312">
                <a:extLst>
                  <a:ext uri="{FF2B5EF4-FFF2-40B4-BE49-F238E27FC236}">
                    <a16:creationId xmlns:a16="http://schemas.microsoft.com/office/drawing/2014/main" id="{2CFDBC3C-0A7C-804A-1E1C-9B1D089C1AE6}"/>
                  </a:ext>
                </a:extLst>
              </p:cNvPr>
              <p:cNvSpPr/>
              <p:nvPr/>
            </p:nvSpPr>
            <p:spPr>
              <a:xfrm>
                <a:off x="5561171" y="3803809"/>
                <a:ext cx="76200" cy="85725"/>
              </a:xfrm>
              <a:custGeom>
                <a:avLst/>
                <a:gdLst>
                  <a:gd name="connsiteX0" fmla="*/ 62389 w 76200"/>
                  <a:gd name="connsiteY0" fmla="*/ 18574 h 85725"/>
                  <a:gd name="connsiteX1" fmla="*/ 50959 w 76200"/>
                  <a:gd name="connsiteY1" fmla="*/ 7144 h 85725"/>
                  <a:gd name="connsiteX2" fmla="*/ 39529 w 76200"/>
                  <a:gd name="connsiteY2" fmla="*/ 18574 h 85725"/>
                  <a:gd name="connsiteX3" fmla="*/ 39529 w 76200"/>
                  <a:gd name="connsiteY3" fmla="*/ 19526 h 85725"/>
                  <a:gd name="connsiteX4" fmla="*/ 38576 w 76200"/>
                  <a:gd name="connsiteY4" fmla="*/ 19526 h 85725"/>
                  <a:gd name="connsiteX5" fmla="*/ 7144 w 76200"/>
                  <a:gd name="connsiteY5" fmla="*/ 50959 h 85725"/>
                  <a:gd name="connsiteX6" fmla="*/ 38576 w 76200"/>
                  <a:gd name="connsiteY6" fmla="*/ 82391 h 85725"/>
                  <a:gd name="connsiteX7" fmla="*/ 70009 w 76200"/>
                  <a:gd name="connsiteY7" fmla="*/ 50959 h 85725"/>
                  <a:gd name="connsiteX8" fmla="*/ 58579 w 76200"/>
                  <a:gd name="connsiteY8" fmla="*/ 27146 h 85725"/>
                  <a:gd name="connsiteX9" fmla="*/ 62389 w 76200"/>
                  <a:gd name="connsiteY9" fmla="*/ 1857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200" h="85725">
                    <a:moveTo>
                      <a:pt x="62389" y="18574"/>
                    </a:moveTo>
                    <a:cubicBezTo>
                      <a:pt x="62389" y="11906"/>
                      <a:pt x="57626" y="7144"/>
                      <a:pt x="50959" y="7144"/>
                    </a:cubicBezTo>
                    <a:cubicBezTo>
                      <a:pt x="44291" y="7144"/>
                      <a:pt x="39529" y="11906"/>
                      <a:pt x="39529" y="18574"/>
                    </a:cubicBezTo>
                    <a:cubicBezTo>
                      <a:pt x="39529" y="18574"/>
                      <a:pt x="39529" y="18574"/>
                      <a:pt x="39529" y="19526"/>
                    </a:cubicBezTo>
                    <a:cubicBezTo>
                      <a:pt x="39529" y="19526"/>
                      <a:pt x="38576" y="19526"/>
                      <a:pt x="38576" y="19526"/>
                    </a:cubicBezTo>
                    <a:cubicBezTo>
                      <a:pt x="21431" y="19526"/>
                      <a:pt x="7144" y="33814"/>
                      <a:pt x="7144" y="50959"/>
                    </a:cubicBezTo>
                    <a:cubicBezTo>
                      <a:pt x="7144" y="68104"/>
                      <a:pt x="21431" y="82391"/>
                      <a:pt x="38576" y="82391"/>
                    </a:cubicBezTo>
                    <a:cubicBezTo>
                      <a:pt x="55721" y="82391"/>
                      <a:pt x="70009" y="68104"/>
                      <a:pt x="70009" y="50959"/>
                    </a:cubicBezTo>
                    <a:cubicBezTo>
                      <a:pt x="70009" y="41434"/>
                      <a:pt x="65246" y="32861"/>
                      <a:pt x="58579" y="27146"/>
                    </a:cubicBezTo>
                    <a:cubicBezTo>
                      <a:pt x="60484" y="24289"/>
                      <a:pt x="62389" y="21431"/>
                      <a:pt x="6238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: Shape 313">
                <a:extLst>
                  <a:ext uri="{FF2B5EF4-FFF2-40B4-BE49-F238E27FC236}">
                    <a16:creationId xmlns:a16="http://schemas.microsoft.com/office/drawing/2014/main" id="{01B32EC6-6410-67D9-BA82-9E43A62FCD4A}"/>
                  </a:ext>
                </a:extLst>
              </p:cNvPr>
              <p:cNvSpPr/>
              <p:nvPr/>
            </p:nvSpPr>
            <p:spPr>
              <a:xfrm>
                <a:off x="5891689" y="3838099"/>
                <a:ext cx="66675" cy="57150"/>
              </a:xfrm>
              <a:custGeom>
                <a:avLst/>
                <a:gdLst>
                  <a:gd name="connsiteX0" fmla="*/ 23336 w 66675"/>
                  <a:gd name="connsiteY0" fmla="*/ 17621 h 57150"/>
                  <a:gd name="connsiteX1" fmla="*/ 7144 w 66675"/>
                  <a:gd name="connsiteY1" fmla="*/ 33814 h 57150"/>
                  <a:gd name="connsiteX2" fmla="*/ 23336 w 66675"/>
                  <a:gd name="connsiteY2" fmla="*/ 50006 h 57150"/>
                  <a:gd name="connsiteX3" fmla="*/ 38576 w 66675"/>
                  <a:gd name="connsiteY3" fmla="*/ 38576 h 57150"/>
                  <a:gd name="connsiteX4" fmla="*/ 45244 w 66675"/>
                  <a:gd name="connsiteY4" fmla="*/ 39529 h 57150"/>
                  <a:gd name="connsiteX5" fmla="*/ 61436 w 66675"/>
                  <a:gd name="connsiteY5" fmla="*/ 23336 h 57150"/>
                  <a:gd name="connsiteX6" fmla="*/ 45244 w 66675"/>
                  <a:gd name="connsiteY6" fmla="*/ 7144 h 57150"/>
                  <a:gd name="connsiteX7" fmla="*/ 30004 w 66675"/>
                  <a:gd name="connsiteY7" fmla="*/ 19526 h 57150"/>
                  <a:gd name="connsiteX8" fmla="*/ 23336 w 66675"/>
                  <a:gd name="connsiteY8" fmla="*/ 17621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675" h="57150">
                    <a:moveTo>
                      <a:pt x="23336" y="17621"/>
                    </a:moveTo>
                    <a:cubicBezTo>
                      <a:pt x="14764" y="17621"/>
                      <a:pt x="7144" y="25241"/>
                      <a:pt x="7144" y="33814"/>
                    </a:cubicBezTo>
                    <a:cubicBezTo>
                      <a:pt x="7144" y="42386"/>
                      <a:pt x="14764" y="50006"/>
                      <a:pt x="23336" y="50006"/>
                    </a:cubicBezTo>
                    <a:cubicBezTo>
                      <a:pt x="30956" y="50006"/>
                      <a:pt x="36671" y="45244"/>
                      <a:pt x="38576" y="38576"/>
                    </a:cubicBezTo>
                    <a:cubicBezTo>
                      <a:pt x="40481" y="39529"/>
                      <a:pt x="42386" y="39529"/>
                      <a:pt x="45244" y="39529"/>
                    </a:cubicBezTo>
                    <a:cubicBezTo>
                      <a:pt x="53816" y="39529"/>
                      <a:pt x="61436" y="31909"/>
                      <a:pt x="61436" y="23336"/>
                    </a:cubicBezTo>
                    <a:cubicBezTo>
                      <a:pt x="61436" y="14764"/>
                      <a:pt x="53816" y="7144"/>
                      <a:pt x="45244" y="7144"/>
                    </a:cubicBezTo>
                    <a:cubicBezTo>
                      <a:pt x="37624" y="7144"/>
                      <a:pt x="31909" y="11906"/>
                      <a:pt x="30004" y="19526"/>
                    </a:cubicBezTo>
                    <a:cubicBezTo>
                      <a:pt x="28099" y="17621"/>
                      <a:pt x="26194" y="17621"/>
                      <a:pt x="23336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314">
                <a:extLst>
                  <a:ext uri="{FF2B5EF4-FFF2-40B4-BE49-F238E27FC236}">
                    <a16:creationId xmlns:a16="http://schemas.microsoft.com/office/drawing/2014/main" id="{AC57827C-5170-2E1B-976A-17DDDF6E2D1E}"/>
                  </a:ext>
                </a:extLst>
              </p:cNvPr>
              <p:cNvSpPr/>
              <p:nvPr/>
            </p:nvSpPr>
            <p:spPr>
              <a:xfrm>
                <a:off x="5664994" y="3268504"/>
                <a:ext cx="114300" cy="114300"/>
              </a:xfrm>
              <a:custGeom>
                <a:avLst/>
                <a:gdLst>
                  <a:gd name="connsiteX0" fmla="*/ 98584 w 114300"/>
                  <a:gd name="connsiteY0" fmla="*/ 43339 h 114300"/>
                  <a:gd name="connsiteX1" fmla="*/ 108109 w 114300"/>
                  <a:gd name="connsiteY1" fmla="*/ 33814 h 114300"/>
                  <a:gd name="connsiteX2" fmla="*/ 98584 w 114300"/>
                  <a:gd name="connsiteY2" fmla="*/ 24289 h 114300"/>
                  <a:gd name="connsiteX3" fmla="*/ 94774 w 114300"/>
                  <a:gd name="connsiteY3" fmla="*/ 25241 h 114300"/>
                  <a:gd name="connsiteX4" fmla="*/ 75724 w 114300"/>
                  <a:gd name="connsiteY4" fmla="*/ 7144 h 114300"/>
                  <a:gd name="connsiteX5" fmla="*/ 56674 w 114300"/>
                  <a:gd name="connsiteY5" fmla="*/ 26194 h 114300"/>
                  <a:gd name="connsiteX6" fmla="*/ 57626 w 114300"/>
                  <a:gd name="connsiteY6" fmla="*/ 30956 h 114300"/>
                  <a:gd name="connsiteX7" fmla="*/ 46196 w 114300"/>
                  <a:gd name="connsiteY7" fmla="*/ 46196 h 114300"/>
                  <a:gd name="connsiteX8" fmla="*/ 27146 w 114300"/>
                  <a:gd name="connsiteY8" fmla="*/ 30956 h 114300"/>
                  <a:gd name="connsiteX9" fmla="*/ 7144 w 114300"/>
                  <a:gd name="connsiteY9" fmla="*/ 50959 h 114300"/>
                  <a:gd name="connsiteX10" fmla="*/ 27146 w 114300"/>
                  <a:gd name="connsiteY10" fmla="*/ 70961 h 114300"/>
                  <a:gd name="connsiteX11" fmla="*/ 46196 w 114300"/>
                  <a:gd name="connsiteY11" fmla="*/ 56674 h 114300"/>
                  <a:gd name="connsiteX12" fmla="*/ 69056 w 114300"/>
                  <a:gd name="connsiteY12" fmla="*/ 75724 h 114300"/>
                  <a:gd name="connsiteX13" fmla="*/ 73819 w 114300"/>
                  <a:gd name="connsiteY13" fmla="*/ 74771 h 114300"/>
                  <a:gd name="connsiteX14" fmla="*/ 72866 w 114300"/>
                  <a:gd name="connsiteY14" fmla="*/ 77629 h 114300"/>
                  <a:gd name="connsiteX15" fmla="*/ 85249 w 114300"/>
                  <a:gd name="connsiteY15" fmla="*/ 90011 h 114300"/>
                  <a:gd name="connsiteX16" fmla="*/ 88106 w 114300"/>
                  <a:gd name="connsiteY16" fmla="*/ 89059 h 114300"/>
                  <a:gd name="connsiteX17" fmla="*/ 88106 w 114300"/>
                  <a:gd name="connsiteY17" fmla="*/ 90964 h 114300"/>
                  <a:gd name="connsiteX18" fmla="*/ 90964 w 114300"/>
                  <a:gd name="connsiteY18" fmla="*/ 99536 h 114300"/>
                  <a:gd name="connsiteX19" fmla="*/ 86201 w 114300"/>
                  <a:gd name="connsiteY19" fmla="*/ 106204 h 114300"/>
                  <a:gd name="connsiteX20" fmla="*/ 93821 w 114300"/>
                  <a:gd name="connsiteY20" fmla="*/ 113824 h 114300"/>
                  <a:gd name="connsiteX21" fmla="*/ 101441 w 114300"/>
                  <a:gd name="connsiteY21" fmla="*/ 106204 h 114300"/>
                  <a:gd name="connsiteX22" fmla="*/ 100489 w 114300"/>
                  <a:gd name="connsiteY22" fmla="*/ 103346 h 114300"/>
                  <a:gd name="connsiteX23" fmla="*/ 111919 w 114300"/>
                  <a:gd name="connsiteY23" fmla="*/ 91916 h 114300"/>
                  <a:gd name="connsiteX24" fmla="*/ 99536 w 114300"/>
                  <a:gd name="connsiteY24" fmla="*/ 79534 h 114300"/>
                  <a:gd name="connsiteX25" fmla="*/ 96679 w 114300"/>
                  <a:gd name="connsiteY25" fmla="*/ 80486 h 114300"/>
                  <a:gd name="connsiteX26" fmla="*/ 96679 w 114300"/>
                  <a:gd name="connsiteY26" fmla="*/ 78581 h 114300"/>
                  <a:gd name="connsiteX27" fmla="*/ 86201 w 114300"/>
                  <a:gd name="connsiteY27" fmla="*/ 67151 h 114300"/>
                  <a:gd name="connsiteX28" fmla="*/ 90964 w 114300"/>
                  <a:gd name="connsiteY28" fmla="*/ 53816 h 114300"/>
                  <a:gd name="connsiteX29" fmla="*/ 88106 w 114300"/>
                  <a:gd name="connsiteY29" fmla="*/ 43339 h 114300"/>
                  <a:gd name="connsiteX30" fmla="*/ 89059 w 114300"/>
                  <a:gd name="connsiteY30" fmla="*/ 42386 h 114300"/>
                  <a:gd name="connsiteX31" fmla="*/ 98584 w 114300"/>
                  <a:gd name="connsiteY31" fmla="*/ 43339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14300" h="114300">
                    <a:moveTo>
                      <a:pt x="98584" y="43339"/>
                    </a:moveTo>
                    <a:cubicBezTo>
                      <a:pt x="104299" y="43339"/>
                      <a:pt x="108109" y="38576"/>
                      <a:pt x="108109" y="33814"/>
                    </a:cubicBezTo>
                    <a:cubicBezTo>
                      <a:pt x="108109" y="29051"/>
                      <a:pt x="103346" y="24289"/>
                      <a:pt x="98584" y="24289"/>
                    </a:cubicBezTo>
                    <a:cubicBezTo>
                      <a:pt x="97631" y="24289"/>
                      <a:pt x="96679" y="24289"/>
                      <a:pt x="94774" y="25241"/>
                    </a:cubicBezTo>
                    <a:cubicBezTo>
                      <a:pt x="93821" y="15716"/>
                      <a:pt x="86201" y="7144"/>
                      <a:pt x="75724" y="7144"/>
                    </a:cubicBezTo>
                    <a:cubicBezTo>
                      <a:pt x="65246" y="7144"/>
                      <a:pt x="56674" y="15716"/>
                      <a:pt x="56674" y="26194"/>
                    </a:cubicBezTo>
                    <a:cubicBezTo>
                      <a:pt x="56674" y="28099"/>
                      <a:pt x="56674" y="29051"/>
                      <a:pt x="57626" y="30956"/>
                    </a:cubicBezTo>
                    <a:cubicBezTo>
                      <a:pt x="51911" y="33814"/>
                      <a:pt x="48101" y="39529"/>
                      <a:pt x="46196" y="46196"/>
                    </a:cubicBezTo>
                    <a:cubicBezTo>
                      <a:pt x="44291" y="37624"/>
                      <a:pt x="36671" y="30956"/>
                      <a:pt x="27146" y="30956"/>
                    </a:cubicBezTo>
                    <a:cubicBezTo>
                      <a:pt x="16669" y="30956"/>
                      <a:pt x="7144" y="39529"/>
                      <a:pt x="7144" y="50959"/>
                    </a:cubicBezTo>
                    <a:cubicBezTo>
                      <a:pt x="7144" y="62389"/>
                      <a:pt x="15716" y="70961"/>
                      <a:pt x="27146" y="70961"/>
                    </a:cubicBezTo>
                    <a:cubicBezTo>
                      <a:pt x="36671" y="70961"/>
                      <a:pt x="43339" y="64294"/>
                      <a:pt x="46196" y="56674"/>
                    </a:cubicBezTo>
                    <a:cubicBezTo>
                      <a:pt x="48101" y="68104"/>
                      <a:pt x="57626" y="75724"/>
                      <a:pt x="69056" y="75724"/>
                    </a:cubicBezTo>
                    <a:cubicBezTo>
                      <a:pt x="70961" y="75724"/>
                      <a:pt x="72866" y="75724"/>
                      <a:pt x="73819" y="74771"/>
                    </a:cubicBezTo>
                    <a:cubicBezTo>
                      <a:pt x="73819" y="75724"/>
                      <a:pt x="72866" y="76676"/>
                      <a:pt x="72866" y="77629"/>
                    </a:cubicBezTo>
                    <a:cubicBezTo>
                      <a:pt x="72866" y="84296"/>
                      <a:pt x="78581" y="90011"/>
                      <a:pt x="85249" y="90011"/>
                    </a:cubicBezTo>
                    <a:cubicBezTo>
                      <a:pt x="86201" y="90011"/>
                      <a:pt x="87154" y="90011"/>
                      <a:pt x="88106" y="89059"/>
                    </a:cubicBezTo>
                    <a:cubicBezTo>
                      <a:pt x="88106" y="90011"/>
                      <a:pt x="88106" y="90011"/>
                      <a:pt x="88106" y="90964"/>
                    </a:cubicBezTo>
                    <a:cubicBezTo>
                      <a:pt x="88106" y="93821"/>
                      <a:pt x="89059" y="96679"/>
                      <a:pt x="90964" y="99536"/>
                    </a:cubicBezTo>
                    <a:cubicBezTo>
                      <a:pt x="88106" y="100489"/>
                      <a:pt x="86201" y="103346"/>
                      <a:pt x="86201" y="106204"/>
                    </a:cubicBezTo>
                    <a:cubicBezTo>
                      <a:pt x="86201" y="110014"/>
                      <a:pt x="90011" y="113824"/>
                      <a:pt x="93821" y="113824"/>
                    </a:cubicBezTo>
                    <a:cubicBezTo>
                      <a:pt x="97631" y="113824"/>
                      <a:pt x="101441" y="110014"/>
                      <a:pt x="101441" y="106204"/>
                    </a:cubicBezTo>
                    <a:cubicBezTo>
                      <a:pt x="101441" y="105251"/>
                      <a:pt x="101441" y="104299"/>
                      <a:pt x="100489" y="103346"/>
                    </a:cubicBezTo>
                    <a:cubicBezTo>
                      <a:pt x="107156" y="103346"/>
                      <a:pt x="111919" y="97631"/>
                      <a:pt x="111919" y="91916"/>
                    </a:cubicBezTo>
                    <a:cubicBezTo>
                      <a:pt x="111919" y="85249"/>
                      <a:pt x="106204" y="79534"/>
                      <a:pt x="99536" y="79534"/>
                    </a:cubicBezTo>
                    <a:cubicBezTo>
                      <a:pt x="98584" y="79534"/>
                      <a:pt x="97631" y="79534"/>
                      <a:pt x="96679" y="80486"/>
                    </a:cubicBezTo>
                    <a:cubicBezTo>
                      <a:pt x="96679" y="79534"/>
                      <a:pt x="96679" y="79534"/>
                      <a:pt x="96679" y="78581"/>
                    </a:cubicBezTo>
                    <a:cubicBezTo>
                      <a:pt x="96679" y="72866"/>
                      <a:pt x="91916" y="68104"/>
                      <a:pt x="86201" y="67151"/>
                    </a:cubicBezTo>
                    <a:cubicBezTo>
                      <a:pt x="89059" y="63341"/>
                      <a:pt x="90964" y="58579"/>
                      <a:pt x="90964" y="53816"/>
                    </a:cubicBezTo>
                    <a:cubicBezTo>
                      <a:pt x="90964" y="50006"/>
                      <a:pt x="90011" y="46196"/>
                      <a:pt x="88106" y="43339"/>
                    </a:cubicBezTo>
                    <a:cubicBezTo>
                      <a:pt x="88106" y="43339"/>
                      <a:pt x="89059" y="42386"/>
                      <a:pt x="89059" y="42386"/>
                    </a:cubicBezTo>
                    <a:cubicBezTo>
                      <a:pt x="91916" y="41434"/>
                      <a:pt x="94774" y="43339"/>
                      <a:pt x="98584" y="4333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: Shape 315">
                <a:extLst>
                  <a:ext uri="{FF2B5EF4-FFF2-40B4-BE49-F238E27FC236}">
                    <a16:creationId xmlns:a16="http://schemas.microsoft.com/office/drawing/2014/main" id="{3DF7CC33-C56D-75BE-8296-9A6BDA3C9F59}"/>
                  </a:ext>
                </a:extLst>
              </p:cNvPr>
              <p:cNvSpPr/>
              <p:nvPr/>
            </p:nvSpPr>
            <p:spPr>
              <a:xfrm>
                <a:off x="5531644" y="2882741"/>
                <a:ext cx="28575" cy="28575"/>
              </a:xfrm>
              <a:custGeom>
                <a:avLst/>
                <a:gdLst>
                  <a:gd name="connsiteX0" fmla="*/ 17621 w 28575"/>
                  <a:gd name="connsiteY0" fmla="*/ 28099 h 28575"/>
                  <a:gd name="connsiteX1" fmla="*/ 28099 w 28575"/>
                  <a:gd name="connsiteY1" fmla="*/ 17621 h 28575"/>
                  <a:gd name="connsiteX2" fmla="*/ 17621 w 28575"/>
                  <a:gd name="connsiteY2" fmla="*/ 7144 h 28575"/>
                  <a:gd name="connsiteX3" fmla="*/ 7144 w 28575"/>
                  <a:gd name="connsiteY3" fmla="*/ 17621 h 28575"/>
                  <a:gd name="connsiteX4" fmla="*/ 17621 w 28575"/>
                  <a:gd name="connsiteY4" fmla="*/ 2809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28099"/>
                    </a:move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316">
                <a:extLst>
                  <a:ext uri="{FF2B5EF4-FFF2-40B4-BE49-F238E27FC236}">
                    <a16:creationId xmlns:a16="http://schemas.microsoft.com/office/drawing/2014/main" id="{4FA12390-5212-0686-E40D-5F4E9E7EC11D}"/>
                  </a:ext>
                </a:extLst>
              </p:cNvPr>
              <p:cNvSpPr/>
              <p:nvPr/>
            </p:nvSpPr>
            <p:spPr>
              <a:xfrm>
                <a:off x="5657374" y="3650456"/>
                <a:ext cx="57150" cy="85725"/>
              </a:xfrm>
              <a:custGeom>
                <a:avLst/>
                <a:gdLst>
                  <a:gd name="connsiteX0" fmla="*/ 53816 w 57150"/>
                  <a:gd name="connsiteY0" fmla="*/ 61436 h 85725"/>
                  <a:gd name="connsiteX1" fmla="*/ 46196 w 57150"/>
                  <a:gd name="connsiteY1" fmla="*/ 44291 h 85725"/>
                  <a:gd name="connsiteX2" fmla="*/ 58579 w 57150"/>
                  <a:gd name="connsiteY2" fmla="*/ 28099 h 85725"/>
                  <a:gd name="connsiteX3" fmla="*/ 41434 w 57150"/>
                  <a:gd name="connsiteY3" fmla="*/ 10954 h 85725"/>
                  <a:gd name="connsiteX4" fmla="*/ 27146 w 57150"/>
                  <a:gd name="connsiteY4" fmla="*/ 18574 h 85725"/>
                  <a:gd name="connsiteX5" fmla="*/ 28099 w 57150"/>
                  <a:gd name="connsiteY5" fmla="*/ 15716 h 85725"/>
                  <a:gd name="connsiteX6" fmla="*/ 19526 w 57150"/>
                  <a:gd name="connsiteY6" fmla="*/ 7144 h 85725"/>
                  <a:gd name="connsiteX7" fmla="*/ 10001 w 57150"/>
                  <a:gd name="connsiteY7" fmla="*/ 16669 h 85725"/>
                  <a:gd name="connsiteX8" fmla="*/ 18574 w 57150"/>
                  <a:gd name="connsiteY8" fmla="*/ 25241 h 85725"/>
                  <a:gd name="connsiteX9" fmla="*/ 25241 w 57150"/>
                  <a:gd name="connsiteY9" fmla="*/ 21431 h 85725"/>
                  <a:gd name="connsiteX10" fmla="*/ 24289 w 57150"/>
                  <a:gd name="connsiteY10" fmla="*/ 28099 h 85725"/>
                  <a:gd name="connsiteX11" fmla="*/ 28099 w 57150"/>
                  <a:gd name="connsiteY11" fmla="*/ 38576 h 85725"/>
                  <a:gd name="connsiteX12" fmla="*/ 7144 w 57150"/>
                  <a:gd name="connsiteY12" fmla="*/ 61436 h 85725"/>
                  <a:gd name="connsiteX13" fmla="*/ 30004 w 57150"/>
                  <a:gd name="connsiteY13" fmla="*/ 84296 h 85725"/>
                  <a:gd name="connsiteX14" fmla="*/ 53816 w 57150"/>
                  <a:gd name="connsiteY14" fmla="*/ 61436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7150" h="85725">
                    <a:moveTo>
                      <a:pt x="53816" y="61436"/>
                    </a:moveTo>
                    <a:cubicBezTo>
                      <a:pt x="53816" y="54769"/>
                      <a:pt x="50959" y="49054"/>
                      <a:pt x="46196" y="44291"/>
                    </a:cubicBezTo>
                    <a:cubicBezTo>
                      <a:pt x="52864" y="42386"/>
                      <a:pt x="58579" y="35719"/>
                      <a:pt x="58579" y="28099"/>
                    </a:cubicBezTo>
                    <a:cubicBezTo>
                      <a:pt x="58579" y="18574"/>
                      <a:pt x="50959" y="10954"/>
                      <a:pt x="41434" y="10954"/>
                    </a:cubicBezTo>
                    <a:cubicBezTo>
                      <a:pt x="35719" y="10954"/>
                      <a:pt x="30004" y="13811"/>
                      <a:pt x="27146" y="18574"/>
                    </a:cubicBezTo>
                    <a:cubicBezTo>
                      <a:pt x="27146" y="17621"/>
                      <a:pt x="28099" y="16669"/>
                      <a:pt x="28099" y="15716"/>
                    </a:cubicBezTo>
                    <a:cubicBezTo>
                      <a:pt x="28099" y="10954"/>
                      <a:pt x="24289" y="7144"/>
                      <a:pt x="19526" y="7144"/>
                    </a:cubicBezTo>
                    <a:cubicBezTo>
                      <a:pt x="14764" y="7144"/>
                      <a:pt x="10001" y="10954"/>
                      <a:pt x="10001" y="16669"/>
                    </a:cubicBezTo>
                    <a:cubicBezTo>
                      <a:pt x="10001" y="21431"/>
                      <a:pt x="13811" y="25241"/>
                      <a:pt x="18574" y="25241"/>
                    </a:cubicBezTo>
                    <a:cubicBezTo>
                      <a:pt x="21431" y="25241"/>
                      <a:pt x="24289" y="23336"/>
                      <a:pt x="25241" y="21431"/>
                    </a:cubicBezTo>
                    <a:cubicBezTo>
                      <a:pt x="24289" y="23336"/>
                      <a:pt x="24289" y="26194"/>
                      <a:pt x="24289" y="28099"/>
                    </a:cubicBezTo>
                    <a:cubicBezTo>
                      <a:pt x="24289" y="31909"/>
                      <a:pt x="25241" y="35719"/>
                      <a:pt x="28099" y="38576"/>
                    </a:cubicBezTo>
                    <a:cubicBezTo>
                      <a:pt x="16669" y="39529"/>
                      <a:pt x="7144" y="49054"/>
                      <a:pt x="7144" y="61436"/>
                    </a:cubicBezTo>
                    <a:cubicBezTo>
                      <a:pt x="7144" y="73819"/>
                      <a:pt x="17621" y="84296"/>
                      <a:pt x="30004" y="84296"/>
                    </a:cubicBezTo>
                    <a:cubicBezTo>
                      <a:pt x="43339" y="84296"/>
                      <a:pt x="53816" y="73819"/>
                      <a:pt x="53816" y="614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: Shape 317">
                <a:extLst>
                  <a:ext uri="{FF2B5EF4-FFF2-40B4-BE49-F238E27FC236}">
                    <a16:creationId xmlns:a16="http://schemas.microsoft.com/office/drawing/2014/main" id="{CC069FB9-902A-09AD-3AC2-768B514BCF2A}"/>
                  </a:ext>
                </a:extLst>
              </p:cNvPr>
              <p:cNvSpPr/>
              <p:nvPr/>
            </p:nvSpPr>
            <p:spPr>
              <a:xfrm>
                <a:off x="5672614" y="3374231"/>
                <a:ext cx="47625" cy="47625"/>
              </a:xfrm>
              <a:custGeom>
                <a:avLst/>
                <a:gdLst>
                  <a:gd name="connsiteX0" fmla="*/ 7144 w 47625"/>
                  <a:gd name="connsiteY0" fmla="*/ 25241 h 47625"/>
                  <a:gd name="connsiteX1" fmla="*/ 25241 w 47625"/>
                  <a:gd name="connsiteY1" fmla="*/ 43339 h 47625"/>
                  <a:gd name="connsiteX2" fmla="*/ 43339 w 47625"/>
                  <a:gd name="connsiteY2" fmla="*/ 25241 h 47625"/>
                  <a:gd name="connsiteX3" fmla="*/ 25241 w 47625"/>
                  <a:gd name="connsiteY3" fmla="*/ 7144 h 47625"/>
                  <a:gd name="connsiteX4" fmla="*/ 7144 w 47625"/>
                  <a:gd name="connsiteY4" fmla="*/ 25241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7144" y="25241"/>
                    </a:moveTo>
                    <a:cubicBezTo>
                      <a:pt x="7144" y="35719"/>
                      <a:pt x="15716" y="43339"/>
                      <a:pt x="25241" y="43339"/>
                    </a:cubicBezTo>
                    <a:cubicBezTo>
                      <a:pt x="34766" y="43339"/>
                      <a:pt x="43339" y="34766"/>
                      <a:pt x="43339" y="25241"/>
                    </a:cubicBezTo>
                    <a:cubicBezTo>
                      <a:pt x="43339" y="14764"/>
                      <a:pt x="34766" y="7144"/>
                      <a:pt x="25241" y="7144"/>
                    </a:cubicBezTo>
                    <a:cubicBezTo>
                      <a:pt x="15716" y="7144"/>
                      <a:pt x="7144" y="14764"/>
                      <a:pt x="7144" y="2524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: Shape 318">
                <a:extLst>
                  <a:ext uri="{FF2B5EF4-FFF2-40B4-BE49-F238E27FC236}">
                    <a16:creationId xmlns:a16="http://schemas.microsoft.com/office/drawing/2014/main" id="{380C6D24-9407-37A9-3C76-17FCB9748CF7}"/>
                  </a:ext>
                </a:extLst>
              </p:cNvPr>
              <p:cNvSpPr/>
              <p:nvPr/>
            </p:nvSpPr>
            <p:spPr>
              <a:xfrm>
                <a:off x="5797391" y="416480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7144 h 28575"/>
                  <a:gd name="connsiteX2" fmla="*/ 7144 w 28575"/>
                  <a:gd name="connsiteY2" fmla="*/ 15716 h 28575"/>
                  <a:gd name="connsiteX3" fmla="*/ 15716 w 28575"/>
                  <a:gd name="connsiteY3" fmla="*/ 24289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3336"/>
                      <a:pt x="24289" y="19526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319">
                <a:extLst>
                  <a:ext uri="{FF2B5EF4-FFF2-40B4-BE49-F238E27FC236}">
                    <a16:creationId xmlns:a16="http://schemas.microsoft.com/office/drawing/2014/main" id="{7C5F1C65-F043-80CC-4D65-B11C47BB3AF6}"/>
                  </a:ext>
                </a:extLst>
              </p:cNvPr>
              <p:cNvSpPr/>
              <p:nvPr/>
            </p:nvSpPr>
            <p:spPr>
              <a:xfrm>
                <a:off x="6067717" y="3886676"/>
                <a:ext cx="19050" cy="19050"/>
              </a:xfrm>
              <a:custGeom>
                <a:avLst/>
                <a:gdLst>
                  <a:gd name="connsiteX0" fmla="*/ 13043 w 19050"/>
                  <a:gd name="connsiteY0" fmla="*/ 18574 h 19050"/>
                  <a:gd name="connsiteX1" fmla="*/ 18758 w 19050"/>
                  <a:gd name="connsiteY1" fmla="*/ 12859 h 19050"/>
                  <a:gd name="connsiteX2" fmla="*/ 13043 w 19050"/>
                  <a:gd name="connsiteY2" fmla="*/ 7144 h 19050"/>
                  <a:gd name="connsiteX3" fmla="*/ 7328 w 19050"/>
                  <a:gd name="connsiteY3" fmla="*/ 12859 h 19050"/>
                  <a:gd name="connsiteX4" fmla="*/ 13043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043" y="18574"/>
                    </a:moveTo>
                    <a:cubicBezTo>
                      <a:pt x="15901" y="18574"/>
                      <a:pt x="18758" y="15716"/>
                      <a:pt x="18758" y="12859"/>
                    </a:cubicBezTo>
                    <a:cubicBezTo>
                      <a:pt x="18758" y="10001"/>
                      <a:pt x="15901" y="7144"/>
                      <a:pt x="13043" y="7144"/>
                    </a:cubicBezTo>
                    <a:cubicBezTo>
                      <a:pt x="10186" y="7144"/>
                      <a:pt x="7328" y="10001"/>
                      <a:pt x="7328" y="12859"/>
                    </a:cubicBezTo>
                    <a:cubicBezTo>
                      <a:pt x="6376" y="15716"/>
                      <a:pt x="9233" y="18574"/>
                      <a:pt x="13043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: Shape 320">
                <a:extLst>
                  <a:ext uri="{FF2B5EF4-FFF2-40B4-BE49-F238E27FC236}">
                    <a16:creationId xmlns:a16="http://schemas.microsoft.com/office/drawing/2014/main" id="{58E4194D-3E9F-A0D9-07DE-6CE4BED0AD55}"/>
                  </a:ext>
                </a:extLst>
              </p:cNvPr>
              <p:cNvSpPr/>
              <p:nvPr/>
            </p:nvSpPr>
            <p:spPr>
              <a:xfrm>
                <a:off x="5555456" y="3539014"/>
                <a:ext cx="57150" cy="57150"/>
              </a:xfrm>
              <a:custGeom>
                <a:avLst/>
                <a:gdLst>
                  <a:gd name="connsiteX0" fmla="*/ 31909 w 57150"/>
                  <a:gd name="connsiteY0" fmla="*/ 56674 h 57150"/>
                  <a:gd name="connsiteX1" fmla="*/ 56674 w 57150"/>
                  <a:gd name="connsiteY1" fmla="*/ 31909 h 57150"/>
                  <a:gd name="connsiteX2" fmla="*/ 31909 w 57150"/>
                  <a:gd name="connsiteY2" fmla="*/ 7144 h 57150"/>
                  <a:gd name="connsiteX3" fmla="*/ 7144 w 57150"/>
                  <a:gd name="connsiteY3" fmla="*/ 31909 h 57150"/>
                  <a:gd name="connsiteX4" fmla="*/ 31909 w 57150"/>
                  <a:gd name="connsiteY4" fmla="*/ 5667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31909" y="56674"/>
                    </a:moveTo>
                    <a:cubicBezTo>
                      <a:pt x="45244" y="56674"/>
                      <a:pt x="56674" y="46196"/>
                      <a:pt x="56674" y="31909"/>
                    </a:cubicBezTo>
                    <a:cubicBezTo>
                      <a:pt x="56674" y="18574"/>
                      <a:pt x="46196" y="7144"/>
                      <a:pt x="31909" y="7144"/>
                    </a:cubicBezTo>
                    <a:cubicBezTo>
                      <a:pt x="18574" y="7144"/>
                      <a:pt x="7144" y="17621"/>
                      <a:pt x="7144" y="31909"/>
                    </a:cubicBezTo>
                    <a:cubicBezTo>
                      <a:pt x="7144" y="46196"/>
                      <a:pt x="18574" y="56674"/>
                      <a:pt x="31909" y="566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: Shape 321">
                <a:extLst>
                  <a:ext uri="{FF2B5EF4-FFF2-40B4-BE49-F238E27FC236}">
                    <a16:creationId xmlns:a16="http://schemas.microsoft.com/office/drawing/2014/main" id="{5DA20802-28AE-81EF-F18E-338C10A92336}"/>
                  </a:ext>
                </a:extLst>
              </p:cNvPr>
              <p:cNvSpPr/>
              <p:nvPr/>
            </p:nvSpPr>
            <p:spPr>
              <a:xfrm>
                <a:off x="6038374" y="4180046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8096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Freeform: Shape 322">
                <a:extLst>
                  <a:ext uri="{FF2B5EF4-FFF2-40B4-BE49-F238E27FC236}">
                    <a16:creationId xmlns:a16="http://schemas.microsoft.com/office/drawing/2014/main" id="{262B0403-1522-0CEA-F86A-54CE924D86DE}"/>
                  </a:ext>
                </a:extLst>
              </p:cNvPr>
              <p:cNvSpPr/>
              <p:nvPr/>
            </p:nvSpPr>
            <p:spPr>
              <a:xfrm>
                <a:off x="5919311" y="3565684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Freeform: Shape 323">
                <a:extLst>
                  <a:ext uri="{FF2B5EF4-FFF2-40B4-BE49-F238E27FC236}">
                    <a16:creationId xmlns:a16="http://schemas.microsoft.com/office/drawing/2014/main" id="{437B15F8-3105-D241-341A-A655D2E87D95}"/>
                  </a:ext>
                </a:extLst>
              </p:cNvPr>
              <p:cNvSpPr/>
              <p:nvPr/>
            </p:nvSpPr>
            <p:spPr>
              <a:xfrm>
                <a:off x="5928836" y="4101941"/>
                <a:ext cx="19050" cy="19050"/>
              </a:xfrm>
              <a:custGeom>
                <a:avLst/>
                <a:gdLst>
                  <a:gd name="connsiteX0" fmla="*/ 12859 w 19050"/>
                  <a:gd name="connsiteY0" fmla="*/ 18574 h 19050"/>
                  <a:gd name="connsiteX1" fmla="*/ 18574 w 19050"/>
                  <a:gd name="connsiteY1" fmla="*/ 12859 h 19050"/>
                  <a:gd name="connsiteX2" fmla="*/ 12859 w 19050"/>
                  <a:gd name="connsiteY2" fmla="*/ 7144 h 19050"/>
                  <a:gd name="connsiteX3" fmla="*/ 7144 w 19050"/>
                  <a:gd name="connsiteY3" fmla="*/ 12859 h 19050"/>
                  <a:gd name="connsiteX4" fmla="*/ 12859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18574"/>
                    </a:move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: Shape 324">
                <a:extLst>
                  <a:ext uri="{FF2B5EF4-FFF2-40B4-BE49-F238E27FC236}">
                    <a16:creationId xmlns:a16="http://schemas.microsoft.com/office/drawing/2014/main" id="{1C0BEEA8-7285-97FC-907F-FEE4ACD21262}"/>
                  </a:ext>
                </a:extLst>
              </p:cNvPr>
              <p:cNvSpPr/>
              <p:nvPr/>
            </p:nvSpPr>
            <p:spPr>
              <a:xfrm>
                <a:off x="5470684" y="3559016"/>
                <a:ext cx="66675" cy="66675"/>
              </a:xfrm>
              <a:custGeom>
                <a:avLst/>
                <a:gdLst>
                  <a:gd name="connsiteX0" fmla="*/ 33814 w 66675"/>
                  <a:gd name="connsiteY0" fmla="*/ 7144 h 66675"/>
                  <a:gd name="connsiteX1" fmla="*/ 7144 w 66675"/>
                  <a:gd name="connsiteY1" fmla="*/ 33814 h 66675"/>
                  <a:gd name="connsiteX2" fmla="*/ 33814 w 66675"/>
                  <a:gd name="connsiteY2" fmla="*/ 60484 h 66675"/>
                  <a:gd name="connsiteX3" fmla="*/ 60484 w 66675"/>
                  <a:gd name="connsiteY3" fmla="*/ 33814 h 66675"/>
                  <a:gd name="connsiteX4" fmla="*/ 33814 w 66675"/>
                  <a:gd name="connsiteY4" fmla="*/ 714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3814" y="7144"/>
                    </a:moveTo>
                    <a:cubicBezTo>
                      <a:pt x="19526" y="7144"/>
                      <a:pt x="7144" y="18574"/>
                      <a:pt x="7144" y="33814"/>
                    </a:cubicBezTo>
                    <a:cubicBezTo>
                      <a:pt x="7144" y="48101"/>
                      <a:pt x="18574" y="60484"/>
                      <a:pt x="33814" y="60484"/>
                    </a:cubicBezTo>
                    <a:cubicBezTo>
                      <a:pt x="48101" y="60484"/>
                      <a:pt x="60484" y="49054"/>
                      <a:pt x="60484" y="33814"/>
                    </a:cubicBezTo>
                    <a:cubicBezTo>
                      <a:pt x="59531" y="18574"/>
                      <a:pt x="48101" y="7144"/>
                      <a:pt x="3381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: Shape 325">
                <a:extLst>
                  <a:ext uri="{FF2B5EF4-FFF2-40B4-BE49-F238E27FC236}">
                    <a16:creationId xmlns:a16="http://schemas.microsoft.com/office/drawing/2014/main" id="{16AB0862-1268-9368-B404-3A5137E64DDC}"/>
                  </a:ext>
                </a:extLst>
              </p:cNvPr>
              <p:cNvSpPr/>
              <p:nvPr/>
            </p:nvSpPr>
            <p:spPr>
              <a:xfrm>
                <a:off x="5958364" y="3854291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7146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3811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Freeform: Shape 326">
                <a:extLst>
                  <a:ext uri="{FF2B5EF4-FFF2-40B4-BE49-F238E27FC236}">
                    <a16:creationId xmlns:a16="http://schemas.microsoft.com/office/drawing/2014/main" id="{21C6FE5B-F35A-5B38-B35D-D7B833811278}"/>
                  </a:ext>
                </a:extLst>
              </p:cNvPr>
              <p:cNvSpPr/>
              <p:nvPr/>
            </p:nvSpPr>
            <p:spPr>
              <a:xfrm>
                <a:off x="6216491" y="2458879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Freeform: Shape 327">
                <a:extLst>
                  <a:ext uri="{FF2B5EF4-FFF2-40B4-BE49-F238E27FC236}">
                    <a16:creationId xmlns:a16="http://schemas.microsoft.com/office/drawing/2014/main" id="{90346F68-17B7-9AC6-D3C2-97603FF420B0}"/>
                  </a:ext>
                </a:extLst>
              </p:cNvPr>
              <p:cNvSpPr/>
              <p:nvPr/>
            </p:nvSpPr>
            <p:spPr>
              <a:xfrm>
                <a:off x="5384006" y="3668554"/>
                <a:ext cx="66675" cy="66675"/>
              </a:xfrm>
              <a:custGeom>
                <a:avLst/>
                <a:gdLst>
                  <a:gd name="connsiteX0" fmla="*/ 34766 w 66675"/>
                  <a:gd name="connsiteY0" fmla="*/ 7144 h 66675"/>
                  <a:gd name="connsiteX1" fmla="*/ 7144 w 66675"/>
                  <a:gd name="connsiteY1" fmla="*/ 34766 h 66675"/>
                  <a:gd name="connsiteX2" fmla="*/ 34766 w 66675"/>
                  <a:gd name="connsiteY2" fmla="*/ 62389 h 66675"/>
                  <a:gd name="connsiteX3" fmla="*/ 62389 w 66675"/>
                  <a:gd name="connsiteY3" fmla="*/ 34766 h 66675"/>
                  <a:gd name="connsiteX4" fmla="*/ 34766 w 66675"/>
                  <a:gd name="connsiteY4" fmla="*/ 714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4766" y="7144"/>
                    </a:moveTo>
                    <a:cubicBezTo>
                      <a:pt x="19526" y="7144"/>
                      <a:pt x="7144" y="19526"/>
                      <a:pt x="7144" y="34766"/>
                    </a:cubicBezTo>
                    <a:cubicBezTo>
                      <a:pt x="7144" y="50006"/>
                      <a:pt x="19526" y="62389"/>
                      <a:pt x="34766" y="62389"/>
                    </a:cubicBezTo>
                    <a:cubicBezTo>
                      <a:pt x="50006" y="62389"/>
                      <a:pt x="62389" y="50006"/>
                      <a:pt x="62389" y="34766"/>
                    </a:cubicBezTo>
                    <a:cubicBezTo>
                      <a:pt x="62389" y="18574"/>
                      <a:pt x="50006" y="7144"/>
                      <a:pt x="3476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Freeform: Shape 328">
                <a:extLst>
                  <a:ext uri="{FF2B5EF4-FFF2-40B4-BE49-F238E27FC236}">
                    <a16:creationId xmlns:a16="http://schemas.microsoft.com/office/drawing/2014/main" id="{EF001B7B-6215-16EE-7FC4-67C09BCF5E4D}"/>
                  </a:ext>
                </a:extLst>
              </p:cNvPr>
              <p:cNvSpPr/>
              <p:nvPr/>
            </p:nvSpPr>
            <p:spPr>
              <a:xfrm>
                <a:off x="5896451" y="3007519"/>
                <a:ext cx="57150" cy="57150"/>
              </a:xfrm>
              <a:custGeom>
                <a:avLst/>
                <a:gdLst>
                  <a:gd name="connsiteX0" fmla="*/ 7144 w 57150"/>
                  <a:gd name="connsiteY0" fmla="*/ 30004 h 57150"/>
                  <a:gd name="connsiteX1" fmla="*/ 30004 w 57150"/>
                  <a:gd name="connsiteY1" fmla="*/ 52864 h 57150"/>
                  <a:gd name="connsiteX2" fmla="*/ 52864 w 57150"/>
                  <a:gd name="connsiteY2" fmla="*/ 30004 h 57150"/>
                  <a:gd name="connsiteX3" fmla="*/ 30004 w 57150"/>
                  <a:gd name="connsiteY3" fmla="*/ 7144 h 57150"/>
                  <a:gd name="connsiteX4" fmla="*/ 7144 w 57150"/>
                  <a:gd name="connsiteY4" fmla="*/ 3000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0004"/>
                    </a:moveTo>
                    <a:cubicBezTo>
                      <a:pt x="7144" y="43339"/>
                      <a:pt x="17621" y="52864"/>
                      <a:pt x="30004" y="52864"/>
                    </a:cubicBezTo>
                    <a:cubicBezTo>
                      <a:pt x="43339" y="52864"/>
                      <a:pt x="52864" y="42386"/>
                      <a:pt x="52864" y="30004"/>
                    </a:cubicBezTo>
                    <a:cubicBezTo>
                      <a:pt x="52864" y="16669"/>
                      <a:pt x="42386" y="7144"/>
                      <a:pt x="30004" y="7144"/>
                    </a:cubicBezTo>
                    <a:cubicBezTo>
                      <a:pt x="17621" y="7144"/>
                      <a:pt x="7144" y="17621"/>
                      <a:pt x="714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9" name="Freeform: Shape 329">
                <a:extLst>
                  <a:ext uri="{FF2B5EF4-FFF2-40B4-BE49-F238E27FC236}">
                    <a16:creationId xmlns:a16="http://schemas.microsoft.com/office/drawing/2014/main" id="{02C858C0-25C4-0FFD-1956-73479DA27F0B}"/>
                  </a:ext>
                </a:extLst>
              </p:cNvPr>
              <p:cNvSpPr/>
              <p:nvPr/>
            </p:nvSpPr>
            <p:spPr>
              <a:xfrm>
                <a:off x="6256496" y="2455069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9526" y="22384"/>
                      <a:pt x="22384" y="18574"/>
                      <a:pt x="22384" y="14764"/>
                    </a:cubicBezTo>
                    <a:cubicBezTo>
                      <a:pt x="22384" y="10001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8574"/>
                      <a:pt x="10001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0" name="Freeform: Shape 330">
                <a:extLst>
                  <a:ext uri="{FF2B5EF4-FFF2-40B4-BE49-F238E27FC236}">
                    <a16:creationId xmlns:a16="http://schemas.microsoft.com/office/drawing/2014/main" id="{A8B04108-1E1D-9F8E-FC1F-F8512BA8BF24}"/>
                  </a:ext>
                </a:extLst>
              </p:cNvPr>
              <p:cNvSpPr/>
              <p:nvPr/>
            </p:nvSpPr>
            <p:spPr>
              <a:xfrm>
                <a:off x="5407819" y="3471386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39529 h 38100"/>
                  <a:gd name="connsiteX2" fmla="*/ 7144 w 38100"/>
                  <a:gd name="connsiteY2" fmla="*/ 23336 h 38100"/>
                  <a:gd name="connsiteX3" fmla="*/ 23336 w 38100"/>
                  <a:gd name="connsiteY3" fmla="*/ 7144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32279"/>
                      <a:pt x="32279" y="39529"/>
                      <a:pt x="23336" y="39529"/>
                    </a:cubicBezTo>
                    <a:cubicBezTo>
                      <a:pt x="14393" y="39529"/>
                      <a:pt x="7144" y="32279"/>
                      <a:pt x="7144" y="23336"/>
                    </a:cubicBezTo>
                    <a:cubicBezTo>
                      <a:pt x="7144" y="14393"/>
                      <a:pt x="14393" y="7144"/>
                      <a:pt x="23336" y="7144"/>
                    </a:cubicBezTo>
                    <a:cubicBezTo>
                      <a:pt x="32279" y="7144"/>
                      <a:pt x="39529" y="14393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1" name="Freeform: Shape 331">
                <a:extLst>
                  <a:ext uri="{FF2B5EF4-FFF2-40B4-BE49-F238E27FC236}">
                    <a16:creationId xmlns:a16="http://schemas.microsoft.com/office/drawing/2014/main" id="{A36FA670-3327-B93C-5D86-929DF1A4E568}"/>
                  </a:ext>
                </a:extLst>
              </p:cNvPr>
              <p:cNvSpPr/>
              <p:nvPr/>
            </p:nvSpPr>
            <p:spPr>
              <a:xfrm>
                <a:off x="6014561" y="2881789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9049" y="18574"/>
                      <a:pt x="12859" y="18574"/>
                    </a:cubicBezTo>
                    <a:cubicBezTo>
                      <a:pt x="15716" y="18574"/>
                      <a:pt x="18574" y="16669"/>
                      <a:pt x="18574" y="12859"/>
                    </a:cubicBezTo>
                    <a:cubicBezTo>
                      <a:pt x="18574" y="10001"/>
                      <a:pt x="16669" y="7144"/>
                      <a:pt x="12859" y="7144"/>
                    </a:cubicBezTo>
                    <a:cubicBezTo>
                      <a:pt x="9049" y="8096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2" name="Freeform: Shape 332">
                <a:extLst>
                  <a:ext uri="{FF2B5EF4-FFF2-40B4-BE49-F238E27FC236}">
                    <a16:creationId xmlns:a16="http://schemas.microsoft.com/office/drawing/2014/main" id="{AB9E0AD2-34D2-E9D2-1284-198D0D1D9E2B}"/>
                  </a:ext>
                </a:extLst>
              </p:cNvPr>
              <p:cNvSpPr/>
              <p:nvPr/>
            </p:nvSpPr>
            <p:spPr>
              <a:xfrm>
                <a:off x="5963126" y="2893219"/>
                <a:ext cx="76200" cy="85725"/>
              </a:xfrm>
              <a:custGeom>
                <a:avLst/>
                <a:gdLst>
                  <a:gd name="connsiteX0" fmla="*/ 13811 w 76200"/>
                  <a:gd name="connsiteY0" fmla="*/ 37624 h 85725"/>
                  <a:gd name="connsiteX1" fmla="*/ 13811 w 76200"/>
                  <a:gd name="connsiteY1" fmla="*/ 40481 h 85725"/>
                  <a:gd name="connsiteX2" fmla="*/ 7144 w 76200"/>
                  <a:gd name="connsiteY2" fmla="*/ 57626 h 85725"/>
                  <a:gd name="connsiteX3" fmla="*/ 15716 w 76200"/>
                  <a:gd name="connsiteY3" fmla="*/ 77629 h 85725"/>
                  <a:gd name="connsiteX4" fmla="*/ 28099 w 76200"/>
                  <a:gd name="connsiteY4" fmla="*/ 86201 h 85725"/>
                  <a:gd name="connsiteX5" fmla="*/ 33814 w 76200"/>
                  <a:gd name="connsiteY5" fmla="*/ 84296 h 85725"/>
                  <a:gd name="connsiteX6" fmla="*/ 58579 w 76200"/>
                  <a:gd name="connsiteY6" fmla="*/ 64294 h 85725"/>
                  <a:gd name="connsiteX7" fmla="*/ 74771 w 76200"/>
                  <a:gd name="connsiteY7" fmla="*/ 37624 h 85725"/>
                  <a:gd name="connsiteX8" fmla="*/ 44291 w 76200"/>
                  <a:gd name="connsiteY8" fmla="*/ 7144 h 85725"/>
                  <a:gd name="connsiteX9" fmla="*/ 13811 w 76200"/>
                  <a:gd name="connsiteY9" fmla="*/ 3762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200" h="85725">
                    <a:moveTo>
                      <a:pt x="13811" y="37624"/>
                    </a:moveTo>
                    <a:cubicBezTo>
                      <a:pt x="13811" y="38576"/>
                      <a:pt x="13811" y="39529"/>
                      <a:pt x="13811" y="40481"/>
                    </a:cubicBezTo>
                    <a:cubicBezTo>
                      <a:pt x="10001" y="45244"/>
                      <a:pt x="7144" y="50959"/>
                      <a:pt x="7144" y="57626"/>
                    </a:cubicBezTo>
                    <a:cubicBezTo>
                      <a:pt x="7144" y="65246"/>
                      <a:pt x="10954" y="71914"/>
                      <a:pt x="15716" y="77629"/>
                    </a:cubicBezTo>
                    <a:cubicBezTo>
                      <a:pt x="17621" y="82391"/>
                      <a:pt x="22384" y="86201"/>
                      <a:pt x="28099" y="86201"/>
                    </a:cubicBezTo>
                    <a:cubicBezTo>
                      <a:pt x="30004" y="86201"/>
                      <a:pt x="31909" y="85249"/>
                      <a:pt x="33814" y="84296"/>
                    </a:cubicBezTo>
                    <a:cubicBezTo>
                      <a:pt x="46196" y="84296"/>
                      <a:pt x="55721" y="75724"/>
                      <a:pt x="58579" y="64294"/>
                    </a:cubicBezTo>
                    <a:cubicBezTo>
                      <a:pt x="68104" y="58579"/>
                      <a:pt x="74771" y="49054"/>
                      <a:pt x="74771" y="37624"/>
                    </a:cubicBezTo>
                    <a:cubicBezTo>
                      <a:pt x="74771" y="20479"/>
                      <a:pt x="60484" y="7144"/>
                      <a:pt x="44291" y="7144"/>
                    </a:cubicBezTo>
                    <a:cubicBezTo>
                      <a:pt x="28099" y="7144"/>
                      <a:pt x="13811" y="20479"/>
                      <a:pt x="13811" y="37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3" name="Freeform: Shape 333">
                <a:extLst>
                  <a:ext uri="{FF2B5EF4-FFF2-40B4-BE49-F238E27FC236}">
                    <a16:creationId xmlns:a16="http://schemas.microsoft.com/office/drawing/2014/main" id="{BF8C1574-EA9B-5ACD-2CA7-3E38379E33B3}"/>
                  </a:ext>
                </a:extLst>
              </p:cNvPr>
              <p:cNvSpPr/>
              <p:nvPr/>
            </p:nvSpPr>
            <p:spPr>
              <a:xfrm>
                <a:off x="5599271" y="3773329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8574" y="22384"/>
                      <a:pt x="22384" y="19526"/>
                      <a:pt x="22384" y="14764"/>
                    </a:cubicBezTo>
                    <a:cubicBezTo>
                      <a:pt x="22384" y="10954"/>
                      <a:pt x="18574" y="7144"/>
                      <a:pt x="14764" y="7144"/>
                    </a:cubicBezTo>
                    <a:cubicBezTo>
                      <a:pt x="10954" y="7144"/>
                      <a:pt x="7144" y="10001"/>
                      <a:pt x="7144" y="14764"/>
                    </a:cubicBezTo>
                    <a:cubicBezTo>
                      <a:pt x="7144" y="18574"/>
                      <a:pt x="10954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4" name="Freeform: Shape 334">
                <a:extLst>
                  <a:ext uri="{FF2B5EF4-FFF2-40B4-BE49-F238E27FC236}">
                    <a16:creationId xmlns:a16="http://schemas.microsoft.com/office/drawing/2014/main" id="{A74DCE6F-5C16-BC8D-4CFB-957F27D72E22}"/>
                  </a:ext>
                </a:extLst>
              </p:cNvPr>
              <p:cNvSpPr/>
              <p:nvPr/>
            </p:nvSpPr>
            <p:spPr>
              <a:xfrm>
                <a:off x="5607844" y="3741896"/>
                <a:ext cx="38100" cy="38100"/>
              </a:xfrm>
              <a:custGeom>
                <a:avLst/>
                <a:gdLst>
                  <a:gd name="connsiteX0" fmla="*/ 23336 w 38100"/>
                  <a:gd name="connsiteY0" fmla="*/ 7144 h 38100"/>
                  <a:gd name="connsiteX1" fmla="*/ 7144 w 38100"/>
                  <a:gd name="connsiteY1" fmla="*/ 23336 h 38100"/>
                  <a:gd name="connsiteX2" fmla="*/ 23336 w 38100"/>
                  <a:gd name="connsiteY2" fmla="*/ 39529 h 38100"/>
                  <a:gd name="connsiteX3" fmla="*/ 39529 w 38100"/>
                  <a:gd name="connsiteY3" fmla="*/ 23336 h 38100"/>
                  <a:gd name="connsiteX4" fmla="*/ 23336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7144"/>
                    </a:moveTo>
                    <a:cubicBezTo>
                      <a:pt x="13811" y="7144"/>
                      <a:pt x="7144" y="14764"/>
                      <a:pt x="7144" y="23336"/>
                    </a:cubicBezTo>
                    <a:cubicBezTo>
                      <a:pt x="7144" y="31909"/>
                      <a:pt x="14764" y="39529"/>
                      <a:pt x="23336" y="39529"/>
                    </a:cubicBezTo>
                    <a:cubicBezTo>
                      <a:pt x="32861" y="39529"/>
                      <a:pt x="39529" y="31909"/>
                      <a:pt x="39529" y="23336"/>
                    </a:cubicBezTo>
                    <a:cubicBezTo>
                      <a:pt x="39529" y="14764"/>
                      <a:pt x="31909" y="7144"/>
                      <a:pt x="2333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5" name="Freeform: Shape 335">
                <a:extLst>
                  <a:ext uri="{FF2B5EF4-FFF2-40B4-BE49-F238E27FC236}">
                    <a16:creationId xmlns:a16="http://schemas.microsoft.com/office/drawing/2014/main" id="{D967FAEB-6A2F-7C7B-9C76-4EFD95EBB017}"/>
                  </a:ext>
                </a:extLst>
              </p:cNvPr>
              <p:cNvSpPr/>
              <p:nvPr/>
            </p:nvSpPr>
            <p:spPr>
              <a:xfrm>
                <a:off x="6123146" y="2626519"/>
                <a:ext cx="47625" cy="47625"/>
              </a:xfrm>
              <a:custGeom>
                <a:avLst/>
                <a:gdLst>
                  <a:gd name="connsiteX0" fmla="*/ 28099 w 47625"/>
                  <a:gd name="connsiteY0" fmla="*/ 49054 h 47625"/>
                  <a:gd name="connsiteX1" fmla="*/ 49054 w 47625"/>
                  <a:gd name="connsiteY1" fmla="*/ 28099 h 47625"/>
                  <a:gd name="connsiteX2" fmla="*/ 28099 w 47625"/>
                  <a:gd name="connsiteY2" fmla="*/ 7144 h 47625"/>
                  <a:gd name="connsiteX3" fmla="*/ 7144 w 47625"/>
                  <a:gd name="connsiteY3" fmla="*/ 28099 h 47625"/>
                  <a:gd name="connsiteX4" fmla="*/ 28099 w 47625"/>
                  <a:gd name="connsiteY4" fmla="*/ 49054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28099" y="49054"/>
                    </a:moveTo>
                    <a:cubicBezTo>
                      <a:pt x="39529" y="49054"/>
                      <a:pt x="49054" y="39529"/>
                      <a:pt x="49054" y="28099"/>
                    </a:cubicBezTo>
                    <a:cubicBezTo>
                      <a:pt x="49054" y="16669"/>
                      <a:pt x="39529" y="7144"/>
                      <a:pt x="28099" y="7144"/>
                    </a:cubicBezTo>
                    <a:cubicBezTo>
                      <a:pt x="16669" y="7144"/>
                      <a:pt x="7144" y="16669"/>
                      <a:pt x="7144" y="28099"/>
                    </a:cubicBezTo>
                    <a:cubicBezTo>
                      <a:pt x="7144" y="39529"/>
                      <a:pt x="16669" y="49054"/>
                      <a:pt x="28099" y="490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6" name="Freeform: Shape 336">
                <a:extLst>
                  <a:ext uri="{FF2B5EF4-FFF2-40B4-BE49-F238E27FC236}">
                    <a16:creationId xmlns:a16="http://schemas.microsoft.com/office/drawing/2014/main" id="{14580EC5-B160-91B9-B489-0D60EBBDDECF}"/>
                  </a:ext>
                </a:extLst>
              </p:cNvPr>
              <p:cNvSpPr/>
              <p:nvPr/>
            </p:nvSpPr>
            <p:spPr>
              <a:xfrm>
                <a:off x="6023134" y="2957989"/>
                <a:ext cx="28575" cy="28575"/>
              </a:xfrm>
              <a:custGeom>
                <a:avLst/>
                <a:gdLst>
                  <a:gd name="connsiteX0" fmla="*/ 7144 w 28575"/>
                  <a:gd name="connsiteY0" fmla="*/ 15716 h 28575"/>
                  <a:gd name="connsiteX1" fmla="*/ 15716 w 28575"/>
                  <a:gd name="connsiteY1" fmla="*/ 24289 h 28575"/>
                  <a:gd name="connsiteX2" fmla="*/ 24289 w 28575"/>
                  <a:gd name="connsiteY2" fmla="*/ 15716 h 28575"/>
                  <a:gd name="connsiteX3" fmla="*/ 15716 w 28575"/>
                  <a:gd name="connsiteY3" fmla="*/ 7144 h 28575"/>
                  <a:gd name="connsiteX4" fmla="*/ 7144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5716"/>
                    </a:move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001" y="8096"/>
                      <a:pt x="7144" y="11906"/>
                      <a:pt x="7144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7" name="Freeform: Shape 337">
                <a:extLst>
                  <a:ext uri="{FF2B5EF4-FFF2-40B4-BE49-F238E27FC236}">
                    <a16:creationId xmlns:a16="http://schemas.microsoft.com/office/drawing/2014/main" id="{F7F3D750-3B02-9E0B-50B6-E48340212651}"/>
                  </a:ext>
                </a:extLst>
              </p:cNvPr>
              <p:cNvSpPr/>
              <p:nvPr/>
            </p:nvSpPr>
            <p:spPr>
              <a:xfrm>
                <a:off x="5868829" y="2835116"/>
                <a:ext cx="57150" cy="57150"/>
              </a:xfrm>
              <a:custGeom>
                <a:avLst/>
                <a:gdLst>
                  <a:gd name="connsiteX0" fmla="*/ 29051 w 57150"/>
                  <a:gd name="connsiteY0" fmla="*/ 50959 h 57150"/>
                  <a:gd name="connsiteX1" fmla="*/ 50959 w 57150"/>
                  <a:gd name="connsiteY1" fmla="*/ 29051 h 57150"/>
                  <a:gd name="connsiteX2" fmla="*/ 29051 w 57150"/>
                  <a:gd name="connsiteY2" fmla="*/ 7144 h 57150"/>
                  <a:gd name="connsiteX3" fmla="*/ 7144 w 57150"/>
                  <a:gd name="connsiteY3" fmla="*/ 29051 h 57150"/>
                  <a:gd name="connsiteX4" fmla="*/ 29051 w 57150"/>
                  <a:gd name="connsiteY4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29051" y="50959"/>
                    </a:moveTo>
                    <a:cubicBezTo>
                      <a:pt x="41434" y="50959"/>
                      <a:pt x="50959" y="41434"/>
                      <a:pt x="50959" y="29051"/>
                    </a:cubicBezTo>
                    <a:cubicBezTo>
                      <a:pt x="50959" y="16669"/>
                      <a:pt x="41434" y="7144"/>
                      <a:pt x="29051" y="7144"/>
                    </a:cubicBezTo>
                    <a:cubicBezTo>
                      <a:pt x="16669" y="7144"/>
                      <a:pt x="7144" y="16669"/>
                      <a:pt x="7144" y="29051"/>
                    </a:cubicBezTo>
                    <a:cubicBezTo>
                      <a:pt x="7144" y="41434"/>
                      <a:pt x="16669" y="50959"/>
                      <a:pt x="29051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8" name="Freeform: Shape 338">
                <a:extLst>
                  <a:ext uri="{FF2B5EF4-FFF2-40B4-BE49-F238E27FC236}">
                    <a16:creationId xmlns:a16="http://schemas.microsoft.com/office/drawing/2014/main" id="{D2C9EED0-1037-7A0B-0410-A020FF242BB9}"/>
                  </a:ext>
                </a:extLst>
              </p:cNvPr>
              <p:cNvSpPr/>
              <p:nvPr/>
            </p:nvSpPr>
            <p:spPr>
              <a:xfrm>
                <a:off x="5718334" y="3236119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1431"/>
                      <a:pt x="11906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9" name="Freeform: Shape 339">
                <a:extLst>
                  <a:ext uri="{FF2B5EF4-FFF2-40B4-BE49-F238E27FC236}">
                    <a16:creationId xmlns:a16="http://schemas.microsoft.com/office/drawing/2014/main" id="{27583733-60DC-7E11-48D9-8A10D2D393E1}"/>
                  </a:ext>
                </a:extLst>
              </p:cNvPr>
              <p:cNvSpPr/>
              <p:nvPr/>
            </p:nvSpPr>
            <p:spPr>
              <a:xfrm>
                <a:off x="6134576" y="2823686"/>
                <a:ext cx="28575" cy="28575"/>
              </a:xfrm>
              <a:custGeom>
                <a:avLst/>
                <a:gdLst>
                  <a:gd name="connsiteX0" fmla="*/ 18574 w 28575"/>
                  <a:gd name="connsiteY0" fmla="*/ 30004 h 28575"/>
                  <a:gd name="connsiteX1" fmla="*/ 30004 w 28575"/>
                  <a:gd name="connsiteY1" fmla="*/ 18574 h 28575"/>
                  <a:gd name="connsiteX2" fmla="*/ 18574 w 28575"/>
                  <a:gd name="connsiteY2" fmla="*/ 7144 h 28575"/>
                  <a:gd name="connsiteX3" fmla="*/ 7144 w 28575"/>
                  <a:gd name="connsiteY3" fmla="*/ 18574 h 28575"/>
                  <a:gd name="connsiteX4" fmla="*/ 18574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30004"/>
                    </a:move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0" name="Freeform: Shape 340">
                <a:extLst>
                  <a:ext uri="{FF2B5EF4-FFF2-40B4-BE49-F238E27FC236}">
                    <a16:creationId xmlns:a16="http://schemas.microsoft.com/office/drawing/2014/main" id="{527F487B-D94B-D7DC-7D16-41064911FDD6}"/>
                  </a:ext>
                </a:extLst>
              </p:cNvPr>
              <p:cNvSpPr/>
              <p:nvPr/>
            </p:nvSpPr>
            <p:spPr>
              <a:xfrm>
                <a:off x="6121241" y="2847499"/>
                <a:ext cx="38100" cy="38100"/>
              </a:xfrm>
              <a:custGeom>
                <a:avLst/>
                <a:gdLst>
                  <a:gd name="connsiteX0" fmla="*/ 23336 w 38100"/>
                  <a:gd name="connsiteY0" fmla="*/ 39529 h 38100"/>
                  <a:gd name="connsiteX1" fmla="*/ 39529 w 38100"/>
                  <a:gd name="connsiteY1" fmla="*/ 23336 h 38100"/>
                  <a:gd name="connsiteX2" fmla="*/ 23336 w 38100"/>
                  <a:gd name="connsiteY2" fmla="*/ 7144 h 38100"/>
                  <a:gd name="connsiteX3" fmla="*/ 7144 w 38100"/>
                  <a:gd name="connsiteY3" fmla="*/ 23336 h 38100"/>
                  <a:gd name="connsiteX4" fmla="*/ 23336 w 38100"/>
                  <a:gd name="connsiteY4" fmla="*/ 3952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39529"/>
                    </a:moveTo>
                    <a:cubicBezTo>
                      <a:pt x="31909" y="39529"/>
                      <a:pt x="39529" y="31909"/>
                      <a:pt x="39529" y="23336"/>
                    </a:cubicBezTo>
                    <a:cubicBezTo>
                      <a:pt x="39529" y="14764"/>
                      <a:pt x="32861" y="7144"/>
                      <a:pt x="23336" y="7144"/>
                    </a:cubicBezTo>
                    <a:cubicBezTo>
                      <a:pt x="14764" y="7144"/>
                      <a:pt x="7144" y="13811"/>
                      <a:pt x="7144" y="23336"/>
                    </a:cubicBezTo>
                    <a:cubicBezTo>
                      <a:pt x="8096" y="31909"/>
                      <a:pt x="14764" y="39529"/>
                      <a:pt x="23336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1" name="Freeform: Shape 341">
                <a:extLst>
                  <a:ext uri="{FF2B5EF4-FFF2-40B4-BE49-F238E27FC236}">
                    <a16:creationId xmlns:a16="http://schemas.microsoft.com/office/drawing/2014/main" id="{29817150-B196-EB87-3397-86CADE59F43E}"/>
                  </a:ext>
                </a:extLst>
              </p:cNvPr>
              <p:cNvSpPr/>
              <p:nvPr/>
            </p:nvSpPr>
            <p:spPr>
              <a:xfrm>
                <a:off x="5774531" y="3376136"/>
                <a:ext cx="76200" cy="95250"/>
              </a:xfrm>
              <a:custGeom>
                <a:avLst/>
                <a:gdLst>
                  <a:gd name="connsiteX0" fmla="*/ 25241 w 76200"/>
                  <a:gd name="connsiteY0" fmla="*/ 7144 h 95250"/>
                  <a:gd name="connsiteX1" fmla="*/ 7144 w 76200"/>
                  <a:gd name="connsiteY1" fmla="*/ 25241 h 95250"/>
                  <a:gd name="connsiteX2" fmla="*/ 18574 w 76200"/>
                  <a:gd name="connsiteY2" fmla="*/ 42386 h 95250"/>
                  <a:gd name="connsiteX3" fmla="*/ 14764 w 76200"/>
                  <a:gd name="connsiteY3" fmla="*/ 54769 h 95250"/>
                  <a:gd name="connsiteX4" fmla="*/ 14764 w 76200"/>
                  <a:gd name="connsiteY4" fmla="*/ 55721 h 95250"/>
                  <a:gd name="connsiteX5" fmla="*/ 7144 w 76200"/>
                  <a:gd name="connsiteY5" fmla="*/ 71914 h 95250"/>
                  <a:gd name="connsiteX6" fmla="*/ 29051 w 76200"/>
                  <a:gd name="connsiteY6" fmla="*/ 93821 h 95250"/>
                  <a:gd name="connsiteX7" fmla="*/ 50959 w 76200"/>
                  <a:gd name="connsiteY7" fmla="*/ 71914 h 95250"/>
                  <a:gd name="connsiteX8" fmla="*/ 50959 w 76200"/>
                  <a:gd name="connsiteY8" fmla="*/ 68104 h 95250"/>
                  <a:gd name="connsiteX9" fmla="*/ 54769 w 76200"/>
                  <a:gd name="connsiteY9" fmla="*/ 61436 h 95250"/>
                  <a:gd name="connsiteX10" fmla="*/ 61436 w 76200"/>
                  <a:gd name="connsiteY10" fmla="*/ 64294 h 95250"/>
                  <a:gd name="connsiteX11" fmla="*/ 71914 w 76200"/>
                  <a:gd name="connsiteY11" fmla="*/ 53816 h 95250"/>
                  <a:gd name="connsiteX12" fmla="*/ 61436 w 76200"/>
                  <a:gd name="connsiteY12" fmla="*/ 43339 h 95250"/>
                  <a:gd name="connsiteX13" fmla="*/ 54769 w 76200"/>
                  <a:gd name="connsiteY13" fmla="*/ 46196 h 95250"/>
                  <a:gd name="connsiteX14" fmla="*/ 40481 w 76200"/>
                  <a:gd name="connsiteY14" fmla="*/ 33814 h 95250"/>
                  <a:gd name="connsiteX15" fmla="*/ 42386 w 76200"/>
                  <a:gd name="connsiteY15" fmla="*/ 25241 h 95250"/>
                  <a:gd name="connsiteX16" fmla="*/ 25241 w 76200"/>
                  <a:gd name="connsiteY16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76200" h="95250">
                    <a:moveTo>
                      <a:pt x="25241" y="7144"/>
                    </a:moveTo>
                    <a:cubicBezTo>
                      <a:pt x="14764" y="7144"/>
                      <a:pt x="7144" y="15716"/>
                      <a:pt x="7144" y="25241"/>
                    </a:cubicBezTo>
                    <a:cubicBezTo>
                      <a:pt x="7144" y="32861"/>
                      <a:pt x="11906" y="39529"/>
                      <a:pt x="18574" y="42386"/>
                    </a:cubicBezTo>
                    <a:cubicBezTo>
                      <a:pt x="15716" y="46196"/>
                      <a:pt x="14764" y="50006"/>
                      <a:pt x="14764" y="54769"/>
                    </a:cubicBezTo>
                    <a:cubicBezTo>
                      <a:pt x="14764" y="55721"/>
                      <a:pt x="14764" y="55721"/>
                      <a:pt x="14764" y="55721"/>
                    </a:cubicBezTo>
                    <a:cubicBezTo>
                      <a:pt x="10001" y="59531"/>
                      <a:pt x="7144" y="65246"/>
                      <a:pt x="7144" y="71914"/>
                    </a:cubicBezTo>
                    <a:cubicBezTo>
                      <a:pt x="7144" y="84296"/>
                      <a:pt x="16669" y="93821"/>
                      <a:pt x="29051" y="93821"/>
                    </a:cubicBezTo>
                    <a:cubicBezTo>
                      <a:pt x="41434" y="93821"/>
                      <a:pt x="50959" y="84296"/>
                      <a:pt x="50959" y="71914"/>
                    </a:cubicBezTo>
                    <a:cubicBezTo>
                      <a:pt x="50959" y="70961"/>
                      <a:pt x="50959" y="70009"/>
                      <a:pt x="50959" y="68104"/>
                    </a:cubicBezTo>
                    <a:cubicBezTo>
                      <a:pt x="52864" y="66199"/>
                      <a:pt x="53816" y="64294"/>
                      <a:pt x="54769" y="61436"/>
                    </a:cubicBezTo>
                    <a:cubicBezTo>
                      <a:pt x="56674" y="63341"/>
                      <a:pt x="59531" y="64294"/>
                      <a:pt x="61436" y="64294"/>
                    </a:cubicBezTo>
                    <a:cubicBezTo>
                      <a:pt x="67151" y="64294"/>
                      <a:pt x="71914" y="59531"/>
                      <a:pt x="71914" y="53816"/>
                    </a:cubicBezTo>
                    <a:cubicBezTo>
                      <a:pt x="71914" y="48101"/>
                      <a:pt x="67151" y="43339"/>
                      <a:pt x="61436" y="43339"/>
                    </a:cubicBezTo>
                    <a:cubicBezTo>
                      <a:pt x="58579" y="43339"/>
                      <a:pt x="56674" y="44291"/>
                      <a:pt x="54769" y="46196"/>
                    </a:cubicBezTo>
                    <a:cubicBezTo>
                      <a:pt x="51911" y="39529"/>
                      <a:pt x="47149" y="34766"/>
                      <a:pt x="40481" y="33814"/>
                    </a:cubicBezTo>
                    <a:cubicBezTo>
                      <a:pt x="41434" y="30956"/>
                      <a:pt x="42386" y="28099"/>
                      <a:pt x="42386" y="25241"/>
                    </a:cubicBezTo>
                    <a:cubicBezTo>
                      <a:pt x="43339" y="15716"/>
                      <a:pt x="34766" y="7144"/>
                      <a:pt x="2524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2" name="Freeform: Shape 342">
                <a:extLst>
                  <a:ext uri="{FF2B5EF4-FFF2-40B4-BE49-F238E27FC236}">
                    <a16:creationId xmlns:a16="http://schemas.microsoft.com/office/drawing/2014/main" id="{AF5F325F-E602-FDF4-325D-1EB7E89DAB48}"/>
                  </a:ext>
                </a:extLst>
              </p:cNvPr>
              <p:cNvSpPr/>
              <p:nvPr/>
            </p:nvSpPr>
            <p:spPr>
              <a:xfrm>
                <a:off x="5570696" y="3223736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7144 h 28575"/>
                  <a:gd name="connsiteX2" fmla="*/ 7144 w 28575"/>
                  <a:gd name="connsiteY2" fmla="*/ 17621 h 28575"/>
                  <a:gd name="connsiteX3" fmla="*/ 17621 w 28575"/>
                  <a:gd name="connsiteY3" fmla="*/ 28099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3" name="Freeform: Shape 343">
                <a:extLst>
                  <a:ext uri="{FF2B5EF4-FFF2-40B4-BE49-F238E27FC236}">
                    <a16:creationId xmlns:a16="http://schemas.microsoft.com/office/drawing/2014/main" id="{AB2E8AF6-484C-A24E-184B-501C52B8029E}"/>
                  </a:ext>
                </a:extLst>
              </p:cNvPr>
              <p:cNvSpPr/>
              <p:nvPr/>
            </p:nvSpPr>
            <p:spPr>
              <a:xfrm>
                <a:off x="5915501" y="4155281"/>
                <a:ext cx="38100" cy="28575"/>
              </a:xfrm>
              <a:custGeom>
                <a:avLst/>
                <a:gdLst>
                  <a:gd name="connsiteX0" fmla="*/ 7144 w 38100"/>
                  <a:gd name="connsiteY0" fmla="*/ 20479 h 28575"/>
                  <a:gd name="connsiteX1" fmla="*/ 14764 w 38100"/>
                  <a:gd name="connsiteY1" fmla="*/ 28099 h 28575"/>
                  <a:gd name="connsiteX2" fmla="*/ 22384 w 38100"/>
                  <a:gd name="connsiteY2" fmla="*/ 20479 h 28575"/>
                  <a:gd name="connsiteX3" fmla="*/ 28099 w 38100"/>
                  <a:gd name="connsiteY3" fmla="*/ 23336 h 28575"/>
                  <a:gd name="connsiteX4" fmla="*/ 35719 w 38100"/>
                  <a:gd name="connsiteY4" fmla="*/ 15716 h 28575"/>
                  <a:gd name="connsiteX5" fmla="*/ 28099 w 38100"/>
                  <a:gd name="connsiteY5" fmla="*/ 7144 h 28575"/>
                  <a:gd name="connsiteX6" fmla="*/ 20479 w 38100"/>
                  <a:gd name="connsiteY6" fmla="*/ 14764 h 28575"/>
                  <a:gd name="connsiteX7" fmla="*/ 14764 w 38100"/>
                  <a:gd name="connsiteY7" fmla="*/ 11906 h 28575"/>
                  <a:gd name="connsiteX8" fmla="*/ 7144 w 38100"/>
                  <a:gd name="connsiteY8" fmla="*/ 2047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100" h="28575">
                    <a:moveTo>
                      <a:pt x="7144" y="20479"/>
                    </a:moveTo>
                    <a:cubicBezTo>
                      <a:pt x="7144" y="25241"/>
                      <a:pt x="10954" y="28099"/>
                      <a:pt x="14764" y="28099"/>
                    </a:cubicBezTo>
                    <a:cubicBezTo>
                      <a:pt x="19526" y="28099"/>
                      <a:pt x="22384" y="24289"/>
                      <a:pt x="22384" y="20479"/>
                    </a:cubicBezTo>
                    <a:cubicBezTo>
                      <a:pt x="23336" y="22384"/>
                      <a:pt x="26194" y="23336"/>
                      <a:pt x="28099" y="23336"/>
                    </a:cubicBezTo>
                    <a:cubicBezTo>
                      <a:pt x="31909" y="23336"/>
                      <a:pt x="35719" y="19526"/>
                      <a:pt x="35719" y="15716"/>
                    </a:cubicBezTo>
                    <a:cubicBezTo>
                      <a:pt x="35719" y="11906"/>
                      <a:pt x="32861" y="7144"/>
                      <a:pt x="28099" y="7144"/>
                    </a:cubicBezTo>
                    <a:cubicBezTo>
                      <a:pt x="24289" y="7144"/>
                      <a:pt x="20479" y="10954"/>
                      <a:pt x="20479" y="14764"/>
                    </a:cubicBezTo>
                    <a:cubicBezTo>
                      <a:pt x="18574" y="12859"/>
                      <a:pt x="16669" y="11906"/>
                      <a:pt x="14764" y="11906"/>
                    </a:cubicBezTo>
                    <a:cubicBezTo>
                      <a:pt x="10001" y="11906"/>
                      <a:pt x="7144" y="15716"/>
                      <a:pt x="714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4" name="Freeform: Shape 344">
                <a:extLst>
                  <a:ext uri="{FF2B5EF4-FFF2-40B4-BE49-F238E27FC236}">
                    <a16:creationId xmlns:a16="http://schemas.microsoft.com/office/drawing/2014/main" id="{814035E5-DA02-2BE5-23B3-EC00767FFB76}"/>
                  </a:ext>
                </a:extLst>
              </p:cNvPr>
              <p:cNvSpPr/>
              <p:nvPr/>
            </p:nvSpPr>
            <p:spPr>
              <a:xfrm>
                <a:off x="5491639" y="3211354"/>
                <a:ext cx="66675" cy="66675"/>
              </a:xfrm>
              <a:custGeom>
                <a:avLst/>
                <a:gdLst>
                  <a:gd name="connsiteX0" fmla="*/ 37624 w 66675"/>
                  <a:gd name="connsiteY0" fmla="*/ 68104 h 66675"/>
                  <a:gd name="connsiteX1" fmla="*/ 68104 w 66675"/>
                  <a:gd name="connsiteY1" fmla="*/ 37624 h 66675"/>
                  <a:gd name="connsiteX2" fmla="*/ 37624 w 66675"/>
                  <a:gd name="connsiteY2" fmla="*/ 7144 h 66675"/>
                  <a:gd name="connsiteX3" fmla="*/ 7144 w 66675"/>
                  <a:gd name="connsiteY3" fmla="*/ 37624 h 66675"/>
                  <a:gd name="connsiteX4" fmla="*/ 37624 w 66675"/>
                  <a:gd name="connsiteY4" fmla="*/ 6810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7624" y="68104"/>
                    </a:moveTo>
                    <a:cubicBezTo>
                      <a:pt x="54769" y="68104"/>
                      <a:pt x="68104" y="54769"/>
                      <a:pt x="68104" y="37624"/>
                    </a:cubicBezTo>
                    <a:cubicBezTo>
                      <a:pt x="68104" y="20479"/>
                      <a:pt x="54769" y="7144"/>
                      <a:pt x="37624" y="7144"/>
                    </a:cubicBezTo>
                    <a:cubicBezTo>
                      <a:pt x="20479" y="7144"/>
                      <a:pt x="7144" y="20479"/>
                      <a:pt x="7144" y="37624"/>
                    </a:cubicBezTo>
                    <a:cubicBezTo>
                      <a:pt x="7144" y="54769"/>
                      <a:pt x="20479" y="68104"/>
                      <a:pt x="37624" y="681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5" name="Freeform: Shape 345">
                <a:extLst>
                  <a:ext uri="{FF2B5EF4-FFF2-40B4-BE49-F238E27FC236}">
                    <a16:creationId xmlns:a16="http://schemas.microsoft.com/office/drawing/2014/main" id="{2E84E00A-67FB-4274-CFDF-958137AA7491}"/>
                  </a:ext>
                </a:extLst>
              </p:cNvPr>
              <p:cNvSpPr/>
              <p:nvPr/>
            </p:nvSpPr>
            <p:spPr>
              <a:xfrm>
                <a:off x="5838349" y="3117056"/>
                <a:ext cx="76200" cy="85725"/>
              </a:xfrm>
              <a:custGeom>
                <a:avLst/>
                <a:gdLst>
                  <a:gd name="connsiteX0" fmla="*/ 49054 w 76200"/>
                  <a:gd name="connsiteY0" fmla="*/ 64294 h 85725"/>
                  <a:gd name="connsiteX1" fmla="*/ 73819 w 76200"/>
                  <a:gd name="connsiteY1" fmla="*/ 39529 h 85725"/>
                  <a:gd name="connsiteX2" fmla="*/ 55721 w 76200"/>
                  <a:gd name="connsiteY2" fmla="*/ 15716 h 85725"/>
                  <a:gd name="connsiteX3" fmla="*/ 35719 w 76200"/>
                  <a:gd name="connsiteY3" fmla="*/ 7144 h 85725"/>
                  <a:gd name="connsiteX4" fmla="*/ 8096 w 76200"/>
                  <a:gd name="connsiteY4" fmla="*/ 34766 h 85725"/>
                  <a:gd name="connsiteX5" fmla="*/ 15716 w 76200"/>
                  <a:gd name="connsiteY5" fmla="*/ 53816 h 85725"/>
                  <a:gd name="connsiteX6" fmla="*/ 7144 w 76200"/>
                  <a:gd name="connsiteY6" fmla="*/ 67151 h 85725"/>
                  <a:gd name="connsiteX7" fmla="*/ 22384 w 76200"/>
                  <a:gd name="connsiteY7" fmla="*/ 82391 h 85725"/>
                  <a:gd name="connsiteX8" fmla="*/ 37624 w 76200"/>
                  <a:gd name="connsiteY8" fmla="*/ 67151 h 85725"/>
                  <a:gd name="connsiteX9" fmla="*/ 36671 w 76200"/>
                  <a:gd name="connsiteY9" fmla="*/ 62389 h 85725"/>
                  <a:gd name="connsiteX10" fmla="*/ 40481 w 76200"/>
                  <a:gd name="connsiteY10" fmla="*/ 62389 h 85725"/>
                  <a:gd name="connsiteX11" fmla="*/ 49054 w 76200"/>
                  <a:gd name="connsiteY11" fmla="*/ 6429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6200" h="85725">
                    <a:moveTo>
                      <a:pt x="49054" y="64294"/>
                    </a:moveTo>
                    <a:cubicBezTo>
                      <a:pt x="62389" y="64294"/>
                      <a:pt x="73819" y="53816"/>
                      <a:pt x="73819" y="39529"/>
                    </a:cubicBezTo>
                    <a:cubicBezTo>
                      <a:pt x="73819" y="28099"/>
                      <a:pt x="66199" y="18574"/>
                      <a:pt x="55721" y="15716"/>
                    </a:cubicBezTo>
                    <a:cubicBezTo>
                      <a:pt x="50959" y="10001"/>
                      <a:pt x="43339" y="7144"/>
                      <a:pt x="35719" y="7144"/>
                    </a:cubicBezTo>
                    <a:cubicBezTo>
                      <a:pt x="20479" y="7144"/>
                      <a:pt x="8096" y="19526"/>
                      <a:pt x="8096" y="34766"/>
                    </a:cubicBezTo>
                    <a:cubicBezTo>
                      <a:pt x="8096" y="42386"/>
                      <a:pt x="10954" y="49054"/>
                      <a:pt x="15716" y="53816"/>
                    </a:cubicBezTo>
                    <a:cubicBezTo>
                      <a:pt x="10954" y="56674"/>
                      <a:pt x="7144" y="61436"/>
                      <a:pt x="7144" y="67151"/>
                    </a:cubicBezTo>
                    <a:cubicBezTo>
                      <a:pt x="7144" y="75724"/>
                      <a:pt x="13811" y="82391"/>
                      <a:pt x="22384" y="82391"/>
                    </a:cubicBezTo>
                    <a:cubicBezTo>
                      <a:pt x="30956" y="82391"/>
                      <a:pt x="37624" y="75724"/>
                      <a:pt x="37624" y="67151"/>
                    </a:cubicBezTo>
                    <a:cubicBezTo>
                      <a:pt x="37624" y="65246"/>
                      <a:pt x="37624" y="63341"/>
                      <a:pt x="36671" y="62389"/>
                    </a:cubicBezTo>
                    <a:cubicBezTo>
                      <a:pt x="37624" y="62389"/>
                      <a:pt x="38576" y="62389"/>
                      <a:pt x="40481" y="62389"/>
                    </a:cubicBezTo>
                    <a:cubicBezTo>
                      <a:pt x="43339" y="63341"/>
                      <a:pt x="46196" y="64294"/>
                      <a:pt x="49054" y="642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6" name="Freeform: Shape 346">
                <a:extLst>
                  <a:ext uri="{FF2B5EF4-FFF2-40B4-BE49-F238E27FC236}">
                    <a16:creationId xmlns:a16="http://schemas.microsoft.com/office/drawing/2014/main" id="{1F47B48A-A84B-4262-1F9F-4FA6796D816F}"/>
                  </a:ext>
                </a:extLst>
              </p:cNvPr>
              <p:cNvSpPr/>
              <p:nvPr/>
            </p:nvSpPr>
            <p:spPr>
              <a:xfrm>
                <a:off x="5675471" y="3245644"/>
                <a:ext cx="28575" cy="28575"/>
              </a:xfrm>
              <a:custGeom>
                <a:avLst/>
                <a:gdLst>
                  <a:gd name="connsiteX0" fmla="*/ 7144 w 28575"/>
                  <a:gd name="connsiteY0" fmla="*/ 18574 h 28575"/>
                  <a:gd name="connsiteX1" fmla="*/ 18574 w 28575"/>
                  <a:gd name="connsiteY1" fmla="*/ 30004 h 28575"/>
                  <a:gd name="connsiteX2" fmla="*/ 30004 w 28575"/>
                  <a:gd name="connsiteY2" fmla="*/ 18574 h 28575"/>
                  <a:gd name="connsiteX3" fmla="*/ 18574 w 28575"/>
                  <a:gd name="connsiteY3" fmla="*/ 7144 h 28575"/>
                  <a:gd name="connsiteX4" fmla="*/ 714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8574"/>
                    </a:move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ubicBezTo>
                      <a:pt x="12859" y="7144"/>
                      <a:pt x="7144" y="12859"/>
                      <a:pt x="714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7" name="Freeform: Shape 347">
                <a:extLst>
                  <a:ext uri="{FF2B5EF4-FFF2-40B4-BE49-F238E27FC236}">
                    <a16:creationId xmlns:a16="http://schemas.microsoft.com/office/drawing/2014/main" id="{33EE6ADE-F08F-5A96-6652-AE1974B1C9E0}"/>
                  </a:ext>
                </a:extLst>
              </p:cNvPr>
              <p:cNvSpPr/>
              <p:nvPr/>
            </p:nvSpPr>
            <p:spPr>
              <a:xfrm>
                <a:off x="5369719" y="3549491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7144 h 38100"/>
                  <a:gd name="connsiteX2" fmla="*/ 7144 w 38100"/>
                  <a:gd name="connsiteY2" fmla="*/ 23336 h 38100"/>
                  <a:gd name="connsiteX3" fmla="*/ 23336 w 38100"/>
                  <a:gd name="connsiteY3" fmla="*/ 39529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13811"/>
                      <a:pt x="31909" y="7144"/>
                      <a:pt x="23336" y="7144"/>
                    </a:cubicBezTo>
                    <a:cubicBezTo>
                      <a:pt x="13811" y="7144"/>
                      <a:pt x="7144" y="14764"/>
                      <a:pt x="7144" y="23336"/>
                    </a:cubicBezTo>
                    <a:cubicBezTo>
                      <a:pt x="7144" y="32861"/>
                      <a:pt x="14764" y="39529"/>
                      <a:pt x="23336" y="39529"/>
                    </a:cubicBezTo>
                    <a:cubicBezTo>
                      <a:pt x="31909" y="40481"/>
                      <a:pt x="39529" y="32861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8" name="Freeform: Shape 348">
                <a:extLst>
                  <a:ext uri="{FF2B5EF4-FFF2-40B4-BE49-F238E27FC236}">
                    <a16:creationId xmlns:a16="http://schemas.microsoft.com/office/drawing/2014/main" id="{25512470-7B75-B9E6-85AB-36C1EF4D310E}"/>
                  </a:ext>
                </a:extLst>
              </p:cNvPr>
              <p:cNvSpPr/>
              <p:nvPr/>
            </p:nvSpPr>
            <p:spPr>
              <a:xfrm>
                <a:off x="5723096" y="3647599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2859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30004"/>
                      <a:pt x="13811" y="35719"/>
                      <a:pt x="21431" y="35719"/>
                    </a:cubicBezTo>
                    <a:cubicBezTo>
                      <a:pt x="29051" y="35719"/>
                      <a:pt x="35719" y="30004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9" name="Freeform: Shape 349">
                <a:extLst>
                  <a:ext uri="{FF2B5EF4-FFF2-40B4-BE49-F238E27FC236}">
                    <a16:creationId xmlns:a16="http://schemas.microsoft.com/office/drawing/2014/main" id="{15F7FF21-D7C5-521F-B47B-74F736DEEDFF}"/>
                  </a:ext>
                </a:extLst>
              </p:cNvPr>
              <p:cNvSpPr/>
              <p:nvPr/>
            </p:nvSpPr>
            <p:spPr>
              <a:xfrm>
                <a:off x="6036469" y="2917984"/>
                <a:ext cx="161925" cy="133350"/>
              </a:xfrm>
              <a:custGeom>
                <a:avLst/>
                <a:gdLst>
                  <a:gd name="connsiteX0" fmla="*/ 74771 w 161925"/>
                  <a:gd name="connsiteY0" fmla="*/ 30004 h 133350"/>
                  <a:gd name="connsiteX1" fmla="*/ 77629 w 161925"/>
                  <a:gd name="connsiteY1" fmla="*/ 21431 h 133350"/>
                  <a:gd name="connsiteX2" fmla="*/ 63341 w 161925"/>
                  <a:gd name="connsiteY2" fmla="*/ 7144 h 133350"/>
                  <a:gd name="connsiteX3" fmla="*/ 49054 w 161925"/>
                  <a:gd name="connsiteY3" fmla="*/ 21431 h 133350"/>
                  <a:gd name="connsiteX4" fmla="*/ 49054 w 161925"/>
                  <a:gd name="connsiteY4" fmla="*/ 24289 h 133350"/>
                  <a:gd name="connsiteX5" fmla="*/ 22384 w 161925"/>
                  <a:gd name="connsiteY5" fmla="*/ 56674 h 133350"/>
                  <a:gd name="connsiteX6" fmla="*/ 27146 w 161925"/>
                  <a:gd name="connsiteY6" fmla="*/ 72866 h 133350"/>
                  <a:gd name="connsiteX7" fmla="*/ 25241 w 161925"/>
                  <a:gd name="connsiteY7" fmla="*/ 72866 h 133350"/>
                  <a:gd name="connsiteX8" fmla="*/ 7144 w 161925"/>
                  <a:gd name="connsiteY8" fmla="*/ 90964 h 133350"/>
                  <a:gd name="connsiteX9" fmla="*/ 25241 w 161925"/>
                  <a:gd name="connsiteY9" fmla="*/ 109061 h 133350"/>
                  <a:gd name="connsiteX10" fmla="*/ 42386 w 161925"/>
                  <a:gd name="connsiteY10" fmla="*/ 93821 h 133350"/>
                  <a:gd name="connsiteX11" fmla="*/ 78581 w 161925"/>
                  <a:gd name="connsiteY11" fmla="*/ 130016 h 133350"/>
                  <a:gd name="connsiteX12" fmla="*/ 114776 w 161925"/>
                  <a:gd name="connsiteY12" fmla="*/ 93821 h 133350"/>
                  <a:gd name="connsiteX13" fmla="*/ 109061 w 161925"/>
                  <a:gd name="connsiteY13" fmla="*/ 73819 h 133350"/>
                  <a:gd name="connsiteX14" fmla="*/ 124301 w 161925"/>
                  <a:gd name="connsiteY14" fmla="*/ 80486 h 133350"/>
                  <a:gd name="connsiteX15" fmla="*/ 146209 w 161925"/>
                  <a:gd name="connsiteY15" fmla="*/ 61436 h 133350"/>
                  <a:gd name="connsiteX16" fmla="*/ 151924 w 161925"/>
                  <a:gd name="connsiteY16" fmla="*/ 63341 h 133350"/>
                  <a:gd name="connsiteX17" fmla="*/ 163354 w 161925"/>
                  <a:gd name="connsiteY17" fmla="*/ 51911 h 133350"/>
                  <a:gd name="connsiteX18" fmla="*/ 151924 w 161925"/>
                  <a:gd name="connsiteY18" fmla="*/ 40481 h 133350"/>
                  <a:gd name="connsiteX19" fmla="*/ 142399 w 161925"/>
                  <a:gd name="connsiteY19" fmla="*/ 46196 h 133350"/>
                  <a:gd name="connsiteX20" fmla="*/ 124301 w 161925"/>
                  <a:gd name="connsiteY20" fmla="*/ 36671 h 133350"/>
                  <a:gd name="connsiteX21" fmla="*/ 102394 w 161925"/>
                  <a:gd name="connsiteY21" fmla="*/ 58579 h 133350"/>
                  <a:gd name="connsiteX22" fmla="*/ 105251 w 161925"/>
                  <a:gd name="connsiteY22" fmla="*/ 70009 h 133350"/>
                  <a:gd name="connsiteX23" fmla="*/ 88106 w 161925"/>
                  <a:gd name="connsiteY23" fmla="*/ 59531 h 133350"/>
                  <a:gd name="connsiteX24" fmla="*/ 88106 w 161925"/>
                  <a:gd name="connsiteY24" fmla="*/ 58579 h 133350"/>
                  <a:gd name="connsiteX25" fmla="*/ 74771 w 161925"/>
                  <a:gd name="connsiteY25" fmla="*/ 30004 h 133350"/>
                  <a:gd name="connsiteX26" fmla="*/ 42386 w 161925"/>
                  <a:gd name="connsiteY26" fmla="*/ 91916 h 133350"/>
                  <a:gd name="connsiteX27" fmla="*/ 42386 w 161925"/>
                  <a:gd name="connsiteY27" fmla="*/ 89059 h 133350"/>
                  <a:gd name="connsiteX28" fmla="*/ 43339 w 161925"/>
                  <a:gd name="connsiteY28" fmla="*/ 89059 h 133350"/>
                  <a:gd name="connsiteX29" fmla="*/ 42386 w 161925"/>
                  <a:gd name="connsiteY29" fmla="*/ 91916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61925" h="133350">
                    <a:moveTo>
                      <a:pt x="74771" y="30004"/>
                    </a:moveTo>
                    <a:cubicBezTo>
                      <a:pt x="76676" y="28099"/>
                      <a:pt x="77629" y="25241"/>
                      <a:pt x="77629" y="21431"/>
                    </a:cubicBezTo>
                    <a:cubicBezTo>
                      <a:pt x="77629" y="13811"/>
                      <a:pt x="70961" y="7144"/>
                      <a:pt x="63341" y="7144"/>
                    </a:cubicBezTo>
                    <a:cubicBezTo>
                      <a:pt x="55721" y="7144"/>
                      <a:pt x="49054" y="13811"/>
                      <a:pt x="49054" y="21431"/>
                    </a:cubicBezTo>
                    <a:cubicBezTo>
                      <a:pt x="49054" y="22384"/>
                      <a:pt x="49054" y="23336"/>
                      <a:pt x="49054" y="24289"/>
                    </a:cubicBezTo>
                    <a:cubicBezTo>
                      <a:pt x="33814" y="27146"/>
                      <a:pt x="22384" y="40481"/>
                      <a:pt x="22384" y="56674"/>
                    </a:cubicBezTo>
                    <a:cubicBezTo>
                      <a:pt x="22384" y="62389"/>
                      <a:pt x="24289" y="68104"/>
                      <a:pt x="27146" y="72866"/>
                    </a:cubicBezTo>
                    <a:cubicBezTo>
                      <a:pt x="26194" y="72866"/>
                      <a:pt x="26194" y="72866"/>
                      <a:pt x="25241" y="72866"/>
                    </a:cubicBezTo>
                    <a:cubicBezTo>
                      <a:pt x="15716" y="72866"/>
                      <a:pt x="7144" y="80486"/>
                      <a:pt x="7144" y="90964"/>
                    </a:cubicBezTo>
                    <a:cubicBezTo>
                      <a:pt x="7144" y="101441"/>
                      <a:pt x="14764" y="109061"/>
                      <a:pt x="25241" y="109061"/>
                    </a:cubicBezTo>
                    <a:cubicBezTo>
                      <a:pt x="33814" y="109061"/>
                      <a:pt x="41434" y="102394"/>
                      <a:pt x="42386" y="93821"/>
                    </a:cubicBezTo>
                    <a:cubicBezTo>
                      <a:pt x="42386" y="113824"/>
                      <a:pt x="58579" y="130016"/>
                      <a:pt x="78581" y="130016"/>
                    </a:cubicBezTo>
                    <a:cubicBezTo>
                      <a:pt x="98584" y="130016"/>
                      <a:pt x="114776" y="113824"/>
                      <a:pt x="114776" y="93821"/>
                    </a:cubicBezTo>
                    <a:cubicBezTo>
                      <a:pt x="114776" y="86201"/>
                      <a:pt x="112871" y="79534"/>
                      <a:pt x="109061" y="73819"/>
                    </a:cubicBezTo>
                    <a:cubicBezTo>
                      <a:pt x="112871" y="77629"/>
                      <a:pt x="118586" y="80486"/>
                      <a:pt x="124301" y="80486"/>
                    </a:cubicBezTo>
                    <a:cubicBezTo>
                      <a:pt x="135731" y="80486"/>
                      <a:pt x="144304" y="71914"/>
                      <a:pt x="146209" y="61436"/>
                    </a:cubicBezTo>
                    <a:cubicBezTo>
                      <a:pt x="148114" y="62389"/>
                      <a:pt x="150019" y="63341"/>
                      <a:pt x="151924" y="63341"/>
                    </a:cubicBezTo>
                    <a:cubicBezTo>
                      <a:pt x="158591" y="63341"/>
                      <a:pt x="163354" y="58579"/>
                      <a:pt x="163354" y="51911"/>
                    </a:cubicBezTo>
                    <a:cubicBezTo>
                      <a:pt x="163354" y="45244"/>
                      <a:pt x="158591" y="40481"/>
                      <a:pt x="151924" y="40481"/>
                    </a:cubicBezTo>
                    <a:cubicBezTo>
                      <a:pt x="148114" y="40481"/>
                      <a:pt x="144304" y="42386"/>
                      <a:pt x="142399" y="46196"/>
                    </a:cubicBezTo>
                    <a:cubicBezTo>
                      <a:pt x="138589" y="40481"/>
                      <a:pt x="131921" y="36671"/>
                      <a:pt x="124301" y="36671"/>
                    </a:cubicBezTo>
                    <a:cubicBezTo>
                      <a:pt x="111919" y="36671"/>
                      <a:pt x="102394" y="46196"/>
                      <a:pt x="102394" y="58579"/>
                    </a:cubicBezTo>
                    <a:cubicBezTo>
                      <a:pt x="102394" y="62389"/>
                      <a:pt x="103346" y="66199"/>
                      <a:pt x="105251" y="70009"/>
                    </a:cubicBezTo>
                    <a:cubicBezTo>
                      <a:pt x="100489" y="65246"/>
                      <a:pt x="94774" y="61436"/>
                      <a:pt x="88106" y="59531"/>
                    </a:cubicBezTo>
                    <a:cubicBezTo>
                      <a:pt x="88106" y="59531"/>
                      <a:pt x="88106" y="58579"/>
                      <a:pt x="88106" y="58579"/>
                    </a:cubicBezTo>
                    <a:cubicBezTo>
                      <a:pt x="89059" y="46196"/>
                      <a:pt x="83344" y="36671"/>
                      <a:pt x="74771" y="30004"/>
                    </a:cubicBezTo>
                    <a:close/>
                    <a:moveTo>
                      <a:pt x="42386" y="91916"/>
                    </a:moveTo>
                    <a:cubicBezTo>
                      <a:pt x="42386" y="90964"/>
                      <a:pt x="42386" y="90011"/>
                      <a:pt x="42386" y="89059"/>
                    </a:cubicBezTo>
                    <a:cubicBezTo>
                      <a:pt x="42386" y="89059"/>
                      <a:pt x="42386" y="89059"/>
                      <a:pt x="43339" y="89059"/>
                    </a:cubicBezTo>
                    <a:cubicBezTo>
                      <a:pt x="43339" y="89059"/>
                      <a:pt x="42386" y="90964"/>
                      <a:pt x="42386" y="919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0" name="Freeform: Shape 350">
                <a:extLst>
                  <a:ext uri="{FF2B5EF4-FFF2-40B4-BE49-F238E27FC236}">
                    <a16:creationId xmlns:a16="http://schemas.microsoft.com/office/drawing/2014/main" id="{10092CF9-4BAF-B6FC-7459-A59F950CAFE1}"/>
                  </a:ext>
                </a:extLst>
              </p:cNvPr>
              <p:cNvSpPr/>
              <p:nvPr/>
            </p:nvSpPr>
            <p:spPr>
              <a:xfrm>
                <a:off x="5822156" y="3741896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22384 h 28575"/>
                  <a:gd name="connsiteX2" fmla="*/ 7144 w 28575"/>
                  <a:gd name="connsiteY2" fmla="*/ 14764 h 28575"/>
                  <a:gd name="connsiteX3" fmla="*/ 14764 w 28575"/>
                  <a:gd name="connsiteY3" fmla="*/ 714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8972"/>
                      <a:pt x="18972" y="22384"/>
                      <a:pt x="14764" y="22384"/>
                    </a:cubicBezTo>
                    <a:cubicBezTo>
                      <a:pt x="10555" y="22384"/>
                      <a:pt x="7144" y="18972"/>
                      <a:pt x="7144" y="14764"/>
                    </a:cubicBezTo>
                    <a:cubicBezTo>
                      <a:pt x="7144" y="10555"/>
                      <a:pt x="10555" y="7144"/>
                      <a:pt x="14764" y="7144"/>
                    </a:cubicBezTo>
                    <a:cubicBezTo>
                      <a:pt x="18972" y="7144"/>
                      <a:pt x="22384" y="10555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1" name="Freeform: Shape 351">
                <a:extLst>
                  <a:ext uri="{FF2B5EF4-FFF2-40B4-BE49-F238E27FC236}">
                    <a16:creationId xmlns:a16="http://schemas.microsoft.com/office/drawing/2014/main" id="{2DB1C20B-C713-3B6B-0F9C-BFCB5C382F43}"/>
                  </a:ext>
                </a:extLst>
              </p:cNvPr>
              <p:cNvSpPr/>
              <p:nvPr/>
            </p:nvSpPr>
            <p:spPr>
              <a:xfrm>
                <a:off x="5948839" y="2976086"/>
                <a:ext cx="28575" cy="28575"/>
              </a:xfrm>
              <a:custGeom>
                <a:avLst/>
                <a:gdLst>
                  <a:gd name="connsiteX0" fmla="*/ 15716 w 28575"/>
                  <a:gd name="connsiteY0" fmla="*/ 24289 h 28575"/>
                  <a:gd name="connsiteX1" fmla="*/ 24289 w 28575"/>
                  <a:gd name="connsiteY1" fmla="*/ 15716 h 28575"/>
                  <a:gd name="connsiteX2" fmla="*/ 15716 w 28575"/>
                  <a:gd name="connsiteY2" fmla="*/ 7144 h 28575"/>
                  <a:gd name="connsiteX3" fmla="*/ 7144 w 28575"/>
                  <a:gd name="connsiteY3" fmla="*/ 15716 h 28575"/>
                  <a:gd name="connsiteX4" fmla="*/ 15716 w 28575"/>
                  <a:gd name="connsiteY4" fmla="*/ 2428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5716" y="24289"/>
                    </a:move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8096" y="20479"/>
                      <a:pt x="11906" y="24289"/>
                      <a:pt x="15716" y="2428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2" name="Freeform: Shape 352">
                <a:extLst>
                  <a:ext uri="{FF2B5EF4-FFF2-40B4-BE49-F238E27FC236}">
                    <a16:creationId xmlns:a16="http://schemas.microsoft.com/office/drawing/2014/main" id="{60C65A43-8E00-5090-8C49-B32E94803892}"/>
                  </a:ext>
                </a:extLst>
              </p:cNvPr>
              <p:cNvSpPr/>
              <p:nvPr/>
            </p:nvSpPr>
            <p:spPr>
              <a:xfrm>
                <a:off x="5656094" y="3041809"/>
                <a:ext cx="95250" cy="114300"/>
              </a:xfrm>
              <a:custGeom>
                <a:avLst/>
                <a:gdLst>
                  <a:gd name="connsiteX0" fmla="*/ 20806 w 95250"/>
                  <a:gd name="connsiteY0" fmla="*/ 90964 h 114300"/>
                  <a:gd name="connsiteX1" fmla="*/ 27474 w 95250"/>
                  <a:gd name="connsiteY1" fmla="*/ 89059 h 114300"/>
                  <a:gd name="connsiteX2" fmla="*/ 57954 w 95250"/>
                  <a:gd name="connsiteY2" fmla="*/ 108109 h 114300"/>
                  <a:gd name="connsiteX3" fmla="*/ 92244 w 95250"/>
                  <a:gd name="connsiteY3" fmla="*/ 73819 h 114300"/>
                  <a:gd name="connsiteX4" fmla="*/ 63669 w 95250"/>
                  <a:gd name="connsiteY4" fmla="*/ 40481 h 114300"/>
                  <a:gd name="connsiteX5" fmla="*/ 64621 w 95250"/>
                  <a:gd name="connsiteY5" fmla="*/ 33814 h 114300"/>
                  <a:gd name="connsiteX6" fmla="*/ 37951 w 95250"/>
                  <a:gd name="connsiteY6" fmla="*/ 7144 h 114300"/>
                  <a:gd name="connsiteX7" fmla="*/ 11281 w 95250"/>
                  <a:gd name="connsiteY7" fmla="*/ 33814 h 114300"/>
                  <a:gd name="connsiteX8" fmla="*/ 28426 w 95250"/>
                  <a:gd name="connsiteY8" fmla="*/ 58579 h 114300"/>
                  <a:gd name="connsiteX9" fmla="*/ 27474 w 95250"/>
                  <a:gd name="connsiteY9" fmla="*/ 61436 h 114300"/>
                  <a:gd name="connsiteX10" fmla="*/ 22711 w 95250"/>
                  <a:gd name="connsiteY10" fmla="*/ 60484 h 114300"/>
                  <a:gd name="connsiteX11" fmla="*/ 7471 w 95250"/>
                  <a:gd name="connsiteY11" fmla="*/ 75724 h 114300"/>
                  <a:gd name="connsiteX12" fmla="*/ 20806 w 95250"/>
                  <a:gd name="connsiteY12" fmla="*/ 90964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250" h="114300">
                    <a:moveTo>
                      <a:pt x="20806" y="90964"/>
                    </a:moveTo>
                    <a:cubicBezTo>
                      <a:pt x="22711" y="90964"/>
                      <a:pt x="25569" y="90011"/>
                      <a:pt x="27474" y="89059"/>
                    </a:cubicBezTo>
                    <a:cubicBezTo>
                      <a:pt x="33189" y="100489"/>
                      <a:pt x="44619" y="108109"/>
                      <a:pt x="57954" y="108109"/>
                    </a:cubicBezTo>
                    <a:cubicBezTo>
                      <a:pt x="77004" y="108109"/>
                      <a:pt x="92244" y="92869"/>
                      <a:pt x="92244" y="73819"/>
                    </a:cubicBezTo>
                    <a:cubicBezTo>
                      <a:pt x="92244" y="56674"/>
                      <a:pt x="79861" y="43339"/>
                      <a:pt x="63669" y="40481"/>
                    </a:cubicBezTo>
                    <a:cubicBezTo>
                      <a:pt x="64621" y="38576"/>
                      <a:pt x="64621" y="36671"/>
                      <a:pt x="64621" y="33814"/>
                    </a:cubicBezTo>
                    <a:cubicBezTo>
                      <a:pt x="64621" y="18574"/>
                      <a:pt x="52239" y="7144"/>
                      <a:pt x="37951" y="7144"/>
                    </a:cubicBezTo>
                    <a:cubicBezTo>
                      <a:pt x="22711" y="7144"/>
                      <a:pt x="11281" y="19526"/>
                      <a:pt x="11281" y="33814"/>
                    </a:cubicBezTo>
                    <a:cubicBezTo>
                      <a:pt x="11281" y="45244"/>
                      <a:pt x="17949" y="54769"/>
                      <a:pt x="28426" y="58579"/>
                    </a:cubicBezTo>
                    <a:cubicBezTo>
                      <a:pt x="28426" y="59531"/>
                      <a:pt x="27474" y="60484"/>
                      <a:pt x="27474" y="61436"/>
                    </a:cubicBezTo>
                    <a:cubicBezTo>
                      <a:pt x="25569" y="60484"/>
                      <a:pt x="24616" y="60484"/>
                      <a:pt x="22711" y="60484"/>
                    </a:cubicBezTo>
                    <a:cubicBezTo>
                      <a:pt x="14139" y="60484"/>
                      <a:pt x="7471" y="67151"/>
                      <a:pt x="7471" y="75724"/>
                    </a:cubicBezTo>
                    <a:cubicBezTo>
                      <a:pt x="5566" y="84296"/>
                      <a:pt x="12234" y="90964"/>
                      <a:pt x="20806" y="909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3" name="Freeform: Shape 353">
                <a:extLst>
                  <a:ext uri="{FF2B5EF4-FFF2-40B4-BE49-F238E27FC236}">
                    <a16:creationId xmlns:a16="http://schemas.microsoft.com/office/drawing/2014/main" id="{66C37643-DB11-98E1-1ED2-EB1E78141DE1}"/>
                  </a:ext>
                </a:extLst>
              </p:cNvPr>
              <p:cNvSpPr/>
              <p:nvPr/>
            </p:nvSpPr>
            <p:spPr>
              <a:xfrm>
                <a:off x="5755481" y="4182904"/>
                <a:ext cx="57150" cy="57150"/>
              </a:xfrm>
              <a:custGeom>
                <a:avLst/>
                <a:gdLst>
                  <a:gd name="connsiteX0" fmla="*/ 31909 w 57150"/>
                  <a:gd name="connsiteY0" fmla="*/ 7144 h 57150"/>
                  <a:gd name="connsiteX1" fmla="*/ 7144 w 57150"/>
                  <a:gd name="connsiteY1" fmla="*/ 31909 h 57150"/>
                  <a:gd name="connsiteX2" fmla="*/ 31909 w 57150"/>
                  <a:gd name="connsiteY2" fmla="*/ 56674 h 57150"/>
                  <a:gd name="connsiteX3" fmla="*/ 56674 w 57150"/>
                  <a:gd name="connsiteY3" fmla="*/ 31909 h 57150"/>
                  <a:gd name="connsiteX4" fmla="*/ 31909 w 57150"/>
                  <a:gd name="connsiteY4" fmla="*/ 714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31909" y="7144"/>
                    </a:moveTo>
                    <a:cubicBezTo>
                      <a:pt x="18574" y="7144"/>
                      <a:pt x="7144" y="18574"/>
                      <a:pt x="7144" y="31909"/>
                    </a:cubicBezTo>
                    <a:cubicBezTo>
                      <a:pt x="7144" y="45244"/>
                      <a:pt x="18574" y="56674"/>
                      <a:pt x="31909" y="56674"/>
                    </a:cubicBezTo>
                    <a:cubicBezTo>
                      <a:pt x="45244" y="56674"/>
                      <a:pt x="56674" y="45244"/>
                      <a:pt x="56674" y="31909"/>
                    </a:cubicBezTo>
                    <a:cubicBezTo>
                      <a:pt x="56674" y="17621"/>
                      <a:pt x="45244" y="7144"/>
                      <a:pt x="3190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4" name="Freeform: Shape 354">
                <a:extLst>
                  <a:ext uri="{FF2B5EF4-FFF2-40B4-BE49-F238E27FC236}">
                    <a16:creationId xmlns:a16="http://schemas.microsoft.com/office/drawing/2014/main" id="{BE50D05D-9369-B59F-32D4-AEE196985D93}"/>
                  </a:ext>
                </a:extLst>
              </p:cNvPr>
              <p:cNvSpPr/>
              <p:nvPr/>
            </p:nvSpPr>
            <p:spPr>
              <a:xfrm>
                <a:off x="6033611" y="3938111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7144 h 28575"/>
                  <a:gd name="connsiteX2" fmla="*/ 7144 w 28575"/>
                  <a:gd name="connsiteY2" fmla="*/ 14764 h 28575"/>
                  <a:gd name="connsiteX3" fmla="*/ 14764 w 28575"/>
                  <a:gd name="connsiteY3" fmla="*/ 2238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0001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8574"/>
                      <a:pt x="10954" y="22384"/>
                      <a:pt x="14764" y="22384"/>
                    </a:cubicBezTo>
                    <a:cubicBezTo>
                      <a:pt x="18574" y="22384"/>
                      <a:pt x="22384" y="19526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5" name="Freeform: Shape 355">
                <a:extLst>
                  <a:ext uri="{FF2B5EF4-FFF2-40B4-BE49-F238E27FC236}">
                    <a16:creationId xmlns:a16="http://schemas.microsoft.com/office/drawing/2014/main" id="{AF2F292A-38B3-0329-62BB-99005314E2FB}"/>
                  </a:ext>
                </a:extLst>
              </p:cNvPr>
              <p:cNvSpPr/>
              <p:nvPr/>
            </p:nvSpPr>
            <p:spPr>
              <a:xfrm>
                <a:off x="5585936" y="3662839"/>
                <a:ext cx="38100" cy="38100"/>
              </a:xfrm>
              <a:custGeom>
                <a:avLst/>
                <a:gdLst>
                  <a:gd name="connsiteX0" fmla="*/ 37624 w 38100"/>
                  <a:gd name="connsiteY0" fmla="*/ 22384 h 38100"/>
                  <a:gd name="connsiteX1" fmla="*/ 22384 w 38100"/>
                  <a:gd name="connsiteY1" fmla="*/ 7144 h 38100"/>
                  <a:gd name="connsiteX2" fmla="*/ 7144 w 38100"/>
                  <a:gd name="connsiteY2" fmla="*/ 22384 h 38100"/>
                  <a:gd name="connsiteX3" fmla="*/ 22384 w 38100"/>
                  <a:gd name="connsiteY3" fmla="*/ 37624 h 38100"/>
                  <a:gd name="connsiteX4" fmla="*/ 37624 w 38100"/>
                  <a:gd name="connsiteY4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7624" y="22384"/>
                    </a:moveTo>
                    <a:cubicBezTo>
                      <a:pt x="37624" y="13811"/>
                      <a:pt x="30956" y="7144"/>
                      <a:pt x="22384" y="7144"/>
                    </a:cubicBezTo>
                    <a:cubicBezTo>
                      <a:pt x="13811" y="7144"/>
                      <a:pt x="7144" y="13811"/>
                      <a:pt x="7144" y="22384"/>
                    </a:cubicBezTo>
                    <a:cubicBezTo>
                      <a:pt x="7144" y="30956"/>
                      <a:pt x="13811" y="37624"/>
                      <a:pt x="22384" y="37624"/>
                    </a:cubicBezTo>
                    <a:cubicBezTo>
                      <a:pt x="30956" y="37624"/>
                      <a:pt x="37624" y="30956"/>
                      <a:pt x="3762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6" name="Freeform: Shape 356">
                <a:extLst>
                  <a:ext uri="{FF2B5EF4-FFF2-40B4-BE49-F238E27FC236}">
                    <a16:creationId xmlns:a16="http://schemas.microsoft.com/office/drawing/2014/main" id="{85D57A4B-A976-C704-30C6-33F2C386EE50}"/>
                  </a:ext>
                </a:extLst>
              </p:cNvPr>
              <p:cNvSpPr/>
              <p:nvPr/>
            </p:nvSpPr>
            <p:spPr>
              <a:xfrm>
                <a:off x="5774531" y="3054191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28099 h 28575"/>
                  <a:gd name="connsiteX2" fmla="*/ 7144 w 28575"/>
                  <a:gd name="connsiteY2" fmla="*/ 17621 h 28575"/>
                  <a:gd name="connsiteX3" fmla="*/ 17621 w 28575"/>
                  <a:gd name="connsiteY3" fmla="*/ 7144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23408"/>
                      <a:pt x="23408" y="28099"/>
                      <a:pt x="17621" y="28099"/>
                    </a:cubicBezTo>
                    <a:cubicBezTo>
                      <a:pt x="11835" y="28099"/>
                      <a:pt x="7144" y="23408"/>
                      <a:pt x="7144" y="17621"/>
                    </a:cubicBezTo>
                    <a:cubicBezTo>
                      <a:pt x="7144" y="11835"/>
                      <a:pt x="11835" y="7144"/>
                      <a:pt x="17621" y="7144"/>
                    </a:cubicBezTo>
                    <a:cubicBezTo>
                      <a:pt x="23408" y="7144"/>
                      <a:pt x="28099" y="11835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7" name="Freeform: Shape 357">
                <a:extLst>
                  <a:ext uri="{FF2B5EF4-FFF2-40B4-BE49-F238E27FC236}">
                    <a16:creationId xmlns:a16="http://schemas.microsoft.com/office/drawing/2014/main" id="{AF257761-4B8F-24B9-A1B0-AC717497BE22}"/>
                  </a:ext>
                </a:extLst>
              </p:cNvPr>
              <p:cNvSpPr/>
              <p:nvPr/>
            </p:nvSpPr>
            <p:spPr>
              <a:xfrm>
                <a:off x="5801201" y="2997041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24289 h 28575"/>
                  <a:gd name="connsiteX2" fmla="*/ 7144 w 28575"/>
                  <a:gd name="connsiteY2" fmla="*/ 15716 h 28575"/>
                  <a:gd name="connsiteX3" fmla="*/ 15716 w 28575"/>
                  <a:gd name="connsiteY3" fmla="*/ 7144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20451"/>
                      <a:pt x="20451" y="24289"/>
                      <a:pt x="15716" y="24289"/>
                    </a:cubicBezTo>
                    <a:cubicBezTo>
                      <a:pt x="10982" y="24289"/>
                      <a:pt x="7144" y="20451"/>
                      <a:pt x="7144" y="15716"/>
                    </a:cubicBezTo>
                    <a:cubicBezTo>
                      <a:pt x="7144" y="10982"/>
                      <a:pt x="10982" y="7144"/>
                      <a:pt x="15716" y="7144"/>
                    </a:cubicBezTo>
                    <a:cubicBezTo>
                      <a:pt x="20451" y="7144"/>
                      <a:pt x="24289" y="10982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8" name="Freeform: Shape 358">
                <a:extLst>
                  <a:ext uri="{FF2B5EF4-FFF2-40B4-BE49-F238E27FC236}">
                    <a16:creationId xmlns:a16="http://schemas.microsoft.com/office/drawing/2014/main" id="{4D6514F1-E31D-C5FC-475D-A3608C2D7EE0}"/>
                  </a:ext>
                </a:extLst>
              </p:cNvPr>
              <p:cNvSpPr/>
              <p:nvPr/>
            </p:nvSpPr>
            <p:spPr>
              <a:xfrm>
                <a:off x="5444966" y="3704749"/>
                <a:ext cx="85725" cy="85725"/>
              </a:xfrm>
              <a:custGeom>
                <a:avLst/>
                <a:gdLst>
                  <a:gd name="connsiteX0" fmla="*/ 81439 w 85725"/>
                  <a:gd name="connsiteY0" fmla="*/ 44291 h 85725"/>
                  <a:gd name="connsiteX1" fmla="*/ 44291 w 85725"/>
                  <a:gd name="connsiteY1" fmla="*/ 81439 h 85725"/>
                  <a:gd name="connsiteX2" fmla="*/ 7144 w 85725"/>
                  <a:gd name="connsiteY2" fmla="*/ 44291 h 85725"/>
                  <a:gd name="connsiteX3" fmla="*/ 44291 w 85725"/>
                  <a:gd name="connsiteY3" fmla="*/ 7144 h 85725"/>
                  <a:gd name="connsiteX4" fmla="*/ 81439 w 85725"/>
                  <a:gd name="connsiteY4" fmla="*/ 44291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725" h="85725">
                    <a:moveTo>
                      <a:pt x="81439" y="44291"/>
                    </a:moveTo>
                    <a:cubicBezTo>
                      <a:pt x="81439" y="64807"/>
                      <a:pt x="64807" y="81439"/>
                      <a:pt x="44291" y="81439"/>
                    </a:cubicBezTo>
                    <a:cubicBezTo>
                      <a:pt x="23775" y="81439"/>
                      <a:pt x="7144" y="64807"/>
                      <a:pt x="7144" y="44291"/>
                    </a:cubicBezTo>
                    <a:cubicBezTo>
                      <a:pt x="7144" y="23775"/>
                      <a:pt x="23775" y="7144"/>
                      <a:pt x="44291" y="7144"/>
                    </a:cubicBezTo>
                    <a:cubicBezTo>
                      <a:pt x="64807" y="7144"/>
                      <a:pt x="81439" y="23775"/>
                      <a:pt x="81439" y="4429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9" name="Freeform: Shape 359">
                <a:extLst>
                  <a:ext uri="{FF2B5EF4-FFF2-40B4-BE49-F238E27FC236}">
                    <a16:creationId xmlns:a16="http://schemas.microsoft.com/office/drawing/2014/main" id="{0B978996-8FF3-ED93-554E-6FE236E61883}"/>
                  </a:ext>
                </a:extLst>
              </p:cNvPr>
              <p:cNvSpPr/>
              <p:nvPr/>
            </p:nvSpPr>
            <p:spPr>
              <a:xfrm>
                <a:off x="5544979" y="3427571"/>
                <a:ext cx="85725" cy="95250"/>
              </a:xfrm>
              <a:custGeom>
                <a:avLst/>
                <a:gdLst>
                  <a:gd name="connsiteX0" fmla="*/ 58579 w 85725"/>
                  <a:gd name="connsiteY0" fmla="*/ 39529 h 95250"/>
                  <a:gd name="connsiteX1" fmla="*/ 59531 w 85725"/>
                  <a:gd name="connsiteY1" fmla="*/ 32861 h 95250"/>
                  <a:gd name="connsiteX2" fmla="*/ 39529 w 85725"/>
                  <a:gd name="connsiteY2" fmla="*/ 12859 h 95250"/>
                  <a:gd name="connsiteX3" fmla="*/ 38576 w 85725"/>
                  <a:gd name="connsiteY3" fmla="*/ 12859 h 95250"/>
                  <a:gd name="connsiteX4" fmla="*/ 25241 w 85725"/>
                  <a:gd name="connsiteY4" fmla="*/ 7144 h 95250"/>
                  <a:gd name="connsiteX5" fmla="*/ 7144 w 85725"/>
                  <a:gd name="connsiteY5" fmla="*/ 25241 h 95250"/>
                  <a:gd name="connsiteX6" fmla="*/ 22384 w 85725"/>
                  <a:gd name="connsiteY6" fmla="*/ 43339 h 95250"/>
                  <a:gd name="connsiteX7" fmla="*/ 34766 w 85725"/>
                  <a:gd name="connsiteY7" fmla="*/ 52864 h 95250"/>
                  <a:gd name="connsiteX8" fmla="*/ 30004 w 85725"/>
                  <a:gd name="connsiteY8" fmla="*/ 68104 h 95250"/>
                  <a:gd name="connsiteX9" fmla="*/ 58579 w 85725"/>
                  <a:gd name="connsiteY9" fmla="*/ 96679 h 95250"/>
                  <a:gd name="connsiteX10" fmla="*/ 87154 w 85725"/>
                  <a:gd name="connsiteY10" fmla="*/ 68104 h 95250"/>
                  <a:gd name="connsiteX11" fmla="*/ 58579 w 85725"/>
                  <a:gd name="connsiteY11" fmla="*/ 39529 h 95250"/>
                  <a:gd name="connsiteX12" fmla="*/ 58579 w 85725"/>
                  <a:gd name="connsiteY12" fmla="*/ 39529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5725" h="95250">
                    <a:moveTo>
                      <a:pt x="58579" y="39529"/>
                    </a:moveTo>
                    <a:cubicBezTo>
                      <a:pt x="59531" y="37624"/>
                      <a:pt x="59531" y="35719"/>
                      <a:pt x="59531" y="32861"/>
                    </a:cubicBezTo>
                    <a:cubicBezTo>
                      <a:pt x="59531" y="21431"/>
                      <a:pt x="50006" y="12859"/>
                      <a:pt x="39529" y="12859"/>
                    </a:cubicBezTo>
                    <a:cubicBezTo>
                      <a:pt x="39529" y="12859"/>
                      <a:pt x="38576" y="12859"/>
                      <a:pt x="38576" y="12859"/>
                    </a:cubicBezTo>
                    <a:cubicBezTo>
                      <a:pt x="34766" y="9049"/>
                      <a:pt x="30956" y="7144"/>
                      <a:pt x="25241" y="7144"/>
                    </a:cubicBezTo>
                    <a:cubicBezTo>
                      <a:pt x="14764" y="7144"/>
                      <a:pt x="7144" y="15716"/>
                      <a:pt x="7144" y="25241"/>
                    </a:cubicBezTo>
                    <a:cubicBezTo>
                      <a:pt x="7144" y="33814"/>
                      <a:pt x="13811" y="41434"/>
                      <a:pt x="22384" y="43339"/>
                    </a:cubicBezTo>
                    <a:cubicBezTo>
                      <a:pt x="25241" y="48101"/>
                      <a:pt x="30004" y="50959"/>
                      <a:pt x="34766" y="52864"/>
                    </a:cubicBezTo>
                    <a:cubicBezTo>
                      <a:pt x="31909" y="57626"/>
                      <a:pt x="30004" y="62389"/>
                      <a:pt x="30004" y="68104"/>
                    </a:cubicBezTo>
                    <a:cubicBezTo>
                      <a:pt x="30004" y="84296"/>
                      <a:pt x="43339" y="96679"/>
                      <a:pt x="58579" y="96679"/>
                    </a:cubicBezTo>
                    <a:cubicBezTo>
                      <a:pt x="74771" y="96679"/>
                      <a:pt x="87154" y="83344"/>
                      <a:pt x="87154" y="68104"/>
                    </a:cubicBezTo>
                    <a:cubicBezTo>
                      <a:pt x="88106" y="52864"/>
                      <a:pt x="74771" y="39529"/>
                      <a:pt x="58579" y="39529"/>
                    </a:cubicBezTo>
                    <a:cubicBezTo>
                      <a:pt x="58579" y="39529"/>
                      <a:pt x="58579" y="39529"/>
                      <a:pt x="58579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0" name="Freeform: Shape 360">
                <a:extLst>
                  <a:ext uri="{FF2B5EF4-FFF2-40B4-BE49-F238E27FC236}">
                    <a16:creationId xmlns:a16="http://schemas.microsoft.com/office/drawing/2014/main" id="{C40FD40F-DDD1-79DA-AA2E-BB0F4AEDB4CB}"/>
                  </a:ext>
                </a:extLst>
              </p:cNvPr>
              <p:cNvSpPr/>
              <p:nvPr/>
            </p:nvSpPr>
            <p:spPr>
              <a:xfrm>
                <a:off x="5965031" y="4117181"/>
                <a:ext cx="19050" cy="19050"/>
              </a:xfrm>
              <a:custGeom>
                <a:avLst/>
                <a:gdLst>
                  <a:gd name="connsiteX0" fmla="*/ 16669 w 19050"/>
                  <a:gd name="connsiteY0" fmla="*/ 11906 h 19050"/>
                  <a:gd name="connsiteX1" fmla="*/ 11906 w 19050"/>
                  <a:gd name="connsiteY1" fmla="*/ 7144 h 19050"/>
                  <a:gd name="connsiteX2" fmla="*/ 7144 w 19050"/>
                  <a:gd name="connsiteY2" fmla="*/ 11906 h 19050"/>
                  <a:gd name="connsiteX3" fmla="*/ 11906 w 19050"/>
                  <a:gd name="connsiteY3" fmla="*/ 16669 h 19050"/>
                  <a:gd name="connsiteX4" fmla="*/ 16669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6669" y="11906"/>
                    </a:move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6669"/>
                      <a:pt x="16669" y="14764"/>
                      <a:pt x="16669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Freeform: Shape 361">
                <a:extLst>
                  <a:ext uri="{FF2B5EF4-FFF2-40B4-BE49-F238E27FC236}">
                    <a16:creationId xmlns:a16="http://schemas.microsoft.com/office/drawing/2014/main" id="{3167F025-AE19-8173-0AE3-55A31D685C1B}"/>
                  </a:ext>
                </a:extLst>
              </p:cNvPr>
              <p:cNvSpPr/>
              <p:nvPr/>
            </p:nvSpPr>
            <p:spPr>
              <a:xfrm>
                <a:off x="5866924" y="3722846"/>
                <a:ext cx="76200" cy="76200"/>
              </a:xfrm>
              <a:custGeom>
                <a:avLst/>
                <a:gdLst>
                  <a:gd name="connsiteX0" fmla="*/ 65246 w 76200"/>
                  <a:gd name="connsiteY0" fmla="*/ 75724 h 76200"/>
                  <a:gd name="connsiteX1" fmla="*/ 75724 w 76200"/>
                  <a:gd name="connsiteY1" fmla="*/ 65246 h 76200"/>
                  <a:gd name="connsiteX2" fmla="*/ 65246 w 76200"/>
                  <a:gd name="connsiteY2" fmla="*/ 54769 h 76200"/>
                  <a:gd name="connsiteX3" fmla="*/ 62389 w 76200"/>
                  <a:gd name="connsiteY3" fmla="*/ 55721 h 76200"/>
                  <a:gd name="connsiteX4" fmla="*/ 68104 w 76200"/>
                  <a:gd name="connsiteY4" fmla="*/ 42386 h 76200"/>
                  <a:gd name="connsiteX5" fmla="*/ 50006 w 76200"/>
                  <a:gd name="connsiteY5" fmla="*/ 24289 h 76200"/>
                  <a:gd name="connsiteX6" fmla="*/ 42386 w 76200"/>
                  <a:gd name="connsiteY6" fmla="*/ 26194 h 76200"/>
                  <a:gd name="connsiteX7" fmla="*/ 30956 w 76200"/>
                  <a:gd name="connsiteY7" fmla="*/ 16669 h 76200"/>
                  <a:gd name="connsiteX8" fmla="*/ 31909 w 76200"/>
                  <a:gd name="connsiteY8" fmla="*/ 16669 h 76200"/>
                  <a:gd name="connsiteX9" fmla="*/ 36671 w 76200"/>
                  <a:gd name="connsiteY9" fmla="*/ 11906 h 76200"/>
                  <a:gd name="connsiteX10" fmla="*/ 31909 w 76200"/>
                  <a:gd name="connsiteY10" fmla="*/ 7144 h 76200"/>
                  <a:gd name="connsiteX11" fmla="*/ 27146 w 76200"/>
                  <a:gd name="connsiteY11" fmla="*/ 11906 h 76200"/>
                  <a:gd name="connsiteX12" fmla="*/ 30004 w 76200"/>
                  <a:gd name="connsiteY12" fmla="*/ 16669 h 76200"/>
                  <a:gd name="connsiteX13" fmla="*/ 26194 w 76200"/>
                  <a:gd name="connsiteY13" fmla="*/ 15716 h 76200"/>
                  <a:gd name="connsiteX14" fmla="*/ 7144 w 76200"/>
                  <a:gd name="connsiteY14" fmla="*/ 34766 h 76200"/>
                  <a:gd name="connsiteX15" fmla="*/ 26194 w 76200"/>
                  <a:gd name="connsiteY15" fmla="*/ 53816 h 76200"/>
                  <a:gd name="connsiteX16" fmla="*/ 35719 w 76200"/>
                  <a:gd name="connsiteY16" fmla="*/ 50959 h 76200"/>
                  <a:gd name="connsiteX17" fmla="*/ 50959 w 76200"/>
                  <a:gd name="connsiteY17" fmla="*/ 59531 h 76200"/>
                  <a:gd name="connsiteX18" fmla="*/ 57626 w 76200"/>
                  <a:gd name="connsiteY18" fmla="*/ 58579 h 76200"/>
                  <a:gd name="connsiteX19" fmla="*/ 54769 w 76200"/>
                  <a:gd name="connsiteY19" fmla="*/ 65246 h 76200"/>
                  <a:gd name="connsiteX20" fmla="*/ 65246 w 76200"/>
                  <a:gd name="connsiteY20" fmla="*/ 7572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76200" h="76200">
                    <a:moveTo>
                      <a:pt x="65246" y="75724"/>
                    </a:moveTo>
                    <a:cubicBezTo>
                      <a:pt x="70961" y="75724"/>
                      <a:pt x="75724" y="70961"/>
                      <a:pt x="75724" y="65246"/>
                    </a:cubicBezTo>
                    <a:cubicBezTo>
                      <a:pt x="75724" y="59531"/>
                      <a:pt x="70961" y="54769"/>
                      <a:pt x="65246" y="54769"/>
                    </a:cubicBezTo>
                    <a:cubicBezTo>
                      <a:pt x="64294" y="54769"/>
                      <a:pt x="63341" y="54769"/>
                      <a:pt x="62389" y="55721"/>
                    </a:cubicBezTo>
                    <a:cubicBezTo>
                      <a:pt x="66199" y="52864"/>
                      <a:pt x="68104" y="48101"/>
                      <a:pt x="68104" y="42386"/>
                    </a:cubicBezTo>
                    <a:cubicBezTo>
                      <a:pt x="68104" y="32861"/>
                      <a:pt x="60484" y="24289"/>
                      <a:pt x="50006" y="24289"/>
                    </a:cubicBezTo>
                    <a:cubicBezTo>
                      <a:pt x="47149" y="24289"/>
                      <a:pt x="44291" y="25241"/>
                      <a:pt x="42386" y="26194"/>
                    </a:cubicBezTo>
                    <a:cubicBezTo>
                      <a:pt x="39529" y="21431"/>
                      <a:pt x="35719" y="18574"/>
                      <a:pt x="30956" y="16669"/>
                    </a:cubicBezTo>
                    <a:cubicBezTo>
                      <a:pt x="30956" y="16669"/>
                      <a:pt x="31909" y="16669"/>
                      <a:pt x="31909" y="16669"/>
                    </a:cubicBezTo>
                    <a:cubicBezTo>
                      <a:pt x="34766" y="16669"/>
                      <a:pt x="36671" y="14764"/>
                      <a:pt x="36671" y="11906"/>
                    </a:cubicBezTo>
                    <a:cubicBezTo>
                      <a:pt x="36671" y="9049"/>
                      <a:pt x="34766" y="7144"/>
                      <a:pt x="31909" y="7144"/>
                    </a:cubicBezTo>
                    <a:cubicBezTo>
                      <a:pt x="29051" y="7144"/>
                      <a:pt x="27146" y="9049"/>
                      <a:pt x="27146" y="11906"/>
                    </a:cubicBezTo>
                    <a:cubicBezTo>
                      <a:pt x="27146" y="13811"/>
                      <a:pt x="28099" y="15716"/>
                      <a:pt x="30004" y="16669"/>
                    </a:cubicBezTo>
                    <a:cubicBezTo>
                      <a:pt x="29051" y="16669"/>
                      <a:pt x="27146" y="15716"/>
                      <a:pt x="26194" y="15716"/>
                    </a:cubicBezTo>
                    <a:cubicBezTo>
                      <a:pt x="15716" y="15716"/>
                      <a:pt x="7144" y="24289"/>
                      <a:pt x="7144" y="34766"/>
                    </a:cubicBezTo>
                    <a:cubicBezTo>
                      <a:pt x="7144" y="45244"/>
                      <a:pt x="15716" y="53816"/>
                      <a:pt x="26194" y="53816"/>
                    </a:cubicBezTo>
                    <a:cubicBezTo>
                      <a:pt x="29051" y="53816"/>
                      <a:pt x="32861" y="52864"/>
                      <a:pt x="35719" y="50959"/>
                    </a:cubicBezTo>
                    <a:cubicBezTo>
                      <a:pt x="38576" y="55721"/>
                      <a:pt x="44291" y="59531"/>
                      <a:pt x="50959" y="59531"/>
                    </a:cubicBezTo>
                    <a:cubicBezTo>
                      <a:pt x="52864" y="59531"/>
                      <a:pt x="55721" y="58579"/>
                      <a:pt x="57626" y="58579"/>
                    </a:cubicBezTo>
                    <a:cubicBezTo>
                      <a:pt x="55721" y="60484"/>
                      <a:pt x="54769" y="62389"/>
                      <a:pt x="54769" y="65246"/>
                    </a:cubicBezTo>
                    <a:cubicBezTo>
                      <a:pt x="54769" y="70961"/>
                      <a:pt x="59531" y="75724"/>
                      <a:pt x="65246" y="757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: Shape 362">
                <a:extLst>
                  <a:ext uri="{FF2B5EF4-FFF2-40B4-BE49-F238E27FC236}">
                    <a16:creationId xmlns:a16="http://schemas.microsoft.com/office/drawing/2014/main" id="{66700D17-877E-ACA3-29CA-BB87E32EE21A}"/>
                  </a:ext>
                </a:extLst>
              </p:cNvPr>
              <p:cNvSpPr/>
              <p:nvPr/>
            </p:nvSpPr>
            <p:spPr>
              <a:xfrm>
                <a:off x="6027896" y="2811304"/>
                <a:ext cx="95250" cy="85725"/>
              </a:xfrm>
              <a:custGeom>
                <a:avLst/>
                <a:gdLst>
                  <a:gd name="connsiteX0" fmla="*/ 27146 w 95250"/>
                  <a:gd name="connsiteY0" fmla="*/ 7144 h 85725"/>
                  <a:gd name="connsiteX1" fmla="*/ 7144 w 95250"/>
                  <a:gd name="connsiteY1" fmla="*/ 27146 h 85725"/>
                  <a:gd name="connsiteX2" fmla="*/ 16669 w 95250"/>
                  <a:gd name="connsiteY2" fmla="*/ 44291 h 85725"/>
                  <a:gd name="connsiteX3" fmla="*/ 15716 w 95250"/>
                  <a:gd name="connsiteY3" fmla="*/ 49054 h 85725"/>
                  <a:gd name="connsiteX4" fmla="*/ 32861 w 95250"/>
                  <a:gd name="connsiteY4" fmla="*/ 66199 h 85725"/>
                  <a:gd name="connsiteX5" fmla="*/ 42386 w 95250"/>
                  <a:gd name="connsiteY5" fmla="*/ 63341 h 85725"/>
                  <a:gd name="connsiteX6" fmla="*/ 66199 w 95250"/>
                  <a:gd name="connsiteY6" fmla="*/ 84296 h 85725"/>
                  <a:gd name="connsiteX7" fmla="*/ 90964 w 95250"/>
                  <a:gd name="connsiteY7" fmla="*/ 59531 h 85725"/>
                  <a:gd name="connsiteX8" fmla="*/ 66199 w 95250"/>
                  <a:gd name="connsiteY8" fmla="*/ 34766 h 85725"/>
                  <a:gd name="connsiteX9" fmla="*/ 49054 w 95250"/>
                  <a:gd name="connsiteY9" fmla="*/ 41434 h 85725"/>
                  <a:gd name="connsiteX10" fmla="*/ 45244 w 95250"/>
                  <a:gd name="connsiteY10" fmla="*/ 34766 h 85725"/>
                  <a:gd name="connsiteX11" fmla="*/ 47149 w 95250"/>
                  <a:gd name="connsiteY11" fmla="*/ 25241 h 85725"/>
                  <a:gd name="connsiteX12" fmla="*/ 27146 w 95250"/>
                  <a:gd name="connsiteY12" fmla="*/ 714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250" h="85725">
                    <a:moveTo>
                      <a:pt x="27146" y="7144"/>
                    </a:moveTo>
                    <a:cubicBezTo>
                      <a:pt x="15716" y="7144"/>
                      <a:pt x="7144" y="15716"/>
                      <a:pt x="7144" y="27146"/>
                    </a:cubicBezTo>
                    <a:cubicBezTo>
                      <a:pt x="7144" y="33814"/>
                      <a:pt x="10954" y="40481"/>
                      <a:pt x="16669" y="44291"/>
                    </a:cubicBezTo>
                    <a:cubicBezTo>
                      <a:pt x="15716" y="46196"/>
                      <a:pt x="15716" y="47149"/>
                      <a:pt x="15716" y="49054"/>
                    </a:cubicBezTo>
                    <a:cubicBezTo>
                      <a:pt x="15716" y="58579"/>
                      <a:pt x="23336" y="66199"/>
                      <a:pt x="32861" y="66199"/>
                    </a:cubicBezTo>
                    <a:cubicBezTo>
                      <a:pt x="36671" y="66199"/>
                      <a:pt x="39529" y="65246"/>
                      <a:pt x="42386" y="63341"/>
                    </a:cubicBezTo>
                    <a:cubicBezTo>
                      <a:pt x="44291" y="74771"/>
                      <a:pt x="53816" y="84296"/>
                      <a:pt x="66199" y="84296"/>
                    </a:cubicBezTo>
                    <a:cubicBezTo>
                      <a:pt x="79534" y="84296"/>
                      <a:pt x="90964" y="72866"/>
                      <a:pt x="90964" y="59531"/>
                    </a:cubicBezTo>
                    <a:cubicBezTo>
                      <a:pt x="90964" y="46196"/>
                      <a:pt x="80486" y="34766"/>
                      <a:pt x="66199" y="34766"/>
                    </a:cubicBezTo>
                    <a:cubicBezTo>
                      <a:pt x="59531" y="34766"/>
                      <a:pt x="53816" y="37624"/>
                      <a:pt x="49054" y="41434"/>
                    </a:cubicBezTo>
                    <a:cubicBezTo>
                      <a:pt x="48101" y="38576"/>
                      <a:pt x="46196" y="36671"/>
                      <a:pt x="45244" y="34766"/>
                    </a:cubicBezTo>
                    <a:cubicBezTo>
                      <a:pt x="47149" y="31909"/>
                      <a:pt x="47149" y="29051"/>
                      <a:pt x="47149" y="25241"/>
                    </a:cubicBezTo>
                    <a:cubicBezTo>
                      <a:pt x="47149" y="16669"/>
                      <a:pt x="37624" y="7144"/>
                      <a:pt x="2714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3" name="Freeform: Shape 363">
                <a:extLst>
                  <a:ext uri="{FF2B5EF4-FFF2-40B4-BE49-F238E27FC236}">
                    <a16:creationId xmlns:a16="http://schemas.microsoft.com/office/drawing/2014/main" id="{40781651-2D2C-41FC-DCE1-5CDEB04AD5C5}"/>
                  </a:ext>
                </a:extLst>
              </p:cNvPr>
              <p:cNvSpPr/>
              <p:nvPr/>
            </p:nvSpPr>
            <p:spPr>
              <a:xfrm>
                <a:off x="6005989" y="2619851"/>
                <a:ext cx="76200" cy="76200"/>
              </a:xfrm>
              <a:custGeom>
                <a:avLst/>
                <a:gdLst>
                  <a:gd name="connsiteX0" fmla="*/ 42386 w 76200"/>
                  <a:gd name="connsiteY0" fmla="*/ 77629 h 76200"/>
                  <a:gd name="connsiteX1" fmla="*/ 77629 w 76200"/>
                  <a:gd name="connsiteY1" fmla="*/ 42386 h 76200"/>
                  <a:gd name="connsiteX2" fmla="*/ 42386 w 76200"/>
                  <a:gd name="connsiteY2" fmla="*/ 7144 h 76200"/>
                  <a:gd name="connsiteX3" fmla="*/ 7144 w 76200"/>
                  <a:gd name="connsiteY3" fmla="*/ 42386 h 76200"/>
                  <a:gd name="connsiteX4" fmla="*/ 42386 w 76200"/>
                  <a:gd name="connsiteY4" fmla="*/ 77629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42386" y="77629"/>
                    </a:moveTo>
                    <a:cubicBezTo>
                      <a:pt x="61436" y="77629"/>
                      <a:pt x="77629" y="62389"/>
                      <a:pt x="77629" y="42386"/>
                    </a:cubicBezTo>
                    <a:cubicBezTo>
                      <a:pt x="77629" y="23336"/>
                      <a:pt x="62389" y="7144"/>
                      <a:pt x="42386" y="7144"/>
                    </a:cubicBezTo>
                    <a:cubicBezTo>
                      <a:pt x="23336" y="7144"/>
                      <a:pt x="7144" y="22384"/>
                      <a:pt x="7144" y="42386"/>
                    </a:cubicBezTo>
                    <a:cubicBezTo>
                      <a:pt x="7144" y="62389"/>
                      <a:pt x="23336" y="77629"/>
                      <a:pt x="42386" y="776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4" name="Freeform: Shape 364">
                <a:extLst>
                  <a:ext uri="{FF2B5EF4-FFF2-40B4-BE49-F238E27FC236}">
                    <a16:creationId xmlns:a16="http://schemas.microsoft.com/office/drawing/2014/main" id="{A44051AA-7319-EB1D-42C9-484BBAD4E13D}"/>
                  </a:ext>
                </a:extLst>
              </p:cNvPr>
              <p:cNvSpPr/>
              <p:nvPr/>
            </p:nvSpPr>
            <p:spPr>
              <a:xfrm>
                <a:off x="5885021" y="3175159"/>
                <a:ext cx="38100" cy="38100"/>
              </a:xfrm>
              <a:custGeom>
                <a:avLst/>
                <a:gdLst>
                  <a:gd name="connsiteX0" fmla="*/ 19526 w 38100"/>
                  <a:gd name="connsiteY0" fmla="*/ 31909 h 38100"/>
                  <a:gd name="connsiteX1" fmla="*/ 31909 w 38100"/>
                  <a:gd name="connsiteY1" fmla="*/ 19526 h 38100"/>
                  <a:gd name="connsiteX2" fmla="*/ 19526 w 38100"/>
                  <a:gd name="connsiteY2" fmla="*/ 7144 h 38100"/>
                  <a:gd name="connsiteX3" fmla="*/ 7144 w 38100"/>
                  <a:gd name="connsiteY3" fmla="*/ 19526 h 38100"/>
                  <a:gd name="connsiteX4" fmla="*/ 19526 w 38100"/>
                  <a:gd name="connsiteY4" fmla="*/ 3190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9526" y="31909"/>
                    </a:moveTo>
                    <a:cubicBezTo>
                      <a:pt x="26194" y="31909"/>
                      <a:pt x="31909" y="26194"/>
                      <a:pt x="31909" y="19526"/>
                    </a:cubicBez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5" name="Freeform: Shape 365">
                <a:extLst>
                  <a:ext uri="{FF2B5EF4-FFF2-40B4-BE49-F238E27FC236}">
                    <a16:creationId xmlns:a16="http://schemas.microsoft.com/office/drawing/2014/main" id="{A297B702-E615-F03B-29F2-00914F60D99D}"/>
                  </a:ext>
                </a:extLst>
              </p:cNvPr>
              <p:cNvSpPr/>
              <p:nvPr/>
            </p:nvSpPr>
            <p:spPr>
              <a:xfrm>
                <a:off x="6279356" y="3024664"/>
                <a:ext cx="38100" cy="38100"/>
              </a:xfrm>
              <a:custGeom>
                <a:avLst/>
                <a:gdLst>
                  <a:gd name="connsiteX0" fmla="*/ 21431 w 38100"/>
                  <a:gd name="connsiteY0" fmla="*/ 35719 h 38100"/>
                  <a:gd name="connsiteX1" fmla="*/ 35719 w 38100"/>
                  <a:gd name="connsiteY1" fmla="*/ 21431 h 38100"/>
                  <a:gd name="connsiteX2" fmla="*/ 21431 w 38100"/>
                  <a:gd name="connsiteY2" fmla="*/ 7144 h 38100"/>
                  <a:gd name="connsiteX3" fmla="*/ 7144 w 38100"/>
                  <a:gd name="connsiteY3" fmla="*/ 21431 h 38100"/>
                  <a:gd name="connsiteX4" fmla="*/ 21431 w 38100"/>
                  <a:gd name="connsiteY4" fmla="*/ 3571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35719"/>
                    </a:move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2859" y="35719"/>
                      <a:pt x="21431" y="357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6" name="Freeform: Shape 366">
                <a:extLst>
                  <a:ext uri="{FF2B5EF4-FFF2-40B4-BE49-F238E27FC236}">
                    <a16:creationId xmlns:a16="http://schemas.microsoft.com/office/drawing/2014/main" id="{636145D8-7865-D54A-2662-ABFBFCE53D31}"/>
                  </a:ext>
                </a:extLst>
              </p:cNvPr>
              <p:cNvSpPr/>
              <p:nvPr/>
            </p:nvSpPr>
            <p:spPr>
              <a:xfrm>
                <a:off x="5935504" y="2767489"/>
                <a:ext cx="57150" cy="57150"/>
              </a:xfrm>
              <a:custGeom>
                <a:avLst/>
                <a:gdLst>
                  <a:gd name="connsiteX0" fmla="*/ 29051 w 57150"/>
                  <a:gd name="connsiteY0" fmla="*/ 50959 h 57150"/>
                  <a:gd name="connsiteX1" fmla="*/ 50959 w 57150"/>
                  <a:gd name="connsiteY1" fmla="*/ 29051 h 57150"/>
                  <a:gd name="connsiteX2" fmla="*/ 29051 w 57150"/>
                  <a:gd name="connsiteY2" fmla="*/ 7144 h 57150"/>
                  <a:gd name="connsiteX3" fmla="*/ 7144 w 57150"/>
                  <a:gd name="connsiteY3" fmla="*/ 29051 h 57150"/>
                  <a:gd name="connsiteX4" fmla="*/ 29051 w 57150"/>
                  <a:gd name="connsiteY4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29051" y="50959"/>
                    </a:moveTo>
                    <a:cubicBezTo>
                      <a:pt x="40481" y="50959"/>
                      <a:pt x="50959" y="41434"/>
                      <a:pt x="50959" y="29051"/>
                    </a:cubicBezTo>
                    <a:cubicBezTo>
                      <a:pt x="50959" y="16669"/>
                      <a:pt x="41434" y="7144"/>
                      <a:pt x="29051" y="7144"/>
                    </a:cubicBezTo>
                    <a:cubicBezTo>
                      <a:pt x="17621" y="7144"/>
                      <a:pt x="7144" y="16669"/>
                      <a:pt x="7144" y="29051"/>
                    </a:cubicBezTo>
                    <a:cubicBezTo>
                      <a:pt x="7144" y="41434"/>
                      <a:pt x="17621" y="50959"/>
                      <a:pt x="29051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7" name="Freeform: Shape 367">
                <a:extLst>
                  <a:ext uri="{FF2B5EF4-FFF2-40B4-BE49-F238E27FC236}">
                    <a16:creationId xmlns:a16="http://schemas.microsoft.com/office/drawing/2014/main" id="{78163B51-D8B5-D017-4F0C-693EA138036F}"/>
                  </a:ext>
                </a:extLst>
              </p:cNvPr>
              <p:cNvSpPr/>
              <p:nvPr/>
            </p:nvSpPr>
            <p:spPr>
              <a:xfrm>
                <a:off x="5359241" y="3210401"/>
                <a:ext cx="95250" cy="95250"/>
              </a:xfrm>
              <a:custGeom>
                <a:avLst/>
                <a:gdLst>
                  <a:gd name="connsiteX0" fmla="*/ 49054 w 95250"/>
                  <a:gd name="connsiteY0" fmla="*/ 90964 h 95250"/>
                  <a:gd name="connsiteX1" fmla="*/ 90964 w 95250"/>
                  <a:gd name="connsiteY1" fmla="*/ 49054 h 95250"/>
                  <a:gd name="connsiteX2" fmla="*/ 49054 w 95250"/>
                  <a:gd name="connsiteY2" fmla="*/ 7144 h 95250"/>
                  <a:gd name="connsiteX3" fmla="*/ 7144 w 95250"/>
                  <a:gd name="connsiteY3" fmla="*/ 49054 h 95250"/>
                  <a:gd name="connsiteX4" fmla="*/ 49054 w 95250"/>
                  <a:gd name="connsiteY4" fmla="*/ 9096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49054" y="90964"/>
                    </a:moveTo>
                    <a:cubicBezTo>
                      <a:pt x="71914" y="90964"/>
                      <a:pt x="90964" y="71914"/>
                      <a:pt x="90964" y="49054"/>
                    </a:cubicBezTo>
                    <a:cubicBezTo>
                      <a:pt x="90964" y="26194"/>
                      <a:pt x="71914" y="7144"/>
                      <a:pt x="49054" y="7144"/>
                    </a:cubicBezTo>
                    <a:cubicBezTo>
                      <a:pt x="26194" y="7144"/>
                      <a:pt x="7144" y="26194"/>
                      <a:pt x="7144" y="49054"/>
                    </a:cubicBezTo>
                    <a:cubicBezTo>
                      <a:pt x="7144" y="72866"/>
                      <a:pt x="25241" y="90964"/>
                      <a:pt x="49054" y="909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8" name="Freeform: Shape 368">
                <a:extLst>
                  <a:ext uri="{FF2B5EF4-FFF2-40B4-BE49-F238E27FC236}">
                    <a16:creationId xmlns:a16="http://schemas.microsoft.com/office/drawing/2014/main" id="{65D9B9B7-04B4-B264-622C-A4F3ACA1C195}"/>
                  </a:ext>
                </a:extLst>
              </p:cNvPr>
              <p:cNvSpPr/>
              <p:nvPr/>
            </p:nvSpPr>
            <p:spPr>
              <a:xfrm>
                <a:off x="6099187" y="3747611"/>
                <a:ext cx="28575" cy="28575"/>
              </a:xfrm>
              <a:custGeom>
                <a:avLst/>
                <a:gdLst>
                  <a:gd name="connsiteX0" fmla="*/ 14911 w 28575"/>
                  <a:gd name="connsiteY0" fmla="*/ 22384 h 28575"/>
                  <a:gd name="connsiteX1" fmla="*/ 22531 w 28575"/>
                  <a:gd name="connsiteY1" fmla="*/ 14764 h 28575"/>
                  <a:gd name="connsiteX2" fmla="*/ 14911 w 28575"/>
                  <a:gd name="connsiteY2" fmla="*/ 7144 h 28575"/>
                  <a:gd name="connsiteX3" fmla="*/ 7291 w 28575"/>
                  <a:gd name="connsiteY3" fmla="*/ 14764 h 28575"/>
                  <a:gd name="connsiteX4" fmla="*/ 14911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911" y="22384"/>
                    </a:moveTo>
                    <a:cubicBezTo>
                      <a:pt x="18721" y="22384"/>
                      <a:pt x="22531" y="18574"/>
                      <a:pt x="22531" y="14764"/>
                    </a:cubicBezTo>
                    <a:cubicBezTo>
                      <a:pt x="22531" y="10954"/>
                      <a:pt x="18721" y="7144"/>
                      <a:pt x="14911" y="7144"/>
                    </a:cubicBezTo>
                    <a:cubicBezTo>
                      <a:pt x="10148" y="7144"/>
                      <a:pt x="7291" y="10954"/>
                      <a:pt x="7291" y="14764"/>
                    </a:cubicBezTo>
                    <a:cubicBezTo>
                      <a:pt x="6338" y="18574"/>
                      <a:pt x="10148" y="22384"/>
                      <a:pt x="14911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9" name="Freeform: Shape 369">
                <a:extLst>
                  <a:ext uri="{FF2B5EF4-FFF2-40B4-BE49-F238E27FC236}">
                    <a16:creationId xmlns:a16="http://schemas.microsoft.com/office/drawing/2014/main" id="{AEA2CA22-C1F9-E27E-EEF3-B120B435E80C}"/>
                  </a:ext>
                </a:extLst>
              </p:cNvPr>
              <p:cNvSpPr/>
              <p:nvPr/>
            </p:nvSpPr>
            <p:spPr>
              <a:xfrm>
                <a:off x="5931694" y="3081814"/>
                <a:ext cx="19050" cy="19050"/>
              </a:xfrm>
              <a:custGeom>
                <a:avLst/>
                <a:gdLst>
                  <a:gd name="connsiteX0" fmla="*/ 13811 w 19050"/>
                  <a:gd name="connsiteY0" fmla="*/ 7144 h 19050"/>
                  <a:gd name="connsiteX1" fmla="*/ 7144 w 19050"/>
                  <a:gd name="connsiteY1" fmla="*/ 13811 h 19050"/>
                  <a:gd name="connsiteX2" fmla="*/ 13811 w 19050"/>
                  <a:gd name="connsiteY2" fmla="*/ 20479 h 19050"/>
                  <a:gd name="connsiteX3" fmla="*/ 20479 w 19050"/>
                  <a:gd name="connsiteY3" fmla="*/ 13811 h 19050"/>
                  <a:gd name="connsiteX4" fmla="*/ 13811 w 19050"/>
                  <a:gd name="connsiteY4" fmla="*/ 714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7144"/>
                    </a:move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19526" y="10001"/>
                      <a:pt x="16669" y="7144"/>
                      <a:pt x="1381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0" name="Freeform: Shape 370">
                <a:extLst>
                  <a:ext uri="{FF2B5EF4-FFF2-40B4-BE49-F238E27FC236}">
                    <a16:creationId xmlns:a16="http://schemas.microsoft.com/office/drawing/2014/main" id="{796BDF0B-63F8-170E-96EC-8A2E5DBAE429}"/>
                  </a:ext>
                </a:extLst>
              </p:cNvPr>
              <p:cNvSpPr/>
              <p:nvPr/>
            </p:nvSpPr>
            <p:spPr>
              <a:xfrm>
                <a:off x="5689759" y="3202634"/>
                <a:ext cx="28575" cy="28575"/>
              </a:xfrm>
              <a:custGeom>
                <a:avLst/>
                <a:gdLst>
                  <a:gd name="connsiteX0" fmla="*/ 7144 w 28575"/>
                  <a:gd name="connsiteY0" fmla="*/ 14911 h 28575"/>
                  <a:gd name="connsiteX1" fmla="*/ 14764 w 28575"/>
                  <a:gd name="connsiteY1" fmla="*/ 22531 h 28575"/>
                  <a:gd name="connsiteX2" fmla="*/ 22384 w 28575"/>
                  <a:gd name="connsiteY2" fmla="*/ 14911 h 28575"/>
                  <a:gd name="connsiteX3" fmla="*/ 14764 w 28575"/>
                  <a:gd name="connsiteY3" fmla="*/ 7291 h 28575"/>
                  <a:gd name="connsiteX4" fmla="*/ 7144 w 28575"/>
                  <a:gd name="connsiteY4" fmla="*/ 1491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4911"/>
                    </a:moveTo>
                    <a:cubicBezTo>
                      <a:pt x="7144" y="19673"/>
                      <a:pt x="10954" y="22531"/>
                      <a:pt x="14764" y="22531"/>
                    </a:cubicBezTo>
                    <a:cubicBezTo>
                      <a:pt x="19526" y="22531"/>
                      <a:pt x="22384" y="18721"/>
                      <a:pt x="22384" y="14911"/>
                    </a:cubicBezTo>
                    <a:cubicBezTo>
                      <a:pt x="22384" y="11101"/>
                      <a:pt x="18574" y="7291"/>
                      <a:pt x="14764" y="7291"/>
                    </a:cubicBezTo>
                    <a:cubicBezTo>
                      <a:pt x="10954" y="6338"/>
                      <a:pt x="7144" y="10148"/>
                      <a:pt x="7144" y="149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1" name="Freeform: Shape 371">
                <a:extLst>
                  <a:ext uri="{FF2B5EF4-FFF2-40B4-BE49-F238E27FC236}">
                    <a16:creationId xmlns:a16="http://schemas.microsoft.com/office/drawing/2014/main" id="{77A05A8F-11B5-4167-4D51-1970611A08CE}"/>
                  </a:ext>
                </a:extLst>
              </p:cNvPr>
              <p:cNvSpPr/>
              <p:nvPr/>
            </p:nvSpPr>
            <p:spPr>
              <a:xfrm>
                <a:off x="5458301" y="3294221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1906"/>
                      <a:pt x="21431" y="7144"/>
                      <a:pt x="16669" y="7144"/>
                    </a:cubicBezTo>
                    <a:cubicBezTo>
                      <a:pt x="11906" y="7144"/>
                      <a:pt x="7144" y="11906"/>
                      <a:pt x="7144" y="16669"/>
                    </a:cubicBezTo>
                    <a:cubicBezTo>
                      <a:pt x="7144" y="21431"/>
                      <a:pt x="10954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2" name="Freeform: Shape 372">
                <a:extLst>
                  <a:ext uri="{FF2B5EF4-FFF2-40B4-BE49-F238E27FC236}">
                    <a16:creationId xmlns:a16="http://schemas.microsoft.com/office/drawing/2014/main" id="{2C6CE6AC-A371-C92E-8A55-9937DEB073E7}"/>
                  </a:ext>
                </a:extLst>
              </p:cNvPr>
              <p:cNvSpPr/>
              <p:nvPr/>
            </p:nvSpPr>
            <p:spPr>
              <a:xfrm>
                <a:off x="5470684" y="3204686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3" name="Freeform: Shape 373">
                <a:extLst>
                  <a:ext uri="{FF2B5EF4-FFF2-40B4-BE49-F238E27FC236}">
                    <a16:creationId xmlns:a16="http://schemas.microsoft.com/office/drawing/2014/main" id="{615C1A2E-E6F3-9E4A-81BD-834B48582A1A}"/>
                  </a:ext>
                </a:extLst>
              </p:cNvPr>
              <p:cNvSpPr/>
              <p:nvPr/>
            </p:nvSpPr>
            <p:spPr>
              <a:xfrm>
                <a:off x="5970746" y="3748564"/>
                <a:ext cx="57150" cy="57150"/>
              </a:xfrm>
              <a:custGeom>
                <a:avLst/>
                <a:gdLst>
                  <a:gd name="connsiteX0" fmla="*/ 29051 w 57150"/>
                  <a:gd name="connsiteY0" fmla="*/ 53816 h 57150"/>
                  <a:gd name="connsiteX1" fmla="*/ 50959 w 57150"/>
                  <a:gd name="connsiteY1" fmla="*/ 34766 h 57150"/>
                  <a:gd name="connsiteX2" fmla="*/ 55721 w 57150"/>
                  <a:gd name="connsiteY2" fmla="*/ 23336 h 57150"/>
                  <a:gd name="connsiteX3" fmla="*/ 39529 w 57150"/>
                  <a:gd name="connsiteY3" fmla="*/ 7144 h 57150"/>
                  <a:gd name="connsiteX4" fmla="*/ 30004 w 57150"/>
                  <a:gd name="connsiteY4" fmla="*/ 10001 h 57150"/>
                  <a:gd name="connsiteX5" fmla="*/ 29051 w 57150"/>
                  <a:gd name="connsiteY5" fmla="*/ 10001 h 57150"/>
                  <a:gd name="connsiteX6" fmla="*/ 7144 w 57150"/>
                  <a:gd name="connsiteY6" fmla="*/ 31909 h 57150"/>
                  <a:gd name="connsiteX7" fmla="*/ 29051 w 57150"/>
                  <a:gd name="connsiteY7" fmla="*/ 53816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7150" h="57150">
                    <a:moveTo>
                      <a:pt x="29051" y="53816"/>
                    </a:moveTo>
                    <a:cubicBezTo>
                      <a:pt x="40481" y="53816"/>
                      <a:pt x="49054" y="45244"/>
                      <a:pt x="50959" y="34766"/>
                    </a:cubicBezTo>
                    <a:cubicBezTo>
                      <a:pt x="53816" y="31909"/>
                      <a:pt x="55721" y="28099"/>
                      <a:pt x="55721" y="23336"/>
                    </a:cubicBezTo>
                    <a:cubicBezTo>
                      <a:pt x="55721" y="14764"/>
                      <a:pt x="48101" y="7144"/>
                      <a:pt x="39529" y="7144"/>
                    </a:cubicBezTo>
                    <a:cubicBezTo>
                      <a:pt x="35719" y="7144"/>
                      <a:pt x="32861" y="8096"/>
                      <a:pt x="30004" y="10001"/>
                    </a:cubicBezTo>
                    <a:cubicBezTo>
                      <a:pt x="30004" y="10001"/>
                      <a:pt x="29051" y="10001"/>
                      <a:pt x="29051" y="10001"/>
                    </a:cubicBezTo>
                    <a:cubicBezTo>
                      <a:pt x="16669" y="10001"/>
                      <a:pt x="7144" y="19526"/>
                      <a:pt x="7144" y="31909"/>
                    </a:cubicBezTo>
                    <a:cubicBezTo>
                      <a:pt x="7144" y="44291"/>
                      <a:pt x="17621" y="53816"/>
                      <a:pt x="29051" y="538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4" name="Freeform: Shape 374">
                <a:extLst>
                  <a:ext uri="{FF2B5EF4-FFF2-40B4-BE49-F238E27FC236}">
                    <a16:creationId xmlns:a16="http://schemas.microsoft.com/office/drawing/2014/main" id="{DF826BC3-D142-1659-9151-902EBC714CDC}"/>
                  </a:ext>
                </a:extLst>
              </p:cNvPr>
              <p:cNvSpPr/>
              <p:nvPr/>
            </p:nvSpPr>
            <p:spPr>
              <a:xfrm>
                <a:off x="5732621" y="3876199"/>
                <a:ext cx="180975" cy="114300"/>
              </a:xfrm>
              <a:custGeom>
                <a:avLst/>
                <a:gdLst>
                  <a:gd name="connsiteX0" fmla="*/ 15716 w 180975"/>
                  <a:gd name="connsiteY0" fmla="*/ 79534 h 114300"/>
                  <a:gd name="connsiteX1" fmla="*/ 7144 w 180975"/>
                  <a:gd name="connsiteY1" fmla="*/ 93821 h 114300"/>
                  <a:gd name="connsiteX2" fmla="*/ 23336 w 180975"/>
                  <a:gd name="connsiteY2" fmla="*/ 110014 h 114300"/>
                  <a:gd name="connsiteX3" fmla="*/ 29051 w 180975"/>
                  <a:gd name="connsiteY3" fmla="*/ 109061 h 114300"/>
                  <a:gd name="connsiteX4" fmla="*/ 49054 w 180975"/>
                  <a:gd name="connsiteY4" fmla="*/ 115729 h 114300"/>
                  <a:gd name="connsiteX5" fmla="*/ 82391 w 180975"/>
                  <a:gd name="connsiteY5" fmla="*/ 82391 h 114300"/>
                  <a:gd name="connsiteX6" fmla="*/ 77629 w 180975"/>
                  <a:gd name="connsiteY6" fmla="*/ 66199 h 114300"/>
                  <a:gd name="connsiteX7" fmla="*/ 81439 w 180975"/>
                  <a:gd name="connsiteY7" fmla="*/ 65246 h 114300"/>
                  <a:gd name="connsiteX8" fmla="*/ 119539 w 180975"/>
                  <a:gd name="connsiteY8" fmla="*/ 98584 h 114300"/>
                  <a:gd name="connsiteX9" fmla="*/ 155734 w 180975"/>
                  <a:gd name="connsiteY9" fmla="*/ 73819 h 114300"/>
                  <a:gd name="connsiteX10" fmla="*/ 159544 w 180975"/>
                  <a:gd name="connsiteY10" fmla="*/ 72866 h 114300"/>
                  <a:gd name="connsiteX11" fmla="*/ 168116 w 180975"/>
                  <a:gd name="connsiteY11" fmla="*/ 77629 h 114300"/>
                  <a:gd name="connsiteX12" fmla="*/ 178594 w 180975"/>
                  <a:gd name="connsiteY12" fmla="*/ 67151 h 114300"/>
                  <a:gd name="connsiteX13" fmla="*/ 172879 w 180975"/>
                  <a:gd name="connsiteY13" fmla="*/ 58579 h 114300"/>
                  <a:gd name="connsiteX14" fmla="*/ 179546 w 180975"/>
                  <a:gd name="connsiteY14" fmla="*/ 48101 h 114300"/>
                  <a:gd name="connsiteX15" fmla="*/ 169069 w 180975"/>
                  <a:gd name="connsiteY15" fmla="*/ 36671 h 114300"/>
                  <a:gd name="connsiteX16" fmla="*/ 153829 w 180975"/>
                  <a:gd name="connsiteY16" fmla="*/ 27146 h 114300"/>
                  <a:gd name="connsiteX17" fmla="*/ 154781 w 180975"/>
                  <a:gd name="connsiteY17" fmla="*/ 24289 h 114300"/>
                  <a:gd name="connsiteX18" fmla="*/ 148114 w 180975"/>
                  <a:gd name="connsiteY18" fmla="*/ 17621 h 114300"/>
                  <a:gd name="connsiteX19" fmla="*/ 141446 w 180975"/>
                  <a:gd name="connsiteY19" fmla="*/ 24289 h 114300"/>
                  <a:gd name="connsiteX20" fmla="*/ 142399 w 180975"/>
                  <a:gd name="connsiteY20" fmla="*/ 28099 h 114300"/>
                  <a:gd name="connsiteX21" fmla="*/ 140494 w 180975"/>
                  <a:gd name="connsiteY21" fmla="*/ 29051 h 114300"/>
                  <a:gd name="connsiteX22" fmla="*/ 125254 w 180975"/>
                  <a:gd name="connsiteY22" fmla="*/ 22384 h 114300"/>
                  <a:gd name="connsiteX23" fmla="*/ 110966 w 180975"/>
                  <a:gd name="connsiteY23" fmla="*/ 14764 h 114300"/>
                  <a:gd name="connsiteX24" fmla="*/ 95726 w 180975"/>
                  <a:gd name="connsiteY24" fmla="*/ 24289 h 114300"/>
                  <a:gd name="connsiteX25" fmla="*/ 69056 w 180975"/>
                  <a:gd name="connsiteY25" fmla="*/ 7144 h 114300"/>
                  <a:gd name="connsiteX26" fmla="*/ 38576 w 180975"/>
                  <a:gd name="connsiteY26" fmla="*/ 37624 h 114300"/>
                  <a:gd name="connsiteX27" fmla="*/ 41434 w 180975"/>
                  <a:gd name="connsiteY27" fmla="*/ 50959 h 114300"/>
                  <a:gd name="connsiteX28" fmla="*/ 15716 w 180975"/>
                  <a:gd name="connsiteY28" fmla="*/ 79534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80975" h="114300">
                    <a:moveTo>
                      <a:pt x="15716" y="79534"/>
                    </a:moveTo>
                    <a:cubicBezTo>
                      <a:pt x="10954" y="82391"/>
                      <a:pt x="7144" y="88106"/>
                      <a:pt x="7144" y="93821"/>
                    </a:cubicBezTo>
                    <a:cubicBezTo>
                      <a:pt x="7144" y="103346"/>
                      <a:pt x="14764" y="110014"/>
                      <a:pt x="23336" y="110014"/>
                    </a:cubicBezTo>
                    <a:cubicBezTo>
                      <a:pt x="25241" y="110014"/>
                      <a:pt x="27146" y="110014"/>
                      <a:pt x="29051" y="109061"/>
                    </a:cubicBezTo>
                    <a:cubicBezTo>
                      <a:pt x="34766" y="112871"/>
                      <a:pt x="41434" y="115729"/>
                      <a:pt x="49054" y="115729"/>
                    </a:cubicBezTo>
                    <a:cubicBezTo>
                      <a:pt x="67151" y="115729"/>
                      <a:pt x="82391" y="100489"/>
                      <a:pt x="82391" y="82391"/>
                    </a:cubicBezTo>
                    <a:cubicBezTo>
                      <a:pt x="82391" y="76676"/>
                      <a:pt x="80486" y="70961"/>
                      <a:pt x="77629" y="66199"/>
                    </a:cubicBezTo>
                    <a:cubicBezTo>
                      <a:pt x="78581" y="66199"/>
                      <a:pt x="79534" y="65246"/>
                      <a:pt x="81439" y="65246"/>
                    </a:cubicBezTo>
                    <a:cubicBezTo>
                      <a:pt x="84296" y="84296"/>
                      <a:pt x="100489" y="98584"/>
                      <a:pt x="119539" y="98584"/>
                    </a:cubicBezTo>
                    <a:cubicBezTo>
                      <a:pt x="135731" y="98584"/>
                      <a:pt x="150019" y="88106"/>
                      <a:pt x="155734" y="73819"/>
                    </a:cubicBezTo>
                    <a:cubicBezTo>
                      <a:pt x="157639" y="73819"/>
                      <a:pt x="158591" y="72866"/>
                      <a:pt x="159544" y="72866"/>
                    </a:cubicBezTo>
                    <a:cubicBezTo>
                      <a:pt x="161449" y="75724"/>
                      <a:pt x="164306" y="77629"/>
                      <a:pt x="168116" y="77629"/>
                    </a:cubicBezTo>
                    <a:cubicBezTo>
                      <a:pt x="173831" y="77629"/>
                      <a:pt x="178594" y="72866"/>
                      <a:pt x="178594" y="67151"/>
                    </a:cubicBezTo>
                    <a:cubicBezTo>
                      <a:pt x="178594" y="63341"/>
                      <a:pt x="176689" y="59531"/>
                      <a:pt x="172879" y="58579"/>
                    </a:cubicBezTo>
                    <a:cubicBezTo>
                      <a:pt x="176689" y="56674"/>
                      <a:pt x="179546" y="52864"/>
                      <a:pt x="179546" y="48101"/>
                    </a:cubicBezTo>
                    <a:cubicBezTo>
                      <a:pt x="179546" y="42386"/>
                      <a:pt x="174784" y="37624"/>
                      <a:pt x="169069" y="36671"/>
                    </a:cubicBezTo>
                    <a:cubicBezTo>
                      <a:pt x="165259" y="31909"/>
                      <a:pt x="160496" y="28099"/>
                      <a:pt x="153829" y="27146"/>
                    </a:cubicBezTo>
                    <a:cubicBezTo>
                      <a:pt x="154781" y="26194"/>
                      <a:pt x="154781" y="25241"/>
                      <a:pt x="154781" y="24289"/>
                    </a:cubicBezTo>
                    <a:cubicBezTo>
                      <a:pt x="154781" y="20479"/>
                      <a:pt x="151924" y="17621"/>
                      <a:pt x="148114" y="17621"/>
                    </a:cubicBezTo>
                    <a:cubicBezTo>
                      <a:pt x="144304" y="17621"/>
                      <a:pt x="141446" y="20479"/>
                      <a:pt x="141446" y="24289"/>
                    </a:cubicBezTo>
                    <a:cubicBezTo>
                      <a:pt x="141446" y="26194"/>
                      <a:pt x="142399" y="27146"/>
                      <a:pt x="142399" y="28099"/>
                    </a:cubicBezTo>
                    <a:cubicBezTo>
                      <a:pt x="141446" y="28099"/>
                      <a:pt x="141446" y="28099"/>
                      <a:pt x="140494" y="29051"/>
                    </a:cubicBezTo>
                    <a:cubicBezTo>
                      <a:pt x="135731" y="26194"/>
                      <a:pt x="130969" y="23336"/>
                      <a:pt x="125254" y="22384"/>
                    </a:cubicBezTo>
                    <a:cubicBezTo>
                      <a:pt x="122396" y="17621"/>
                      <a:pt x="116681" y="14764"/>
                      <a:pt x="110966" y="14764"/>
                    </a:cubicBezTo>
                    <a:cubicBezTo>
                      <a:pt x="104299" y="14764"/>
                      <a:pt x="98584" y="18574"/>
                      <a:pt x="95726" y="24289"/>
                    </a:cubicBezTo>
                    <a:cubicBezTo>
                      <a:pt x="90964" y="14764"/>
                      <a:pt x="80486" y="7144"/>
                      <a:pt x="69056" y="7144"/>
                    </a:cubicBezTo>
                    <a:cubicBezTo>
                      <a:pt x="52864" y="7144"/>
                      <a:pt x="38576" y="20479"/>
                      <a:pt x="38576" y="37624"/>
                    </a:cubicBezTo>
                    <a:cubicBezTo>
                      <a:pt x="38576" y="42386"/>
                      <a:pt x="39529" y="46196"/>
                      <a:pt x="41434" y="50959"/>
                    </a:cubicBezTo>
                    <a:cubicBezTo>
                      <a:pt x="28099" y="52864"/>
                      <a:pt x="16669" y="64294"/>
                      <a:pt x="15716" y="7953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5" name="Freeform: Shape 375">
                <a:extLst>
                  <a:ext uri="{FF2B5EF4-FFF2-40B4-BE49-F238E27FC236}">
                    <a16:creationId xmlns:a16="http://schemas.microsoft.com/office/drawing/2014/main" id="{ED247F28-FE01-F692-B94E-696C95DB0CBD}"/>
                  </a:ext>
                </a:extLst>
              </p:cNvPr>
              <p:cNvSpPr/>
              <p:nvPr/>
            </p:nvSpPr>
            <p:spPr>
              <a:xfrm>
                <a:off x="5716429" y="402002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7144 h 28575"/>
                  <a:gd name="connsiteX2" fmla="*/ 7144 w 28575"/>
                  <a:gd name="connsiteY2" fmla="*/ 15716 h 28575"/>
                  <a:gd name="connsiteX3" fmla="*/ 15716 w 28575"/>
                  <a:gd name="connsiteY3" fmla="*/ 24289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3336"/>
                      <a:pt x="24289" y="19526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6" name="Freeform: Shape 376">
                <a:extLst>
                  <a:ext uri="{FF2B5EF4-FFF2-40B4-BE49-F238E27FC236}">
                    <a16:creationId xmlns:a16="http://schemas.microsoft.com/office/drawing/2014/main" id="{279C9918-AD9B-CA20-C22C-77C92A2E15A8}"/>
                  </a:ext>
                </a:extLst>
              </p:cNvPr>
              <p:cNvSpPr/>
              <p:nvPr/>
            </p:nvSpPr>
            <p:spPr>
              <a:xfrm>
                <a:off x="6147911" y="2889318"/>
                <a:ext cx="66675" cy="57150"/>
              </a:xfrm>
              <a:custGeom>
                <a:avLst/>
                <a:gdLst>
                  <a:gd name="connsiteX0" fmla="*/ 7144 w 66675"/>
                  <a:gd name="connsiteY0" fmla="*/ 21522 h 57150"/>
                  <a:gd name="connsiteX1" fmla="*/ 15716 w 66675"/>
                  <a:gd name="connsiteY1" fmla="*/ 35809 h 57150"/>
                  <a:gd name="connsiteX2" fmla="*/ 39529 w 66675"/>
                  <a:gd name="connsiteY2" fmla="*/ 58670 h 57150"/>
                  <a:gd name="connsiteX3" fmla="*/ 63341 w 66675"/>
                  <a:gd name="connsiteY3" fmla="*/ 34857 h 57150"/>
                  <a:gd name="connsiteX4" fmla="*/ 39529 w 66675"/>
                  <a:gd name="connsiteY4" fmla="*/ 11045 h 57150"/>
                  <a:gd name="connsiteX5" fmla="*/ 33814 w 66675"/>
                  <a:gd name="connsiteY5" fmla="*/ 11997 h 57150"/>
                  <a:gd name="connsiteX6" fmla="*/ 22384 w 66675"/>
                  <a:gd name="connsiteY6" fmla="*/ 7234 h 57150"/>
                  <a:gd name="connsiteX7" fmla="*/ 7144 w 66675"/>
                  <a:gd name="connsiteY7" fmla="*/ 21522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6675" h="57150">
                    <a:moveTo>
                      <a:pt x="7144" y="21522"/>
                    </a:moveTo>
                    <a:cubicBezTo>
                      <a:pt x="7144" y="28189"/>
                      <a:pt x="10954" y="32952"/>
                      <a:pt x="15716" y="35809"/>
                    </a:cubicBezTo>
                    <a:cubicBezTo>
                      <a:pt x="16669" y="48192"/>
                      <a:pt x="27146" y="58670"/>
                      <a:pt x="39529" y="58670"/>
                    </a:cubicBezTo>
                    <a:cubicBezTo>
                      <a:pt x="52864" y="58670"/>
                      <a:pt x="63341" y="48192"/>
                      <a:pt x="63341" y="34857"/>
                    </a:cubicBezTo>
                    <a:cubicBezTo>
                      <a:pt x="63341" y="21522"/>
                      <a:pt x="52864" y="11045"/>
                      <a:pt x="39529" y="11045"/>
                    </a:cubicBezTo>
                    <a:cubicBezTo>
                      <a:pt x="37624" y="11045"/>
                      <a:pt x="35719" y="11045"/>
                      <a:pt x="33814" y="11997"/>
                    </a:cubicBezTo>
                    <a:cubicBezTo>
                      <a:pt x="30956" y="9139"/>
                      <a:pt x="27146" y="7234"/>
                      <a:pt x="22384" y="7234"/>
                    </a:cubicBezTo>
                    <a:cubicBezTo>
                      <a:pt x="14764" y="6282"/>
                      <a:pt x="7144" y="12950"/>
                      <a:pt x="7144" y="2152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7" name="Freeform: Shape 377">
                <a:extLst>
                  <a:ext uri="{FF2B5EF4-FFF2-40B4-BE49-F238E27FC236}">
                    <a16:creationId xmlns:a16="http://schemas.microsoft.com/office/drawing/2014/main" id="{597835E1-77B3-A609-BD07-914C566F5828}"/>
                  </a:ext>
                </a:extLst>
              </p:cNvPr>
              <p:cNvSpPr/>
              <p:nvPr/>
            </p:nvSpPr>
            <p:spPr>
              <a:xfrm>
                <a:off x="5862161" y="3860959"/>
                <a:ext cx="19050" cy="19050"/>
              </a:xfrm>
              <a:custGeom>
                <a:avLst/>
                <a:gdLst>
                  <a:gd name="connsiteX0" fmla="*/ 20479 w 19050"/>
                  <a:gd name="connsiteY0" fmla="*/ 13811 h 19050"/>
                  <a:gd name="connsiteX1" fmla="*/ 13811 w 19050"/>
                  <a:gd name="connsiteY1" fmla="*/ 7144 h 19050"/>
                  <a:gd name="connsiteX2" fmla="*/ 7144 w 19050"/>
                  <a:gd name="connsiteY2" fmla="*/ 13811 h 19050"/>
                  <a:gd name="connsiteX3" fmla="*/ 13811 w 19050"/>
                  <a:gd name="connsiteY3" fmla="*/ 20479 h 19050"/>
                  <a:gd name="connsiteX4" fmla="*/ 20479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20479" y="13811"/>
                    </a:move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8" name="Freeform: Shape 378">
                <a:extLst>
                  <a:ext uri="{FF2B5EF4-FFF2-40B4-BE49-F238E27FC236}">
                    <a16:creationId xmlns:a16="http://schemas.microsoft.com/office/drawing/2014/main" id="{590351AC-97BE-6563-85EB-A2AC8D9CCCA6}"/>
                  </a:ext>
                </a:extLst>
              </p:cNvPr>
              <p:cNvSpPr/>
              <p:nvPr/>
            </p:nvSpPr>
            <p:spPr>
              <a:xfrm>
                <a:off x="5269706" y="3384709"/>
                <a:ext cx="38100" cy="38100"/>
              </a:xfrm>
              <a:custGeom>
                <a:avLst/>
                <a:gdLst>
                  <a:gd name="connsiteX0" fmla="*/ 21431 w 38100"/>
                  <a:gd name="connsiteY0" fmla="*/ 7144 h 38100"/>
                  <a:gd name="connsiteX1" fmla="*/ 7144 w 38100"/>
                  <a:gd name="connsiteY1" fmla="*/ 21431 h 38100"/>
                  <a:gd name="connsiteX2" fmla="*/ 21431 w 38100"/>
                  <a:gd name="connsiteY2" fmla="*/ 35719 h 38100"/>
                  <a:gd name="connsiteX3" fmla="*/ 35719 w 38100"/>
                  <a:gd name="connsiteY3" fmla="*/ 21431 h 38100"/>
                  <a:gd name="connsiteX4" fmla="*/ 21431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7144"/>
                    </a:move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5719" y="13811"/>
                      <a:pt x="29051" y="7144"/>
                      <a:pt x="2143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9" name="Freeform: Shape 379">
                <a:extLst>
                  <a:ext uri="{FF2B5EF4-FFF2-40B4-BE49-F238E27FC236}">
                    <a16:creationId xmlns:a16="http://schemas.microsoft.com/office/drawing/2014/main" id="{9777007F-FDA2-EC0F-1D19-5338E329E23E}"/>
                  </a:ext>
                </a:extLst>
              </p:cNvPr>
              <p:cNvSpPr/>
              <p:nvPr/>
            </p:nvSpPr>
            <p:spPr>
              <a:xfrm>
                <a:off x="5923121" y="3529489"/>
                <a:ext cx="28575" cy="28575"/>
              </a:xfrm>
              <a:custGeom>
                <a:avLst/>
                <a:gdLst>
                  <a:gd name="connsiteX0" fmla="*/ 17621 w 28575"/>
                  <a:gd name="connsiteY0" fmla="*/ 28099 h 28575"/>
                  <a:gd name="connsiteX1" fmla="*/ 28099 w 28575"/>
                  <a:gd name="connsiteY1" fmla="*/ 17621 h 28575"/>
                  <a:gd name="connsiteX2" fmla="*/ 17621 w 28575"/>
                  <a:gd name="connsiteY2" fmla="*/ 7144 h 28575"/>
                  <a:gd name="connsiteX3" fmla="*/ 7144 w 28575"/>
                  <a:gd name="connsiteY3" fmla="*/ 17621 h 28575"/>
                  <a:gd name="connsiteX4" fmla="*/ 17621 w 28575"/>
                  <a:gd name="connsiteY4" fmla="*/ 2809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28099"/>
                    </a:move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0" name="Freeform: Shape 380">
                <a:extLst>
                  <a:ext uri="{FF2B5EF4-FFF2-40B4-BE49-F238E27FC236}">
                    <a16:creationId xmlns:a16="http://schemas.microsoft.com/office/drawing/2014/main" id="{9FF3AEF2-3932-5F6F-BCA2-C456B8E9C166}"/>
                  </a:ext>
                </a:extLst>
              </p:cNvPr>
              <p:cNvSpPr/>
              <p:nvPr/>
            </p:nvSpPr>
            <p:spPr>
              <a:xfrm>
                <a:off x="6133624" y="2769394"/>
                <a:ext cx="38100" cy="38100"/>
              </a:xfrm>
              <a:custGeom>
                <a:avLst/>
                <a:gdLst>
                  <a:gd name="connsiteX0" fmla="*/ 33814 w 38100"/>
                  <a:gd name="connsiteY0" fmla="*/ 20479 h 38100"/>
                  <a:gd name="connsiteX1" fmla="*/ 20479 w 38100"/>
                  <a:gd name="connsiteY1" fmla="*/ 7144 h 38100"/>
                  <a:gd name="connsiteX2" fmla="*/ 7144 w 38100"/>
                  <a:gd name="connsiteY2" fmla="*/ 20479 h 38100"/>
                  <a:gd name="connsiteX3" fmla="*/ 20479 w 38100"/>
                  <a:gd name="connsiteY3" fmla="*/ 33814 h 38100"/>
                  <a:gd name="connsiteX4" fmla="*/ 33814 w 38100"/>
                  <a:gd name="connsiteY4" fmla="*/ 2047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3814" y="20479"/>
                    </a:move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7146"/>
                      <a:pt x="3381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1" name="Freeform: Shape 381">
                <a:extLst>
                  <a:ext uri="{FF2B5EF4-FFF2-40B4-BE49-F238E27FC236}">
                    <a16:creationId xmlns:a16="http://schemas.microsoft.com/office/drawing/2014/main" id="{EB6AF71C-1DD6-27B1-BC5D-151231F9A0A0}"/>
                  </a:ext>
                </a:extLst>
              </p:cNvPr>
              <p:cNvSpPr/>
              <p:nvPr/>
            </p:nvSpPr>
            <p:spPr>
              <a:xfrm>
                <a:off x="5578316" y="3253264"/>
                <a:ext cx="28575" cy="28575"/>
              </a:xfrm>
              <a:custGeom>
                <a:avLst/>
                <a:gdLst>
                  <a:gd name="connsiteX0" fmla="*/ 18574 w 28575"/>
                  <a:gd name="connsiteY0" fmla="*/ 7144 h 28575"/>
                  <a:gd name="connsiteX1" fmla="*/ 7144 w 28575"/>
                  <a:gd name="connsiteY1" fmla="*/ 18574 h 28575"/>
                  <a:gd name="connsiteX2" fmla="*/ 18574 w 28575"/>
                  <a:gd name="connsiteY2" fmla="*/ 30004 h 28575"/>
                  <a:gd name="connsiteX3" fmla="*/ 30004 w 28575"/>
                  <a:gd name="connsiteY3" fmla="*/ 18574 h 28575"/>
                  <a:gd name="connsiteX4" fmla="*/ 18574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7144"/>
                    </a:move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2" name="Freeform: Shape 382">
                <a:extLst>
                  <a:ext uri="{FF2B5EF4-FFF2-40B4-BE49-F238E27FC236}">
                    <a16:creationId xmlns:a16="http://schemas.microsoft.com/office/drawing/2014/main" id="{BD972AC7-4ACB-015A-14E3-C2DC6871F138}"/>
                  </a:ext>
                </a:extLst>
              </p:cNvPr>
              <p:cNvSpPr/>
              <p:nvPr/>
            </p:nvSpPr>
            <p:spPr>
              <a:xfrm>
                <a:off x="5571649" y="3619024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7144 h 28575"/>
                  <a:gd name="connsiteX2" fmla="*/ 7144 w 28575"/>
                  <a:gd name="connsiteY2" fmla="*/ 14764 h 28575"/>
                  <a:gd name="connsiteX3" fmla="*/ 14764 w 28575"/>
                  <a:gd name="connsiteY3" fmla="*/ 2238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0954"/>
                      <a:pt x="19526" y="7144"/>
                      <a:pt x="14764" y="7144"/>
                    </a:cubicBezTo>
                    <a:cubicBezTo>
                      <a:pt x="10954" y="7144"/>
                      <a:pt x="7144" y="10001"/>
                      <a:pt x="7144" y="14764"/>
                    </a:cubicBezTo>
                    <a:cubicBezTo>
                      <a:pt x="7144" y="18574"/>
                      <a:pt x="10001" y="22384"/>
                      <a:pt x="14764" y="22384"/>
                    </a:cubicBezTo>
                    <a:cubicBezTo>
                      <a:pt x="19526" y="21431"/>
                      <a:pt x="22384" y="18574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3" name="Freeform: Shape 383">
                <a:extLst>
                  <a:ext uri="{FF2B5EF4-FFF2-40B4-BE49-F238E27FC236}">
                    <a16:creationId xmlns:a16="http://schemas.microsoft.com/office/drawing/2014/main" id="{1EBBB5FD-D244-F8D4-75B8-CB508036C69C}"/>
                  </a:ext>
                </a:extLst>
              </p:cNvPr>
              <p:cNvSpPr/>
              <p:nvPr/>
            </p:nvSpPr>
            <p:spPr>
              <a:xfrm>
                <a:off x="5941219" y="4137184"/>
                <a:ext cx="28575" cy="28575"/>
              </a:xfrm>
              <a:custGeom>
                <a:avLst/>
                <a:gdLst>
                  <a:gd name="connsiteX0" fmla="*/ 16669 w 28575"/>
                  <a:gd name="connsiteY0" fmla="*/ 7144 h 28575"/>
                  <a:gd name="connsiteX1" fmla="*/ 7144 w 28575"/>
                  <a:gd name="connsiteY1" fmla="*/ 16669 h 28575"/>
                  <a:gd name="connsiteX2" fmla="*/ 16669 w 28575"/>
                  <a:gd name="connsiteY2" fmla="*/ 26194 h 28575"/>
                  <a:gd name="connsiteX3" fmla="*/ 26194 w 28575"/>
                  <a:gd name="connsiteY3" fmla="*/ 16669 h 28575"/>
                  <a:gd name="connsiteX4" fmla="*/ 16669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7144"/>
                    </a:move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1431"/>
                      <a:pt x="11906" y="26194"/>
                      <a:pt x="16669" y="26194"/>
                    </a:cubicBez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1906"/>
                      <a:pt x="22384" y="7144"/>
                      <a:pt x="1666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4" name="Freeform: Shape 384">
                <a:extLst>
                  <a:ext uri="{FF2B5EF4-FFF2-40B4-BE49-F238E27FC236}">
                    <a16:creationId xmlns:a16="http://schemas.microsoft.com/office/drawing/2014/main" id="{610922DA-0578-7D7C-51F1-973A632CDA5E}"/>
                  </a:ext>
                </a:extLst>
              </p:cNvPr>
              <p:cNvSpPr/>
              <p:nvPr/>
            </p:nvSpPr>
            <p:spPr>
              <a:xfrm>
                <a:off x="6075521" y="3037999"/>
                <a:ext cx="38100" cy="38100"/>
              </a:xfrm>
              <a:custGeom>
                <a:avLst/>
                <a:gdLst>
                  <a:gd name="connsiteX0" fmla="*/ 7144 w 38100"/>
                  <a:gd name="connsiteY0" fmla="*/ 20479 h 38100"/>
                  <a:gd name="connsiteX1" fmla="*/ 20479 w 38100"/>
                  <a:gd name="connsiteY1" fmla="*/ 33814 h 38100"/>
                  <a:gd name="connsiteX2" fmla="*/ 33814 w 38100"/>
                  <a:gd name="connsiteY2" fmla="*/ 20479 h 38100"/>
                  <a:gd name="connsiteX3" fmla="*/ 20479 w 38100"/>
                  <a:gd name="connsiteY3" fmla="*/ 7144 h 38100"/>
                  <a:gd name="connsiteX4" fmla="*/ 7144 w 38100"/>
                  <a:gd name="connsiteY4" fmla="*/ 2047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7144" y="20479"/>
                    </a:move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3811" y="7144"/>
                      <a:pt x="7144" y="13811"/>
                      <a:pt x="714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5" name="Freeform: Shape 385">
                <a:extLst>
                  <a:ext uri="{FF2B5EF4-FFF2-40B4-BE49-F238E27FC236}">
                    <a16:creationId xmlns:a16="http://schemas.microsoft.com/office/drawing/2014/main" id="{D7259791-12B6-FCCC-5B71-78394837F288}"/>
                  </a:ext>
                </a:extLst>
              </p:cNvPr>
              <p:cNvSpPr/>
              <p:nvPr/>
            </p:nvSpPr>
            <p:spPr>
              <a:xfrm>
                <a:off x="5909786" y="3152299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6" name="Freeform: Shape 386">
                <a:extLst>
                  <a:ext uri="{FF2B5EF4-FFF2-40B4-BE49-F238E27FC236}">
                    <a16:creationId xmlns:a16="http://schemas.microsoft.com/office/drawing/2014/main" id="{CCE3ECE1-40DA-91A9-AE5C-A4938534C646}"/>
                  </a:ext>
                </a:extLst>
              </p:cNvPr>
              <p:cNvSpPr/>
              <p:nvPr/>
            </p:nvSpPr>
            <p:spPr>
              <a:xfrm>
                <a:off x="5516404" y="3698081"/>
                <a:ext cx="28575" cy="28575"/>
              </a:xfrm>
              <a:custGeom>
                <a:avLst/>
                <a:gdLst>
                  <a:gd name="connsiteX0" fmla="*/ 15716 w 28575"/>
                  <a:gd name="connsiteY0" fmla="*/ 7144 h 28575"/>
                  <a:gd name="connsiteX1" fmla="*/ 7144 w 28575"/>
                  <a:gd name="connsiteY1" fmla="*/ 15716 h 28575"/>
                  <a:gd name="connsiteX2" fmla="*/ 15716 w 28575"/>
                  <a:gd name="connsiteY2" fmla="*/ 24289 h 28575"/>
                  <a:gd name="connsiteX3" fmla="*/ 24289 w 28575"/>
                  <a:gd name="connsiteY3" fmla="*/ 15716 h 28575"/>
                  <a:gd name="connsiteX4" fmla="*/ 15716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5716" y="7144"/>
                    </a:move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001"/>
                      <a:pt x="20479" y="7144"/>
                      <a:pt x="1571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7" name="Freeform: Shape 387">
                <a:extLst>
                  <a:ext uri="{FF2B5EF4-FFF2-40B4-BE49-F238E27FC236}">
                    <a16:creationId xmlns:a16="http://schemas.microsoft.com/office/drawing/2014/main" id="{850292F2-0E64-77EE-0FBB-2985F580B0D0}"/>
                  </a:ext>
                </a:extLst>
              </p:cNvPr>
              <p:cNvSpPr/>
              <p:nvPr/>
            </p:nvSpPr>
            <p:spPr>
              <a:xfrm>
                <a:off x="5679281" y="3343751"/>
                <a:ext cx="28575" cy="28575"/>
              </a:xfrm>
              <a:custGeom>
                <a:avLst/>
                <a:gdLst>
                  <a:gd name="connsiteX0" fmla="*/ 30004 w 28575"/>
                  <a:gd name="connsiteY0" fmla="*/ 18574 h 28575"/>
                  <a:gd name="connsiteX1" fmla="*/ 18574 w 28575"/>
                  <a:gd name="connsiteY1" fmla="*/ 7144 h 28575"/>
                  <a:gd name="connsiteX2" fmla="*/ 7144 w 28575"/>
                  <a:gd name="connsiteY2" fmla="*/ 18574 h 28575"/>
                  <a:gd name="connsiteX3" fmla="*/ 18574 w 28575"/>
                  <a:gd name="connsiteY3" fmla="*/ 30004 h 28575"/>
                  <a:gd name="connsiteX4" fmla="*/ 3000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30004" y="18574"/>
                    </a:move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7144" y="24289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8" name="Freeform: Shape 388">
                <a:extLst>
                  <a:ext uri="{FF2B5EF4-FFF2-40B4-BE49-F238E27FC236}">
                    <a16:creationId xmlns:a16="http://schemas.microsoft.com/office/drawing/2014/main" id="{5F054FC6-CE42-4C5B-5C39-FE5E40F1FD3E}"/>
                  </a:ext>
                </a:extLst>
              </p:cNvPr>
              <p:cNvSpPr/>
              <p:nvPr/>
            </p:nvSpPr>
            <p:spPr>
              <a:xfrm>
                <a:off x="5951696" y="3265646"/>
                <a:ext cx="28575" cy="28575"/>
              </a:xfrm>
              <a:custGeom>
                <a:avLst/>
                <a:gdLst>
                  <a:gd name="connsiteX0" fmla="*/ 30004 w 28575"/>
                  <a:gd name="connsiteY0" fmla="*/ 18574 h 28575"/>
                  <a:gd name="connsiteX1" fmla="*/ 18574 w 28575"/>
                  <a:gd name="connsiteY1" fmla="*/ 7144 h 28575"/>
                  <a:gd name="connsiteX2" fmla="*/ 7144 w 28575"/>
                  <a:gd name="connsiteY2" fmla="*/ 18574 h 28575"/>
                  <a:gd name="connsiteX3" fmla="*/ 18574 w 28575"/>
                  <a:gd name="connsiteY3" fmla="*/ 30004 h 28575"/>
                  <a:gd name="connsiteX4" fmla="*/ 3000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30004" y="18574"/>
                    </a:move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7144" y="24289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9" name="Freeform: Shape 389">
                <a:extLst>
                  <a:ext uri="{FF2B5EF4-FFF2-40B4-BE49-F238E27FC236}">
                    <a16:creationId xmlns:a16="http://schemas.microsoft.com/office/drawing/2014/main" id="{5FEFB9C2-45A5-B3FF-EDC4-B57D767935C0}"/>
                  </a:ext>
                </a:extLst>
              </p:cNvPr>
              <p:cNvSpPr/>
              <p:nvPr/>
            </p:nvSpPr>
            <p:spPr>
              <a:xfrm>
                <a:off x="5435441" y="3113246"/>
                <a:ext cx="28575" cy="28575"/>
              </a:xfrm>
              <a:custGeom>
                <a:avLst/>
                <a:gdLst>
                  <a:gd name="connsiteX0" fmla="*/ 18574 w 28575"/>
                  <a:gd name="connsiteY0" fmla="*/ 30004 h 28575"/>
                  <a:gd name="connsiteX1" fmla="*/ 30004 w 28575"/>
                  <a:gd name="connsiteY1" fmla="*/ 18574 h 28575"/>
                  <a:gd name="connsiteX2" fmla="*/ 18574 w 28575"/>
                  <a:gd name="connsiteY2" fmla="*/ 7144 h 28575"/>
                  <a:gd name="connsiteX3" fmla="*/ 7144 w 28575"/>
                  <a:gd name="connsiteY3" fmla="*/ 18574 h 28575"/>
                  <a:gd name="connsiteX4" fmla="*/ 18574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30004"/>
                    </a:moveTo>
                    <a:cubicBezTo>
                      <a:pt x="24289" y="30004"/>
                      <a:pt x="30004" y="25241"/>
                      <a:pt x="30004" y="18574"/>
                    </a:cubicBez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8096" y="25241"/>
                      <a:pt x="12859" y="30004"/>
                      <a:pt x="1857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0" name="Freeform: Shape 390">
                <a:extLst>
                  <a:ext uri="{FF2B5EF4-FFF2-40B4-BE49-F238E27FC236}">
                    <a16:creationId xmlns:a16="http://schemas.microsoft.com/office/drawing/2014/main" id="{78518826-74DE-D5FD-6A15-803EB7BEBDC1}"/>
                  </a:ext>
                </a:extLst>
              </p:cNvPr>
              <p:cNvSpPr/>
              <p:nvPr/>
            </p:nvSpPr>
            <p:spPr>
              <a:xfrm>
                <a:off x="6027896" y="3622834"/>
                <a:ext cx="28575" cy="28575"/>
              </a:xfrm>
              <a:custGeom>
                <a:avLst/>
                <a:gdLst>
                  <a:gd name="connsiteX0" fmla="*/ 16669 w 28575"/>
                  <a:gd name="connsiteY0" fmla="*/ 7144 h 28575"/>
                  <a:gd name="connsiteX1" fmla="*/ 7144 w 28575"/>
                  <a:gd name="connsiteY1" fmla="*/ 16669 h 28575"/>
                  <a:gd name="connsiteX2" fmla="*/ 16669 w 28575"/>
                  <a:gd name="connsiteY2" fmla="*/ 26194 h 28575"/>
                  <a:gd name="connsiteX3" fmla="*/ 26194 w 28575"/>
                  <a:gd name="connsiteY3" fmla="*/ 16669 h 28575"/>
                  <a:gd name="connsiteX4" fmla="*/ 16669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7144"/>
                    </a:moveTo>
                    <a:cubicBezTo>
                      <a:pt x="11906" y="7144"/>
                      <a:pt x="7144" y="10954"/>
                      <a:pt x="7144" y="16669"/>
                    </a:cubicBezTo>
                    <a:cubicBezTo>
                      <a:pt x="7144" y="22384"/>
                      <a:pt x="10954" y="26194"/>
                      <a:pt x="16669" y="26194"/>
                    </a:cubicBezTo>
                    <a:cubicBezTo>
                      <a:pt x="22384" y="26194"/>
                      <a:pt x="26194" y="22384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1" name="Freeform: Shape 391">
                <a:extLst>
                  <a:ext uri="{FF2B5EF4-FFF2-40B4-BE49-F238E27FC236}">
                    <a16:creationId xmlns:a16="http://schemas.microsoft.com/office/drawing/2014/main" id="{66B88509-9407-5438-045B-B43F94FD488D}"/>
                  </a:ext>
                </a:extLst>
              </p:cNvPr>
              <p:cNvSpPr/>
              <p:nvPr/>
            </p:nvSpPr>
            <p:spPr>
              <a:xfrm>
                <a:off x="5681186" y="2920841"/>
                <a:ext cx="66675" cy="66675"/>
              </a:xfrm>
              <a:custGeom>
                <a:avLst/>
                <a:gdLst>
                  <a:gd name="connsiteX0" fmla="*/ 35719 w 66675"/>
                  <a:gd name="connsiteY0" fmla="*/ 64294 h 66675"/>
                  <a:gd name="connsiteX1" fmla="*/ 64294 w 66675"/>
                  <a:gd name="connsiteY1" fmla="*/ 35719 h 66675"/>
                  <a:gd name="connsiteX2" fmla="*/ 35719 w 66675"/>
                  <a:gd name="connsiteY2" fmla="*/ 7144 h 66675"/>
                  <a:gd name="connsiteX3" fmla="*/ 7144 w 66675"/>
                  <a:gd name="connsiteY3" fmla="*/ 35719 h 66675"/>
                  <a:gd name="connsiteX4" fmla="*/ 35719 w 66675"/>
                  <a:gd name="connsiteY4" fmla="*/ 6429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5719" y="64294"/>
                    </a:moveTo>
                    <a:cubicBezTo>
                      <a:pt x="50959" y="64294"/>
                      <a:pt x="64294" y="51911"/>
                      <a:pt x="64294" y="35719"/>
                    </a:cubicBezTo>
                    <a:cubicBezTo>
                      <a:pt x="64294" y="19526"/>
                      <a:pt x="51911" y="7144"/>
                      <a:pt x="35719" y="7144"/>
                    </a:cubicBezTo>
                    <a:cubicBezTo>
                      <a:pt x="20479" y="7144"/>
                      <a:pt x="7144" y="19526"/>
                      <a:pt x="7144" y="35719"/>
                    </a:cubicBezTo>
                    <a:cubicBezTo>
                      <a:pt x="7144" y="51911"/>
                      <a:pt x="19526" y="64294"/>
                      <a:pt x="35719" y="642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2" name="Freeform: Shape 392">
                <a:extLst>
                  <a:ext uri="{FF2B5EF4-FFF2-40B4-BE49-F238E27FC236}">
                    <a16:creationId xmlns:a16="http://schemas.microsoft.com/office/drawing/2014/main" id="{42B7D6A1-487D-8217-CA36-AC65F0B891D2}"/>
                  </a:ext>
                </a:extLst>
              </p:cNvPr>
              <p:cNvSpPr/>
              <p:nvPr/>
            </p:nvSpPr>
            <p:spPr>
              <a:xfrm>
                <a:off x="6041231" y="4157186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6669" y="18574"/>
                      <a:pt x="18574" y="15716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3" name="Freeform: Shape 393">
                <a:extLst>
                  <a:ext uri="{FF2B5EF4-FFF2-40B4-BE49-F238E27FC236}">
                    <a16:creationId xmlns:a16="http://schemas.microsoft.com/office/drawing/2014/main" id="{60448D31-2143-EEC8-17C4-DF4A7B796E04}"/>
                  </a:ext>
                </a:extLst>
              </p:cNvPr>
              <p:cNvSpPr/>
              <p:nvPr/>
            </p:nvSpPr>
            <p:spPr>
              <a:xfrm>
                <a:off x="6189821" y="2763679"/>
                <a:ext cx="38100" cy="38100"/>
              </a:xfrm>
              <a:custGeom>
                <a:avLst/>
                <a:gdLst>
                  <a:gd name="connsiteX0" fmla="*/ 31909 w 38100"/>
                  <a:gd name="connsiteY0" fmla="*/ 19526 h 38100"/>
                  <a:gd name="connsiteX1" fmla="*/ 19526 w 38100"/>
                  <a:gd name="connsiteY1" fmla="*/ 7144 h 38100"/>
                  <a:gd name="connsiteX2" fmla="*/ 7144 w 38100"/>
                  <a:gd name="connsiteY2" fmla="*/ 19526 h 38100"/>
                  <a:gd name="connsiteX3" fmla="*/ 19526 w 38100"/>
                  <a:gd name="connsiteY3" fmla="*/ 31909 h 38100"/>
                  <a:gd name="connsiteX4" fmla="*/ 31909 w 38100"/>
                  <a:gd name="connsiteY4" fmla="*/ 1952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1909" y="19526"/>
                    </a:move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ubicBezTo>
                      <a:pt x="26194" y="31909"/>
                      <a:pt x="31909" y="26194"/>
                      <a:pt x="31909" y="195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4" name="Freeform: Shape 394">
                <a:extLst>
                  <a:ext uri="{FF2B5EF4-FFF2-40B4-BE49-F238E27FC236}">
                    <a16:creationId xmlns:a16="http://schemas.microsoft.com/office/drawing/2014/main" id="{D5CEDD7F-57F1-E216-3B85-70AEA5CEAD83}"/>
                  </a:ext>
                </a:extLst>
              </p:cNvPr>
              <p:cNvSpPr/>
              <p:nvPr/>
            </p:nvSpPr>
            <p:spPr>
              <a:xfrm>
                <a:off x="5636419" y="3418046"/>
                <a:ext cx="28575" cy="28575"/>
              </a:xfrm>
              <a:custGeom>
                <a:avLst/>
                <a:gdLst>
                  <a:gd name="connsiteX0" fmla="*/ 18574 w 28575"/>
                  <a:gd name="connsiteY0" fmla="*/ 7144 h 28575"/>
                  <a:gd name="connsiteX1" fmla="*/ 7144 w 28575"/>
                  <a:gd name="connsiteY1" fmla="*/ 18574 h 28575"/>
                  <a:gd name="connsiteX2" fmla="*/ 18574 w 28575"/>
                  <a:gd name="connsiteY2" fmla="*/ 30004 h 28575"/>
                  <a:gd name="connsiteX3" fmla="*/ 30004 w 28575"/>
                  <a:gd name="connsiteY3" fmla="*/ 18574 h 28575"/>
                  <a:gd name="connsiteX4" fmla="*/ 18574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7144"/>
                    </a:move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5" name="Freeform: Shape 395">
                <a:extLst>
                  <a:ext uri="{FF2B5EF4-FFF2-40B4-BE49-F238E27FC236}">
                    <a16:creationId xmlns:a16="http://schemas.microsoft.com/office/drawing/2014/main" id="{A1039D26-BDA2-B5D7-A9BE-EB0A19350D8F}"/>
                  </a:ext>
                </a:extLst>
              </p:cNvPr>
              <p:cNvSpPr/>
              <p:nvPr/>
            </p:nvSpPr>
            <p:spPr>
              <a:xfrm>
                <a:off x="5991701" y="4151471"/>
                <a:ext cx="28575" cy="28575"/>
              </a:xfrm>
              <a:custGeom>
                <a:avLst/>
                <a:gdLst>
                  <a:gd name="connsiteX0" fmla="*/ 7144 w 28575"/>
                  <a:gd name="connsiteY0" fmla="*/ 14764 h 28575"/>
                  <a:gd name="connsiteX1" fmla="*/ 14764 w 28575"/>
                  <a:gd name="connsiteY1" fmla="*/ 22384 h 28575"/>
                  <a:gd name="connsiteX2" fmla="*/ 22384 w 28575"/>
                  <a:gd name="connsiteY2" fmla="*/ 14764 h 28575"/>
                  <a:gd name="connsiteX3" fmla="*/ 14764 w 28575"/>
                  <a:gd name="connsiteY3" fmla="*/ 7144 h 28575"/>
                  <a:gd name="connsiteX4" fmla="*/ 714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4764"/>
                    </a:moveTo>
                    <a:cubicBezTo>
                      <a:pt x="7144" y="18574"/>
                      <a:pt x="10001" y="22384"/>
                      <a:pt x="14764" y="22384"/>
                    </a:cubicBezTo>
                    <a:cubicBezTo>
                      <a:pt x="19526" y="22384"/>
                      <a:pt x="22384" y="19526"/>
                      <a:pt x="22384" y="14764"/>
                    </a:cubicBezTo>
                    <a:cubicBezTo>
                      <a:pt x="22384" y="10001"/>
                      <a:pt x="19526" y="7144"/>
                      <a:pt x="14764" y="7144"/>
                    </a:cubicBezTo>
                    <a:cubicBezTo>
                      <a:pt x="10001" y="7144"/>
                      <a:pt x="7144" y="10954"/>
                      <a:pt x="714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6" name="Freeform: Shape 396">
                <a:extLst>
                  <a:ext uri="{FF2B5EF4-FFF2-40B4-BE49-F238E27FC236}">
                    <a16:creationId xmlns:a16="http://schemas.microsoft.com/office/drawing/2014/main" id="{6B065F8D-444C-D8B3-74BD-0708A55063BF}"/>
                  </a:ext>
                </a:extLst>
              </p:cNvPr>
              <p:cNvSpPr/>
              <p:nvPr/>
            </p:nvSpPr>
            <p:spPr>
              <a:xfrm>
                <a:off x="5809774" y="4265771"/>
                <a:ext cx="19050" cy="19050"/>
              </a:xfrm>
              <a:custGeom>
                <a:avLst/>
                <a:gdLst>
                  <a:gd name="connsiteX0" fmla="*/ 7144 w 19050"/>
                  <a:gd name="connsiteY0" fmla="*/ 13811 h 19050"/>
                  <a:gd name="connsiteX1" fmla="*/ 13811 w 19050"/>
                  <a:gd name="connsiteY1" fmla="*/ 20479 h 19050"/>
                  <a:gd name="connsiteX2" fmla="*/ 20479 w 19050"/>
                  <a:gd name="connsiteY2" fmla="*/ 13811 h 19050"/>
                  <a:gd name="connsiteX3" fmla="*/ 13811 w 19050"/>
                  <a:gd name="connsiteY3" fmla="*/ 7144 h 19050"/>
                  <a:gd name="connsiteX4" fmla="*/ 7144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3811"/>
                    </a:move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7" name="Freeform: Shape 397">
                <a:extLst>
                  <a:ext uri="{FF2B5EF4-FFF2-40B4-BE49-F238E27FC236}">
                    <a16:creationId xmlns:a16="http://schemas.microsoft.com/office/drawing/2014/main" id="{267EB452-D14E-41D9-5AA8-DE948803F6CA}"/>
                  </a:ext>
                </a:extLst>
              </p:cNvPr>
              <p:cNvSpPr/>
              <p:nvPr/>
            </p:nvSpPr>
            <p:spPr>
              <a:xfrm>
                <a:off x="5965984" y="3198971"/>
                <a:ext cx="19050" cy="19050"/>
              </a:xfrm>
              <a:custGeom>
                <a:avLst/>
                <a:gdLst>
                  <a:gd name="connsiteX0" fmla="*/ 20479 w 19050"/>
                  <a:gd name="connsiteY0" fmla="*/ 13811 h 19050"/>
                  <a:gd name="connsiteX1" fmla="*/ 13811 w 19050"/>
                  <a:gd name="connsiteY1" fmla="*/ 7144 h 19050"/>
                  <a:gd name="connsiteX2" fmla="*/ 7144 w 19050"/>
                  <a:gd name="connsiteY2" fmla="*/ 13811 h 19050"/>
                  <a:gd name="connsiteX3" fmla="*/ 13811 w 19050"/>
                  <a:gd name="connsiteY3" fmla="*/ 20479 h 19050"/>
                  <a:gd name="connsiteX4" fmla="*/ 20479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20479" y="13811"/>
                    </a:move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19526"/>
                      <a:pt x="20479" y="16669"/>
                      <a:pt x="20479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8" name="Freeform: Shape 398">
                <a:extLst>
                  <a:ext uri="{FF2B5EF4-FFF2-40B4-BE49-F238E27FC236}">
                    <a16:creationId xmlns:a16="http://schemas.microsoft.com/office/drawing/2014/main" id="{E64F7592-AFFD-7E4E-5F58-58623ACA55C0}"/>
                  </a:ext>
                </a:extLst>
              </p:cNvPr>
              <p:cNvSpPr/>
              <p:nvPr/>
            </p:nvSpPr>
            <p:spPr>
              <a:xfrm>
                <a:off x="5540216" y="3513296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9" name="Freeform: Shape 399">
                <a:extLst>
                  <a:ext uri="{FF2B5EF4-FFF2-40B4-BE49-F238E27FC236}">
                    <a16:creationId xmlns:a16="http://schemas.microsoft.com/office/drawing/2014/main" id="{0711B3FC-654E-E9CB-93AB-DFED3A5D50D5}"/>
                  </a:ext>
                </a:extLst>
              </p:cNvPr>
              <p:cNvSpPr/>
              <p:nvPr/>
            </p:nvSpPr>
            <p:spPr>
              <a:xfrm>
                <a:off x="5640229" y="3940016"/>
                <a:ext cx="19050" cy="19050"/>
              </a:xfrm>
              <a:custGeom>
                <a:avLst/>
                <a:gdLst>
                  <a:gd name="connsiteX0" fmla="*/ 12859 w 19050"/>
                  <a:gd name="connsiteY0" fmla="*/ 7144 h 19050"/>
                  <a:gd name="connsiteX1" fmla="*/ 7144 w 19050"/>
                  <a:gd name="connsiteY1" fmla="*/ 12859 h 19050"/>
                  <a:gd name="connsiteX2" fmla="*/ 12859 w 19050"/>
                  <a:gd name="connsiteY2" fmla="*/ 18574 h 19050"/>
                  <a:gd name="connsiteX3" fmla="*/ 18574 w 19050"/>
                  <a:gd name="connsiteY3" fmla="*/ 12859 h 19050"/>
                  <a:gd name="connsiteX4" fmla="*/ 12859 w 19050"/>
                  <a:gd name="connsiteY4" fmla="*/ 714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7144"/>
                    </a:move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0" name="Freeform: Shape 400">
                <a:extLst>
                  <a:ext uri="{FF2B5EF4-FFF2-40B4-BE49-F238E27FC236}">
                    <a16:creationId xmlns:a16="http://schemas.microsoft.com/office/drawing/2014/main" id="{297DF5AC-BD54-0185-817E-7D13B90BE13B}"/>
                  </a:ext>
                </a:extLst>
              </p:cNvPr>
              <p:cNvSpPr/>
              <p:nvPr/>
            </p:nvSpPr>
            <p:spPr>
              <a:xfrm>
                <a:off x="5954554" y="3885724"/>
                <a:ext cx="47625" cy="38100"/>
              </a:xfrm>
              <a:custGeom>
                <a:avLst/>
                <a:gdLst>
                  <a:gd name="connsiteX0" fmla="*/ 7144 w 47625"/>
                  <a:gd name="connsiteY0" fmla="*/ 17621 h 38100"/>
                  <a:gd name="connsiteX1" fmla="*/ 14764 w 47625"/>
                  <a:gd name="connsiteY1" fmla="*/ 25241 h 38100"/>
                  <a:gd name="connsiteX2" fmla="*/ 16669 w 47625"/>
                  <a:gd name="connsiteY2" fmla="*/ 25241 h 38100"/>
                  <a:gd name="connsiteX3" fmla="*/ 29051 w 47625"/>
                  <a:gd name="connsiteY3" fmla="*/ 33814 h 38100"/>
                  <a:gd name="connsiteX4" fmla="*/ 42386 w 47625"/>
                  <a:gd name="connsiteY4" fmla="*/ 20479 h 38100"/>
                  <a:gd name="connsiteX5" fmla="*/ 29051 w 47625"/>
                  <a:gd name="connsiteY5" fmla="*/ 7144 h 38100"/>
                  <a:gd name="connsiteX6" fmla="*/ 18574 w 47625"/>
                  <a:gd name="connsiteY6" fmla="*/ 11906 h 38100"/>
                  <a:gd name="connsiteX7" fmla="*/ 14764 w 47625"/>
                  <a:gd name="connsiteY7" fmla="*/ 10954 h 38100"/>
                  <a:gd name="connsiteX8" fmla="*/ 7144 w 47625"/>
                  <a:gd name="connsiteY8" fmla="*/ 1762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7144" y="17621"/>
                    </a:moveTo>
                    <a:cubicBezTo>
                      <a:pt x="7144" y="21431"/>
                      <a:pt x="10001" y="25241"/>
                      <a:pt x="14764" y="25241"/>
                    </a:cubicBezTo>
                    <a:cubicBezTo>
                      <a:pt x="15716" y="25241"/>
                      <a:pt x="15716" y="25241"/>
                      <a:pt x="16669" y="25241"/>
                    </a:cubicBezTo>
                    <a:cubicBezTo>
                      <a:pt x="18574" y="30004"/>
                      <a:pt x="23336" y="33814"/>
                      <a:pt x="29051" y="33814"/>
                    </a:cubicBezTo>
                    <a:cubicBezTo>
                      <a:pt x="36671" y="33814"/>
                      <a:pt x="42386" y="28099"/>
                      <a:pt x="42386" y="20479"/>
                    </a:cubicBezTo>
                    <a:cubicBezTo>
                      <a:pt x="42386" y="12859"/>
                      <a:pt x="36671" y="7144"/>
                      <a:pt x="29051" y="7144"/>
                    </a:cubicBezTo>
                    <a:cubicBezTo>
                      <a:pt x="25241" y="7144"/>
                      <a:pt x="21431" y="9049"/>
                      <a:pt x="18574" y="11906"/>
                    </a:cubicBezTo>
                    <a:cubicBezTo>
                      <a:pt x="17621" y="10954"/>
                      <a:pt x="15716" y="10954"/>
                      <a:pt x="14764" y="10954"/>
                    </a:cubicBezTo>
                    <a:cubicBezTo>
                      <a:pt x="10954" y="10001"/>
                      <a:pt x="7144" y="13811"/>
                      <a:pt x="7144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1" name="Freeform: Shape 401">
                <a:extLst>
                  <a:ext uri="{FF2B5EF4-FFF2-40B4-BE49-F238E27FC236}">
                    <a16:creationId xmlns:a16="http://schemas.microsoft.com/office/drawing/2014/main" id="{E244FC6B-CDBB-C668-78B4-B55D93330E2E}"/>
                  </a:ext>
                </a:extLst>
              </p:cNvPr>
              <p:cNvSpPr/>
              <p:nvPr/>
            </p:nvSpPr>
            <p:spPr>
              <a:xfrm>
                <a:off x="6050756" y="3398044"/>
                <a:ext cx="19050" cy="19050"/>
              </a:xfrm>
              <a:custGeom>
                <a:avLst/>
                <a:gdLst>
                  <a:gd name="connsiteX0" fmla="*/ 16669 w 19050"/>
                  <a:gd name="connsiteY0" fmla="*/ 11906 h 19050"/>
                  <a:gd name="connsiteX1" fmla="*/ 11906 w 19050"/>
                  <a:gd name="connsiteY1" fmla="*/ 7144 h 19050"/>
                  <a:gd name="connsiteX2" fmla="*/ 7144 w 19050"/>
                  <a:gd name="connsiteY2" fmla="*/ 11906 h 19050"/>
                  <a:gd name="connsiteX3" fmla="*/ 11906 w 19050"/>
                  <a:gd name="connsiteY3" fmla="*/ 16669 h 19050"/>
                  <a:gd name="connsiteX4" fmla="*/ 16669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6669" y="11906"/>
                    </a:move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7621"/>
                      <a:pt x="16669" y="14764"/>
                      <a:pt x="16669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2" name="Freeform: Shape 402">
                <a:extLst>
                  <a:ext uri="{FF2B5EF4-FFF2-40B4-BE49-F238E27FC236}">
                    <a16:creationId xmlns:a16="http://schemas.microsoft.com/office/drawing/2014/main" id="{D89EFC74-85CB-4D85-33F5-F3ACF90E63B6}"/>
                  </a:ext>
                </a:extLst>
              </p:cNvPr>
              <p:cNvSpPr/>
              <p:nvPr/>
            </p:nvSpPr>
            <p:spPr>
              <a:xfrm>
                <a:off x="5799296" y="4277201"/>
                <a:ext cx="142875" cy="123825"/>
              </a:xfrm>
              <a:custGeom>
                <a:avLst/>
                <a:gdLst>
                  <a:gd name="connsiteX0" fmla="*/ 109061 w 142875"/>
                  <a:gd name="connsiteY0" fmla="*/ 26194 h 123825"/>
                  <a:gd name="connsiteX1" fmla="*/ 95726 w 142875"/>
                  <a:gd name="connsiteY1" fmla="*/ 29051 h 123825"/>
                  <a:gd name="connsiteX2" fmla="*/ 81439 w 142875"/>
                  <a:gd name="connsiteY2" fmla="*/ 25241 h 123825"/>
                  <a:gd name="connsiteX3" fmla="*/ 79534 w 142875"/>
                  <a:gd name="connsiteY3" fmla="*/ 25241 h 123825"/>
                  <a:gd name="connsiteX4" fmla="*/ 82391 w 142875"/>
                  <a:gd name="connsiteY4" fmla="*/ 17621 h 123825"/>
                  <a:gd name="connsiteX5" fmla="*/ 71914 w 142875"/>
                  <a:gd name="connsiteY5" fmla="*/ 7144 h 123825"/>
                  <a:gd name="connsiteX6" fmla="*/ 61436 w 142875"/>
                  <a:gd name="connsiteY6" fmla="*/ 17621 h 123825"/>
                  <a:gd name="connsiteX7" fmla="*/ 69056 w 142875"/>
                  <a:gd name="connsiteY7" fmla="*/ 28099 h 123825"/>
                  <a:gd name="connsiteX8" fmla="*/ 52864 w 142875"/>
                  <a:gd name="connsiteY8" fmla="*/ 47149 h 123825"/>
                  <a:gd name="connsiteX9" fmla="*/ 49054 w 142875"/>
                  <a:gd name="connsiteY9" fmla="*/ 46196 h 123825"/>
                  <a:gd name="connsiteX10" fmla="*/ 48101 w 142875"/>
                  <a:gd name="connsiteY10" fmla="*/ 45244 h 123825"/>
                  <a:gd name="connsiteX11" fmla="*/ 55721 w 142875"/>
                  <a:gd name="connsiteY11" fmla="*/ 30956 h 123825"/>
                  <a:gd name="connsiteX12" fmla="*/ 39529 w 142875"/>
                  <a:gd name="connsiteY12" fmla="*/ 14764 h 123825"/>
                  <a:gd name="connsiteX13" fmla="*/ 23336 w 142875"/>
                  <a:gd name="connsiteY13" fmla="*/ 30956 h 123825"/>
                  <a:gd name="connsiteX14" fmla="*/ 23336 w 142875"/>
                  <a:gd name="connsiteY14" fmla="*/ 34766 h 123825"/>
                  <a:gd name="connsiteX15" fmla="*/ 7144 w 142875"/>
                  <a:gd name="connsiteY15" fmla="*/ 55721 h 123825"/>
                  <a:gd name="connsiteX16" fmla="*/ 25241 w 142875"/>
                  <a:gd name="connsiteY16" fmla="*/ 76676 h 123825"/>
                  <a:gd name="connsiteX17" fmla="*/ 34766 w 142875"/>
                  <a:gd name="connsiteY17" fmla="*/ 87154 h 123825"/>
                  <a:gd name="connsiteX18" fmla="*/ 34766 w 142875"/>
                  <a:gd name="connsiteY18" fmla="*/ 90011 h 123825"/>
                  <a:gd name="connsiteX19" fmla="*/ 58579 w 142875"/>
                  <a:gd name="connsiteY19" fmla="*/ 113824 h 123825"/>
                  <a:gd name="connsiteX20" fmla="*/ 81439 w 142875"/>
                  <a:gd name="connsiteY20" fmla="*/ 94774 h 123825"/>
                  <a:gd name="connsiteX21" fmla="*/ 82391 w 142875"/>
                  <a:gd name="connsiteY21" fmla="*/ 94774 h 123825"/>
                  <a:gd name="connsiteX22" fmla="*/ 80486 w 142875"/>
                  <a:gd name="connsiteY22" fmla="*/ 100489 h 123825"/>
                  <a:gd name="connsiteX23" fmla="*/ 79534 w 142875"/>
                  <a:gd name="connsiteY23" fmla="*/ 104299 h 123825"/>
                  <a:gd name="connsiteX24" fmla="*/ 80486 w 142875"/>
                  <a:gd name="connsiteY24" fmla="*/ 109061 h 123825"/>
                  <a:gd name="connsiteX25" fmla="*/ 99536 w 142875"/>
                  <a:gd name="connsiteY25" fmla="*/ 123349 h 123825"/>
                  <a:gd name="connsiteX26" fmla="*/ 119539 w 142875"/>
                  <a:gd name="connsiteY26" fmla="*/ 103346 h 123825"/>
                  <a:gd name="connsiteX27" fmla="*/ 110014 w 142875"/>
                  <a:gd name="connsiteY27" fmla="*/ 87154 h 123825"/>
                  <a:gd name="connsiteX28" fmla="*/ 139541 w 142875"/>
                  <a:gd name="connsiteY28" fmla="*/ 56674 h 123825"/>
                  <a:gd name="connsiteX29" fmla="*/ 109061 w 142875"/>
                  <a:gd name="connsiteY29" fmla="*/ 26194 h 123825"/>
                  <a:gd name="connsiteX30" fmla="*/ 94774 w 142875"/>
                  <a:gd name="connsiteY30" fmla="*/ 85249 h 123825"/>
                  <a:gd name="connsiteX31" fmla="*/ 94774 w 142875"/>
                  <a:gd name="connsiteY31" fmla="*/ 84296 h 123825"/>
                  <a:gd name="connsiteX32" fmla="*/ 96679 w 142875"/>
                  <a:gd name="connsiteY32" fmla="*/ 85249 h 123825"/>
                  <a:gd name="connsiteX33" fmla="*/ 94774 w 142875"/>
                  <a:gd name="connsiteY33" fmla="*/ 85249 h 12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42875" h="123825">
                    <a:moveTo>
                      <a:pt x="109061" y="26194"/>
                    </a:moveTo>
                    <a:cubicBezTo>
                      <a:pt x="104299" y="26194"/>
                      <a:pt x="99536" y="27146"/>
                      <a:pt x="95726" y="29051"/>
                    </a:cubicBezTo>
                    <a:cubicBezTo>
                      <a:pt x="91916" y="27146"/>
                      <a:pt x="87154" y="25241"/>
                      <a:pt x="81439" y="25241"/>
                    </a:cubicBezTo>
                    <a:cubicBezTo>
                      <a:pt x="80486" y="25241"/>
                      <a:pt x="79534" y="25241"/>
                      <a:pt x="79534" y="25241"/>
                    </a:cubicBezTo>
                    <a:cubicBezTo>
                      <a:pt x="81439" y="23336"/>
                      <a:pt x="82391" y="20479"/>
                      <a:pt x="82391" y="17621"/>
                    </a:cubicBezTo>
                    <a:cubicBezTo>
                      <a:pt x="82391" y="11906"/>
                      <a:pt x="77629" y="7144"/>
                      <a:pt x="71914" y="7144"/>
                    </a:cubicBezTo>
                    <a:cubicBezTo>
                      <a:pt x="66199" y="7144"/>
                      <a:pt x="61436" y="11906"/>
                      <a:pt x="61436" y="17621"/>
                    </a:cubicBezTo>
                    <a:cubicBezTo>
                      <a:pt x="61436" y="22384"/>
                      <a:pt x="65246" y="26194"/>
                      <a:pt x="69056" y="28099"/>
                    </a:cubicBezTo>
                    <a:cubicBezTo>
                      <a:pt x="61436" y="31909"/>
                      <a:pt x="55721" y="38576"/>
                      <a:pt x="52864" y="47149"/>
                    </a:cubicBezTo>
                    <a:cubicBezTo>
                      <a:pt x="51911" y="47149"/>
                      <a:pt x="50006" y="46196"/>
                      <a:pt x="49054" y="46196"/>
                    </a:cubicBezTo>
                    <a:cubicBezTo>
                      <a:pt x="49054" y="46196"/>
                      <a:pt x="49054" y="45244"/>
                      <a:pt x="48101" y="45244"/>
                    </a:cubicBezTo>
                    <a:cubicBezTo>
                      <a:pt x="52864" y="42386"/>
                      <a:pt x="55721" y="37624"/>
                      <a:pt x="55721" y="30956"/>
                    </a:cubicBezTo>
                    <a:cubicBezTo>
                      <a:pt x="55721" y="22384"/>
                      <a:pt x="48101" y="14764"/>
                      <a:pt x="39529" y="14764"/>
                    </a:cubicBezTo>
                    <a:cubicBezTo>
                      <a:pt x="30956" y="14764"/>
                      <a:pt x="23336" y="22384"/>
                      <a:pt x="23336" y="30956"/>
                    </a:cubicBezTo>
                    <a:cubicBezTo>
                      <a:pt x="23336" y="31909"/>
                      <a:pt x="23336" y="33814"/>
                      <a:pt x="23336" y="34766"/>
                    </a:cubicBezTo>
                    <a:cubicBezTo>
                      <a:pt x="13811" y="36671"/>
                      <a:pt x="7144" y="45244"/>
                      <a:pt x="7144" y="55721"/>
                    </a:cubicBezTo>
                    <a:cubicBezTo>
                      <a:pt x="7144" y="66199"/>
                      <a:pt x="14764" y="75724"/>
                      <a:pt x="25241" y="76676"/>
                    </a:cubicBezTo>
                    <a:cubicBezTo>
                      <a:pt x="27146" y="81439"/>
                      <a:pt x="30004" y="85249"/>
                      <a:pt x="34766" y="87154"/>
                    </a:cubicBezTo>
                    <a:cubicBezTo>
                      <a:pt x="34766" y="88106"/>
                      <a:pt x="34766" y="89059"/>
                      <a:pt x="34766" y="90011"/>
                    </a:cubicBezTo>
                    <a:cubicBezTo>
                      <a:pt x="34766" y="103346"/>
                      <a:pt x="45244" y="113824"/>
                      <a:pt x="58579" y="113824"/>
                    </a:cubicBezTo>
                    <a:cubicBezTo>
                      <a:pt x="70009" y="113824"/>
                      <a:pt x="79534" y="105251"/>
                      <a:pt x="81439" y="94774"/>
                    </a:cubicBezTo>
                    <a:cubicBezTo>
                      <a:pt x="81439" y="94774"/>
                      <a:pt x="82391" y="94774"/>
                      <a:pt x="82391" y="94774"/>
                    </a:cubicBezTo>
                    <a:cubicBezTo>
                      <a:pt x="81439" y="96679"/>
                      <a:pt x="80486" y="98584"/>
                      <a:pt x="80486" y="100489"/>
                    </a:cubicBezTo>
                    <a:cubicBezTo>
                      <a:pt x="79534" y="101441"/>
                      <a:pt x="79534" y="102394"/>
                      <a:pt x="79534" y="104299"/>
                    </a:cubicBezTo>
                    <a:cubicBezTo>
                      <a:pt x="79534" y="106204"/>
                      <a:pt x="80486" y="107156"/>
                      <a:pt x="80486" y="109061"/>
                    </a:cubicBezTo>
                    <a:cubicBezTo>
                      <a:pt x="82391" y="117634"/>
                      <a:pt x="90011" y="123349"/>
                      <a:pt x="99536" y="123349"/>
                    </a:cubicBezTo>
                    <a:cubicBezTo>
                      <a:pt x="110014" y="123349"/>
                      <a:pt x="119539" y="114776"/>
                      <a:pt x="119539" y="103346"/>
                    </a:cubicBezTo>
                    <a:cubicBezTo>
                      <a:pt x="119539" y="96679"/>
                      <a:pt x="115729" y="90011"/>
                      <a:pt x="110014" y="87154"/>
                    </a:cubicBezTo>
                    <a:cubicBezTo>
                      <a:pt x="126206" y="86201"/>
                      <a:pt x="139541" y="72866"/>
                      <a:pt x="139541" y="56674"/>
                    </a:cubicBezTo>
                    <a:cubicBezTo>
                      <a:pt x="140494" y="40481"/>
                      <a:pt x="126206" y="26194"/>
                      <a:pt x="109061" y="26194"/>
                    </a:cubicBezTo>
                    <a:close/>
                    <a:moveTo>
                      <a:pt x="94774" y="85249"/>
                    </a:moveTo>
                    <a:cubicBezTo>
                      <a:pt x="94774" y="85249"/>
                      <a:pt x="94774" y="84296"/>
                      <a:pt x="94774" y="84296"/>
                    </a:cubicBezTo>
                    <a:cubicBezTo>
                      <a:pt x="95726" y="84296"/>
                      <a:pt x="95726" y="85249"/>
                      <a:pt x="96679" y="85249"/>
                    </a:cubicBezTo>
                    <a:cubicBezTo>
                      <a:pt x="95726" y="85249"/>
                      <a:pt x="95726" y="85249"/>
                      <a:pt x="94774" y="852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3" name="Freeform: Shape 403">
                <a:extLst>
                  <a:ext uri="{FF2B5EF4-FFF2-40B4-BE49-F238E27FC236}">
                    <a16:creationId xmlns:a16="http://schemas.microsoft.com/office/drawing/2014/main" id="{BAFE83B9-B057-4F91-D054-A0D5D4F5F41C}"/>
                  </a:ext>
                </a:extLst>
              </p:cNvPr>
              <p:cNvSpPr/>
              <p:nvPr/>
            </p:nvSpPr>
            <p:spPr>
              <a:xfrm>
                <a:off x="5920160" y="3238976"/>
                <a:ext cx="28575" cy="28575"/>
              </a:xfrm>
              <a:custGeom>
                <a:avLst/>
                <a:gdLst>
                  <a:gd name="connsiteX0" fmla="*/ 18678 w 28575"/>
                  <a:gd name="connsiteY0" fmla="*/ 30004 h 28575"/>
                  <a:gd name="connsiteX1" fmla="*/ 30108 w 28575"/>
                  <a:gd name="connsiteY1" fmla="*/ 18574 h 28575"/>
                  <a:gd name="connsiteX2" fmla="*/ 18678 w 28575"/>
                  <a:gd name="connsiteY2" fmla="*/ 7144 h 28575"/>
                  <a:gd name="connsiteX3" fmla="*/ 7248 w 28575"/>
                  <a:gd name="connsiteY3" fmla="*/ 18574 h 28575"/>
                  <a:gd name="connsiteX4" fmla="*/ 18678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678" y="30004"/>
                    </a:moveTo>
                    <a:cubicBezTo>
                      <a:pt x="25345" y="30004"/>
                      <a:pt x="30108" y="25241"/>
                      <a:pt x="30108" y="18574"/>
                    </a:cubicBezTo>
                    <a:cubicBezTo>
                      <a:pt x="30108" y="11906"/>
                      <a:pt x="25345" y="7144"/>
                      <a:pt x="18678" y="7144"/>
                    </a:cubicBezTo>
                    <a:cubicBezTo>
                      <a:pt x="12010" y="7144"/>
                      <a:pt x="7248" y="11906"/>
                      <a:pt x="7248" y="18574"/>
                    </a:cubicBezTo>
                    <a:cubicBezTo>
                      <a:pt x="6295" y="24289"/>
                      <a:pt x="12010" y="30004"/>
                      <a:pt x="18678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4" name="Freeform: Shape 404">
                <a:extLst>
                  <a:ext uri="{FF2B5EF4-FFF2-40B4-BE49-F238E27FC236}">
                    <a16:creationId xmlns:a16="http://schemas.microsoft.com/office/drawing/2014/main" id="{0CB52DAA-AB96-3ECE-5C2C-0432900A8C39}"/>
                  </a:ext>
                </a:extLst>
              </p:cNvPr>
              <p:cNvSpPr/>
              <p:nvPr/>
            </p:nvSpPr>
            <p:spPr>
              <a:xfrm>
                <a:off x="5753576" y="3219926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6669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5" name="Freeform: Shape 405">
                <a:extLst>
                  <a:ext uri="{FF2B5EF4-FFF2-40B4-BE49-F238E27FC236}">
                    <a16:creationId xmlns:a16="http://schemas.microsoft.com/office/drawing/2014/main" id="{99CF56DA-2B07-4976-09CD-EEDA1AF3F46C}"/>
                  </a:ext>
                </a:extLst>
              </p:cNvPr>
              <p:cNvSpPr/>
              <p:nvPr/>
            </p:nvSpPr>
            <p:spPr>
              <a:xfrm>
                <a:off x="6035516" y="2895124"/>
                <a:ext cx="38100" cy="38100"/>
              </a:xfrm>
              <a:custGeom>
                <a:avLst/>
                <a:gdLst>
                  <a:gd name="connsiteX0" fmla="*/ 21431 w 38100"/>
                  <a:gd name="connsiteY0" fmla="*/ 7144 h 38100"/>
                  <a:gd name="connsiteX1" fmla="*/ 7144 w 38100"/>
                  <a:gd name="connsiteY1" fmla="*/ 21431 h 38100"/>
                  <a:gd name="connsiteX2" fmla="*/ 21431 w 38100"/>
                  <a:gd name="connsiteY2" fmla="*/ 35719 h 38100"/>
                  <a:gd name="connsiteX3" fmla="*/ 35719 w 38100"/>
                  <a:gd name="connsiteY3" fmla="*/ 21431 h 38100"/>
                  <a:gd name="connsiteX4" fmla="*/ 21431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7144"/>
                    </a:move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6671" y="13811"/>
                      <a:pt x="30004" y="7144"/>
                      <a:pt x="2143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6" name="Freeform: Shape 406">
                <a:extLst>
                  <a:ext uri="{FF2B5EF4-FFF2-40B4-BE49-F238E27FC236}">
                    <a16:creationId xmlns:a16="http://schemas.microsoft.com/office/drawing/2014/main" id="{AC5AA1CC-8BD5-A2B1-B59F-245EFA8558A4}"/>
                  </a:ext>
                </a:extLst>
              </p:cNvPr>
              <p:cNvSpPr/>
              <p:nvPr/>
            </p:nvSpPr>
            <p:spPr>
              <a:xfrm>
                <a:off x="5612606" y="3429476"/>
                <a:ext cx="171450" cy="190500"/>
              </a:xfrm>
              <a:custGeom>
                <a:avLst/>
                <a:gdLst>
                  <a:gd name="connsiteX0" fmla="*/ 60484 w 171450"/>
                  <a:gd name="connsiteY0" fmla="*/ 172879 h 190500"/>
                  <a:gd name="connsiteX1" fmla="*/ 75724 w 171450"/>
                  <a:gd name="connsiteY1" fmla="*/ 188119 h 190500"/>
                  <a:gd name="connsiteX2" fmla="*/ 90964 w 171450"/>
                  <a:gd name="connsiteY2" fmla="*/ 172879 h 190500"/>
                  <a:gd name="connsiteX3" fmla="*/ 88106 w 171450"/>
                  <a:gd name="connsiteY3" fmla="*/ 164306 h 190500"/>
                  <a:gd name="connsiteX4" fmla="*/ 110966 w 171450"/>
                  <a:gd name="connsiteY4" fmla="*/ 131921 h 190500"/>
                  <a:gd name="connsiteX5" fmla="*/ 103346 w 171450"/>
                  <a:gd name="connsiteY5" fmla="*/ 110966 h 190500"/>
                  <a:gd name="connsiteX6" fmla="*/ 104299 w 171450"/>
                  <a:gd name="connsiteY6" fmla="*/ 102394 h 190500"/>
                  <a:gd name="connsiteX7" fmla="*/ 103346 w 171450"/>
                  <a:gd name="connsiteY7" fmla="*/ 94774 h 190500"/>
                  <a:gd name="connsiteX8" fmla="*/ 107156 w 171450"/>
                  <a:gd name="connsiteY8" fmla="*/ 94774 h 190500"/>
                  <a:gd name="connsiteX9" fmla="*/ 137636 w 171450"/>
                  <a:gd name="connsiteY9" fmla="*/ 70009 h 190500"/>
                  <a:gd name="connsiteX10" fmla="*/ 146209 w 171450"/>
                  <a:gd name="connsiteY10" fmla="*/ 71914 h 190500"/>
                  <a:gd name="connsiteX11" fmla="*/ 172879 w 171450"/>
                  <a:gd name="connsiteY11" fmla="*/ 45244 h 190500"/>
                  <a:gd name="connsiteX12" fmla="*/ 146209 w 171450"/>
                  <a:gd name="connsiteY12" fmla="*/ 18574 h 190500"/>
                  <a:gd name="connsiteX13" fmla="*/ 139541 w 171450"/>
                  <a:gd name="connsiteY13" fmla="*/ 19526 h 190500"/>
                  <a:gd name="connsiteX14" fmla="*/ 124301 w 171450"/>
                  <a:gd name="connsiteY14" fmla="*/ 7144 h 190500"/>
                  <a:gd name="connsiteX15" fmla="*/ 108109 w 171450"/>
                  <a:gd name="connsiteY15" fmla="*/ 23336 h 190500"/>
                  <a:gd name="connsiteX16" fmla="*/ 111919 w 171450"/>
                  <a:gd name="connsiteY16" fmla="*/ 33814 h 190500"/>
                  <a:gd name="connsiteX17" fmla="*/ 106204 w 171450"/>
                  <a:gd name="connsiteY17" fmla="*/ 32861 h 190500"/>
                  <a:gd name="connsiteX18" fmla="*/ 90964 w 171450"/>
                  <a:gd name="connsiteY18" fmla="*/ 36671 h 190500"/>
                  <a:gd name="connsiteX19" fmla="*/ 63341 w 171450"/>
                  <a:gd name="connsiteY19" fmla="*/ 19526 h 190500"/>
                  <a:gd name="connsiteX20" fmla="*/ 31909 w 171450"/>
                  <a:gd name="connsiteY20" fmla="*/ 50959 h 190500"/>
                  <a:gd name="connsiteX21" fmla="*/ 39529 w 171450"/>
                  <a:gd name="connsiteY21" fmla="*/ 70961 h 190500"/>
                  <a:gd name="connsiteX22" fmla="*/ 24289 w 171450"/>
                  <a:gd name="connsiteY22" fmla="*/ 101441 h 190500"/>
                  <a:gd name="connsiteX23" fmla="*/ 24289 w 171450"/>
                  <a:gd name="connsiteY23" fmla="*/ 105251 h 190500"/>
                  <a:gd name="connsiteX24" fmla="*/ 18574 w 171450"/>
                  <a:gd name="connsiteY24" fmla="*/ 103346 h 190500"/>
                  <a:gd name="connsiteX25" fmla="*/ 7144 w 171450"/>
                  <a:gd name="connsiteY25" fmla="*/ 114776 h 190500"/>
                  <a:gd name="connsiteX26" fmla="*/ 18574 w 171450"/>
                  <a:gd name="connsiteY26" fmla="*/ 126206 h 190500"/>
                  <a:gd name="connsiteX27" fmla="*/ 26194 w 171450"/>
                  <a:gd name="connsiteY27" fmla="*/ 123349 h 190500"/>
                  <a:gd name="connsiteX28" fmla="*/ 41434 w 171450"/>
                  <a:gd name="connsiteY28" fmla="*/ 140494 h 190500"/>
                  <a:gd name="connsiteX29" fmla="*/ 62389 w 171450"/>
                  <a:gd name="connsiteY29" fmla="*/ 164306 h 190500"/>
                  <a:gd name="connsiteX30" fmla="*/ 60484 w 171450"/>
                  <a:gd name="connsiteY30" fmla="*/ 172879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71450" h="190500">
                    <a:moveTo>
                      <a:pt x="60484" y="172879"/>
                    </a:moveTo>
                    <a:cubicBezTo>
                      <a:pt x="60484" y="181451"/>
                      <a:pt x="67151" y="188119"/>
                      <a:pt x="75724" y="188119"/>
                    </a:cubicBezTo>
                    <a:cubicBezTo>
                      <a:pt x="84296" y="188119"/>
                      <a:pt x="90964" y="181451"/>
                      <a:pt x="90964" y="172879"/>
                    </a:cubicBezTo>
                    <a:cubicBezTo>
                      <a:pt x="90964" y="169069"/>
                      <a:pt x="90011" y="166211"/>
                      <a:pt x="88106" y="164306"/>
                    </a:cubicBezTo>
                    <a:cubicBezTo>
                      <a:pt x="101441" y="159544"/>
                      <a:pt x="110966" y="147161"/>
                      <a:pt x="110966" y="131921"/>
                    </a:cubicBezTo>
                    <a:cubicBezTo>
                      <a:pt x="110966" y="124301"/>
                      <a:pt x="108109" y="116681"/>
                      <a:pt x="103346" y="110966"/>
                    </a:cubicBezTo>
                    <a:cubicBezTo>
                      <a:pt x="104299" y="108109"/>
                      <a:pt x="104299" y="105251"/>
                      <a:pt x="104299" y="102394"/>
                    </a:cubicBezTo>
                    <a:cubicBezTo>
                      <a:pt x="104299" y="99536"/>
                      <a:pt x="104299" y="97631"/>
                      <a:pt x="103346" y="94774"/>
                    </a:cubicBezTo>
                    <a:cubicBezTo>
                      <a:pt x="104299" y="94774"/>
                      <a:pt x="106204" y="94774"/>
                      <a:pt x="107156" y="94774"/>
                    </a:cubicBezTo>
                    <a:cubicBezTo>
                      <a:pt x="122396" y="94774"/>
                      <a:pt x="134779" y="84296"/>
                      <a:pt x="137636" y="70009"/>
                    </a:cubicBezTo>
                    <a:cubicBezTo>
                      <a:pt x="140494" y="70961"/>
                      <a:pt x="143351" y="71914"/>
                      <a:pt x="146209" y="71914"/>
                    </a:cubicBezTo>
                    <a:cubicBezTo>
                      <a:pt x="161449" y="71914"/>
                      <a:pt x="172879" y="59531"/>
                      <a:pt x="172879" y="45244"/>
                    </a:cubicBezTo>
                    <a:cubicBezTo>
                      <a:pt x="172879" y="30956"/>
                      <a:pt x="160496" y="18574"/>
                      <a:pt x="146209" y="18574"/>
                    </a:cubicBezTo>
                    <a:cubicBezTo>
                      <a:pt x="144304" y="18574"/>
                      <a:pt x="141446" y="18574"/>
                      <a:pt x="139541" y="19526"/>
                    </a:cubicBezTo>
                    <a:cubicBezTo>
                      <a:pt x="138589" y="11906"/>
                      <a:pt x="131921" y="7144"/>
                      <a:pt x="124301" y="7144"/>
                    </a:cubicBezTo>
                    <a:cubicBezTo>
                      <a:pt x="115729" y="7144"/>
                      <a:pt x="108109" y="13811"/>
                      <a:pt x="108109" y="23336"/>
                    </a:cubicBezTo>
                    <a:cubicBezTo>
                      <a:pt x="108109" y="27146"/>
                      <a:pt x="110014" y="30956"/>
                      <a:pt x="111919" y="33814"/>
                    </a:cubicBezTo>
                    <a:cubicBezTo>
                      <a:pt x="110014" y="33814"/>
                      <a:pt x="108109" y="32861"/>
                      <a:pt x="106204" y="32861"/>
                    </a:cubicBezTo>
                    <a:cubicBezTo>
                      <a:pt x="100489" y="32861"/>
                      <a:pt x="95726" y="34766"/>
                      <a:pt x="90964" y="36671"/>
                    </a:cubicBezTo>
                    <a:cubicBezTo>
                      <a:pt x="85249" y="27146"/>
                      <a:pt x="75724" y="19526"/>
                      <a:pt x="63341" y="19526"/>
                    </a:cubicBezTo>
                    <a:cubicBezTo>
                      <a:pt x="46196" y="19526"/>
                      <a:pt x="31909" y="33814"/>
                      <a:pt x="31909" y="50959"/>
                    </a:cubicBezTo>
                    <a:cubicBezTo>
                      <a:pt x="31909" y="58579"/>
                      <a:pt x="34766" y="65246"/>
                      <a:pt x="39529" y="70961"/>
                    </a:cubicBezTo>
                    <a:cubicBezTo>
                      <a:pt x="30004" y="78581"/>
                      <a:pt x="24289" y="89059"/>
                      <a:pt x="24289" y="101441"/>
                    </a:cubicBezTo>
                    <a:cubicBezTo>
                      <a:pt x="24289" y="103346"/>
                      <a:pt x="24289" y="104299"/>
                      <a:pt x="24289" y="105251"/>
                    </a:cubicBezTo>
                    <a:cubicBezTo>
                      <a:pt x="22384" y="104299"/>
                      <a:pt x="20479" y="103346"/>
                      <a:pt x="18574" y="103346"/>
                    </a:cubicBezTo>
                    <a:cubicBezTo>
                      <a:pt x="12859" y="103346"/>
                      <a:pt x="7144" y="108109"/>
                      <a:pt x="7144" y="114776"/>
                    </a:cubicBezTo>
                    <a:cubicBezTo>
                      <a:pt x="7144" y="120491"/>
                      <a:pt x="11906" y="126206"/>
                      <a:pt x="18574" y="126206"/>
                    </a:cubicBezTo>
                    <a:cubicBezTo>
                      <a:pt x="21431" y="126206"/>
                      <a:pt x="24289" y="125254"/>
                      <a:pt x="26194" y="123349"/>
                    </a:cubicBezTo>
                    <a:cubicBezTo>
                      <a:pt x="28099" y="130969"/>
                      <a:pt x="33814" y="137636"/>
                      <a:pt x="41434" y="140494"/>
                    </a:cubicBezTo>
                    <a:cubicBezTo>
                      <a:pt x="44291" y="151924"/>
                      <a:pt x="51911" y="160496"/>
                      <a:pt x="62389" y="164306"/>
                    </a:cubicBezTo>
                    <a:cubicBezTo>
                      <a:pt x="61436" y="166211"/>
                      <a:pt x="60484" y="169069"/>
                      <a:pt x="60484" y="1728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7" name="Freeform: Shape 407">
                <a:extLst>
                  <a:ext uri="{FF2B5EF4-FFF2-40B4-BE49-F238E27FC236}">
                    <a16:creationId xmlns:a16="http://schemas.microsoft.com/office/drawing/2014/main" id="{B5DCC387-9D55-843C-8877-AEF1E3E22750}"/>
                  </a:ext>
                </a:extLst>
              </p:cNvPr>
              <p:cNvSpPr/>
              <p:nvPr/>
            </p:nvSpPr>
            <p:spPr>
              <a:xfrm>
                <a:off x="5805011" y="4197191"/>
                <a:ext cx="66675" cy="57150"/>
              </a:xfrm>
              <a:custGeom>
                <a:avLst/>
                <a:gdLst>
                  <a:gd name="connsiteX0" fmla="*/ 39529 w 66675"/>
                  <a:gd name="connsiteY0" fmla="*/ 50959 h 57150"/>
                  <a:gd name="connsiteX1" fmla="*/ 61436 w 66675"/>
                  <a:gd name="connsiteY1" fmla="*/ 29051 h 57150"/>
                  <a:gd name="connsiteX2" fmla="*/ 39529 w 66675"/>
                  <a:gd name="connsiteY2" fmla="*/ 7144 h 57150"/>
                  <a:gd name="connsiteX3" fmla="*/ 20479 w 66675"/>
                  <a:gd name="connsiteY3" fmla="*/ 17621 h 57150"/>
                  <a:gd name="connsiteX4" fmla="*/ 19526 w 66675"/>
                  <a:gd name="connsiteY4" fmla="*/ 17621 h 57150"/>
                  <a:gd name="connsiteX5" fmla="*/ 7144 w 66675"/>
                  <a:gd name="connsiteY5" fmla="*/ 30004 h 57150"/>
                  <a:gd name="connsiteX6" fmla="*/ 19526 w 66675"/>
                  <a:gd name="connsiteY6" fmla="*/ 42386 h 57150"/>
                  <a:gd name="connsiteX7" fmla="*/ 22384 w 66675"/>
                  <a:gd name="connsiteY7" fmla="*/ 41434 h 57150"/>
                  <a:gd name="connsiteX8" fmla="*/ 39529 w 66675"/>
                  <a:gd name="connsiteY8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675" h="57150">
                    <a:moveTo>
                      <a:pt x="39529" y="50959"/>
                    </a:moveTo>
                    <a:cubicBezTo>
                      <a:pt x="51911" y="50959"/>
                      <a:pt x="61436" y="41434"/>
                      <a:pt x="61436" y="29051"/>
                    </a:cubicBezTo>
                    <a:cubicBezTo>
                      <a:pt x="61436" y="16669"/>
                      <a:pt x="51911" y="7144"/>
                      <a:pt x="39529" y="7144"/>
                    </a:cubicBezTo>
                    <a:cubicBezTo>
                      <a:pt x="31909" y="7144"/>
                      <a:pt x="24289" y="11906"/>
                      <a:pt x="20479" y="17621"/>
                    </a:cubicBezTo>
                    <a:cubicBezTo>
                      <a:pt x="20479" y="17621"/>
                      <a:pt x="20479" y="17621"/>
                      <a:pt x="19526" y="17621"/>
                    </a:cubicBezTo>
                    <a:cubicBezTo>
                      <a:pt x="12859" y="17621"/>
                      <a:pt x="7144" y="23336"/>
                      <a:pt x="7144" y="30004"/>
                    </a:cubicBezTo>
                    <a:cubicBezTo>
                      <a:pt x="7144" y="36671"/>
                      <a:pt x="12859" y="42386"/>
                      <a:pt x="19526" y="42386"/>
                    </a:cubicBezTo>
                    <a:cubicBezTo>
                      <a:pt x="20479" y="42386"/>
                      <a:pt x="21431" y="42386"/>
                      <a:pt x="22384" y="41434"/>
                    </a:cubicBezTo>
                    <a:cubicBezTo>
                      <a:pt x="27146" y="48101"/>
                      <a:pt x="32861" y="50959"/>
                      <a:pt x="39529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8" name="Freeform: Shape 408">
                <a:extLst>
                  <a:ext uri="{FF2B5EF4-FFF2-40B4-BE49-F238E27FC236}">
                    <a16:creationId xmlns:a16="http://schemas.microsoft.com/office/drawing/2014/main" id="{C7DC8B9E-AC66-54DC-FECD-F5DBD5CCB866}"/>
                  </a:ext>
                </a:extLst>
              </p:cNvPr>
              <p:cNvSpPr/>
              <p:nvPr/>
            </p:nvSpPr>
            <p:spPr>
              <a:xfrm>
                <a:off x="5743099" y="3115151"/>
                <a:ext cx="66675" cy="76200"/>
              </a:xfrm>
              <a:custGeom>
                <a:avLst/>
                <a:gdLst>
                  <a:gd name="connsiteX0" fmla="*/ 18574 w 66675"/>
                  <a:gd name="connsiteY0" fmla="*/ 56674 h 76200"/>
                  <a:gd name="connsiteX1" fmla="*/ 10954 w 66675"/>
                  <a:gd name="connsiteY1" fmla="*/ 67151 h 76200"/>
                  <a:gd name="connsiteX2" fmla="*/ 21431 w 66675"/>
                  <a:gd name="connsiteY2" fmla="*/ 77629 h 76200"/>
                  <a:gd name="connsiteX3" fmla="*/ 31909 w 66675"/>
                  <a:gd name="connsiteY3" fmla="*/ 67151 h 76200"/>
                  <a:gd name="connsiteX4" fmla="*/ 30956 w 66675"/>
                  <a:gd name="connsiteY4" fmla="*/ 62389 h 76200"/>
                  <a:gd name="connsiteX5" fmla="*/ 34766 w 66675"/>
                  <a:gd name="connsiteY5" fmla="*/ 62389 h 76200"/>
                  <a:gd name="connsiteX6" fmla="*/ 62389 w 66675"/>
                  <a:gd name="connsiteY6" fmla="*/ 34766 h 76200"/>
                  <a:gd name="connsiteX7" fmla="*/ 34766 w 66675"/>
                  <a:gd name="connsiteY7" fmla="*/ 7144 h 76200"/>
                  <a:gd name="connsiteX8" fmla="*/ 7144 w 66675"/>
                  <a:gd name="connsiteY8" fmla="*/ 34766 h 76200"/>
                  <a:gd name="connsiteX9" fmla="*/ 18574 w 66675"/>
                  <a:gd name="connsiteY9" fmla="*/ 5667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675" h="76200">
                    <a:moveTo>
                      <a:pt x="18574" y="56674"/>
                    </a:moveTo>
                    <a:cubicBezTo>
                      <a:pt x="13811" y="57626"/>
                      <a:pt x="10954" y="62389"/>
                      <a:pt x="10954" y="67151"/>
                    </a:cubicBezTo>
                    <a:cubicBezTo>
                      <a:pt x="10954" y="72866"/>
                      <a:pt x="15716" y="77629"/>
                      <a:pt x="21431" y="77629"/>
                    </a:cubicBezTo>
                    <a:cubicBezTo>
                      <a:pt x="27146" y="77629"/>
                      <a:pt x="31909" y="72866"/>
                      <a:pt x="31909" y="67151"/>
                    </a:cubicBezTo>
                    <a:cubicBezTo>
                      <a:pt x="31909" y="65246"/>
                      <a:pt x="30956" y="63341"/>
                      <a:pt x="30956" y="62389"/>
                    </a:cubicBezTo>
                    <a:cubicBezTo>
                      <a:pt x="31909" y="62389"/>
                      <a:pt x="33814" y="62389"/>
                      <a:pt x="34766" y="62389"/>
                    </a:cubicBezTo>
                    <a:cubicBezTo>
                      <a:pt x="50006" y="62389"/>
                      <a:pt x="62389" y="50006"/>
                      <a:pt x="62389" y="34766"/>
                    </a:cubicBezTo>
                    <a:cubicBezTo>
                      <a:pt x="62389" y="19526"/>
                      <a:pt x="50006" y="7144"/>
                      <a:pt x="34766" y="7144"/>
                    </a:cubicBezTo>
                    <a:cubicBezTo>
                      <a:pt x="19526" y="7144"/>
                      <a:pt x="7144" y="19526"/>
                      <a:pt x="7144" y="34766"/>
                    </a:cubicBezTo>
                    <a:cubicBezTo>
                      <a:pt x="7144" y="44291"/>
                      <a:pt x="11906" y="51911"/>
                      <a:pt x="18574" y="566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9" name="Freeform: Shape 409">
                <a:extLst>
                  <a:ext uri="{FF2B5EF4-FFF2-40B4-BE49-F238E27FC236}">
                    <a16:creationId xmlns:a16="http://schemas.microsoft.com/office/drawing/2014/main" id="{6897B67A-4908-43F6-B80A-9E6324769C88}"/>
                  </a:ext>
                </a:extLst>
              </p:cNvPr>
              <p:cNvSpPr/>
              <p:nvPr/>
            </p:nvSpPr>
            <p:spPr>
              <a:xfrm>
                <a:off x="5561171" y="3656171"/>
                <a:ext cx="28575" cy="28575"/>
              </a:xfrm>
              <a:custGeom>
                <a:avLst/>
                <a:gdLst>
                  <a:gd name="connsiteX0" fmla="*/ 17621 w 28575"/>
                  <a:gd name="connsiteY0" fmla="*/ 7144 h 28575"/>
                  <a:gd name="connsiteX1" fmla="*/ 7144 w 28575"/>
                  <a:gd name="connsiteY1" fmla="*/ 17621 h 28575"/>
                  <a:gd name="connsiteX2" fmla="*/ 17621 w 28575"/>
                  <a:gd name="connsiteY2" fmla="*/ 28099 h 28575"/>
                  <a:gd name="connsiteX3" fmla="*/ 28099 w 28575"/>
                  <a:gd name="connsiteY3" fmla="*/ 17621 h 28575"/>
                  <a:gd name="connsiteX4" fmla="*/ 17621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7144"/>
                    </a:move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7146" y="11906"/>
                      <a:pt x="23336" y="7144"/>
                      <a:pt x="1762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0" name="Freeform: Shape 410">
                <a:extLst>
                  <a:ext uri="{FF2B5EF4-FFF2-40B4-BE49-F238E27FC236}">
                    <a16:creationId xmlns:a16="http://schemas.microsoft.com/office/drawing/2014/main" id="{7ABDCF8F-4E6D-9E0E-2721-4A9D491EE8DC}"/>
                  </a:ext>
                </a:extLst>
              </p:cNvPr>
              <p:cNvSpPr/>
              <p:nvPr/>
            </p:nvSpPr>
            <p:spPr>
              <a:xfrm>
                <a:off x="5945981" y="3291038"/>
                <a:ext cx="47625" cy="38100"/>
              </a:xfrm>
              <a:custGeom>
                <a:avLst/>
                <a:gdLst>
                  <a:gd name="connsiteX0" fmla="*/ 7144 w 47625"/>
                  <a:gd name="connsiteY0" fmla="*/ 21757 h 38100"/>
                  <a:gd name="connsiteX1" fmla="*/ 23336 w 47625"/>
                  <a:gd name="connsiteY1" fmla="*/ 37950 h 38100"/>
                  <a:gd name="connsiteX2" fmla="*/ 37624 w 47625"/>
                  <a:gd name="connsiteY2" fmla="*/ 28425 h 38100"/>
                  <a:gd name="connsiteX3" fmla="*/ 47149 w 47625"/>
                  <a:gd name="connsiteY3" fmla="*/ 17947 h 38100"/>
                  <a:gd name="connsiteX4" fmla="*/ 36671 w 47625"/>
                  <a:gd name="connsiteY4" fmla="*/ 7470 h 38100"/>
                  <a:gd name="connsiteX5" fmla="*/ 30956 w 47625"/>
                  <a:gd name="connsiteY5" fmla="*/ 9375 h 38100"/>
                  <a:gd name="connsiteX6" fmla="*/ 23336 w 47625"/>
                  <a:gd name="connsiteY6" fmla="*/ 7470 h 38100"/>
                  <a:gd name="connsiteX7" fmla="*/ 7144 w 47625"/>
                  <a:gd name="connsiteY7" fmla="*/ 21757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625" h="38100">
                    <a:moveTo>
                      <a:pt x="7144" y="21757"/>
                    </a:moveTo>
                    <a:cubicBezTo>
                      <a:pt x="7144" y="30330"/>
                      <a:pt x="13811" y="37950"/>
                      <a:pt x="23336" y="37950"/>
                    </a:cubicBezTo>
                    <a:cubicBezTo>
                      <a:pt x="30004" y="37950"/>
                      <a:pt x="35719" y="34140"/>
                      <a:pt x="37624" y="28425"/>
                    </a:cubicBezTo>
                    <a:cubicBezTo>
                      <a:pt x="43339" y="27472"/>
                      <a:pt x="47149" y="23662"/>
                      <a:pt x="47149" y="17947"/>
                    </a:cubicBezTo>
                    <a:cubicBezTo>
                      <a:pt x="47149" y="12232"/>
                      <a:pt x="42386" y="7470"/>
                      <a:pt x="36671" y="7470"/>
                    </a:cubicBezTo>
                    <a:cubicBezTo>
                      <a:pt x="34766" y="7470"/>
                      <a:pt x="32861" y="8422"/>
                      <a:pt x="30956" y="9375"/>
                    </a:cubicBezTo>
                    <a:cubicBezTo>
                      <a:pt x="29051" y="8422"/>
                      <a:pt x="26194" y="7470"/>
                      <a:pt x="23336" y="7470"/>
                    </a:cubicBezTo>
                    <a:cubicBezTo>
                      <a:pt x="14764" y="5565"/>
                      <a:pt x="7144" y="12232"/>
                      <a:pt x="7144" y="2175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1" name="Freeform: Shape 411">
                <a:extLst>
                  <a:ext uri="{FF2B5EF4-FFF2-40B4-BE49-F238E27FC236}">
                    <a16:creationId xmlns:a16="http://schemas.microsoft.com/office/drawing/2014/main" id="{BAA609FC-98A9-BB63-2ACF-FBC567EB3865}"/>
                  </a:ext>
                </a:extLst>
              </p:cNvPr>
              <p:cNvSpPr/>
              <p:nvPr/>
            </p:nvSpPr>
            <p:spPr>
              <a:xfrm>
                <a:off x="5442109" y="3480911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2" name="Freeform: Shape 412">
                <a:extLst>
                  <a:ext uri="{FF2B5EF4-FFF2-40B4-BE49-F238E27FC236}">
                    <a16:creationId xmlns:a16="http://schemas.microsoft.com/office/drawing/2014/main" id="{C0F9DCE2-A038-673C-2E91-61DEA2FFF910}"/>
                  </a:ext>
                </a:extLst>
              </p:cNvPr>
              <p:cNvSpPr/>
              <p:nvPr/>
            </p:nvSpPr>
            <p:spPr>
              <a:xfrm>
                <a:off x="5835491" y="2999899"/>
                <a:ext cx="47625" cy="38100"/>
              </a:xfrm>
              <a:custGeom>
                <a:avLst/>
                <a:gdLst>
                  <a:gd name="connsiteX0" fmla="*/ 15716 w 47625"/>
                  <a:gd name="connsiteY0" fmla="*/ 15716 h 38100"/>
                  <a:gd name="connsiteX1" fmla="*/ 7144 w 47625"/>
                  <a:gd name="connsiteY1" fmla="*/ 24289 h 38100"/>
                  <a:gd name="connsiteX2" fmla="*/ 15716 w 47625"/>
                  <a:gd name="connsiteY2" fmla="*/ 32861 h 38100"/>
                  <a:gd name="connsiteX3" fmla="*/ 21431 w 47625"/>
                  <a:gd name="connsiteY3" fmla="*/ 30956 h 38100"/>
                  <a:gd name="connsiteX4" fmla="*/ 33814 w 47625"/>
                  <a:gd name="connsiteY4" fmla="*/ 37624 h 38100"/>
                  <a:gd name="connsiteX5" fmla="*/ 49054 w 47625"/>
                  <a:gd name="connsiteY5" fmla="*/ 22384 h 38100"/>
                  <a:gd name="connsiteX6" fmla="*/ 33814 w 47625"/>
                  <a:gd name="connsiteY6" fmla="*/ 7144 h 38100"/>
                  <a:gd name="connsiteX7" fmla="*/ 18574 w 47625"/>
                  <a:gd name="connsiteY7" fmla="*/ 17621 h 38100"/>
                  <a:gd name="connsiteX8" fmla="*/ 15716 w 47625"/>
                  <a:gd name="connsiteY8" fmla="*/ 15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15716" y="15716"/>
                    </a:moveTo>
                    <a:cubicBezTo>
                      <a:pt x="10954" y="15716"/>
                      <a:pt x="7144" y="19526"/>
                      <a:pt x="7144" y="24289"/>
                    </a:cubicBezTo>
                    <a:cubicBezTo>
                      <a:pt x="7144" y="29051"/>
                      <a:pt x="10954" y="32861"/>
                      <a:pt x="15716" y="32861"/>
                    </a:cubicBezTo>
                    <a:cubicBezTo>
                      <a:pt x="17621" y="32861"/>
                      <a:pt x="19526" y="31909"/>
                      <a:pt x="21431" y="30956"/>
                    </a:cubicBezTo>
                    <a:cubicBezTo>
                      <a:pt x="24289" y="34766"/>
                      <a:pt x="29051" y="37624"/>
                      <a:pt x="33814" y="37624"/>
                    </a:cubicBezTo>
                    <a:cubicBezTo>
                      <a:pt x="42386" y="37624"/>
                      <a:pt x="49054" y="30956"/>
                      <a:pt x="49054" y="22384"/>
                    </a:cubicBezTo>
                    <a:cubicBezTo>
                      <a:pt x="49054" y="13811"/>
                      <a:pt x="42386" y="7144"/>
                      <a:pt x="33814" y="7144"/>
                    </a:cubicBezTo>
                    <a:cubicBezTo>
                      <a:pt x="27146" y="7144"/>
                      <a:pt x="21431" y="11906"/>
                      <a:pt x="18574" y="17621"/>
                    </a:cubicBezTo>
                    <a:cubicBezTo>
                      <a:pt x="17621" y="15716"/>
                      <a:pt x="16669" y="15716"/>
                      <a:pt x="15716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3" name="Freeform: Shape 413">
                <a:extLst>
                  <a:ext uri="{FF2B5EF4-FFF2-40B4-BE49-F238E27FC236}">
                    <a16:creationId xmlns:a16="http://schemas.microsoft.com/office/drawing/2014/main" id="{AECAE575-3D54-0580-E250-68378B192163}"/>
                  </a:ext>
                </a:extLst>
              </p:cNvPr>
              <p:cNvSpPr/>
              <p:nvPr/>
            </p:nvSpPr>
            <p:spPr>
              <a:xfrm>
                <a:off x="5748814" y="3547586"/>
                <a:ext cx="57150" cy="57150"/>
              </a:xfrm>
              <a:custGeom>
                <a:avLst/>
                <a:gdLst>
                  <a:gd name="connsiteX0" fmla="*/ 7144 w 57150"/>
                  <a:gd name="connsiteY0" fmla="*/ 30956 h 57150"/>
                  <a:gd name="connsiteX1" fmla="*/ 30956 w 57150"/>
                  <a:gd name="connsiteY1" fmla="*/ 54769 h 57150"/>
                  <a:gd name="connsiteX2" fmla="*/ 54769 w 57150"/>
                  <a:gd name="connsiteY2" fmla="*/ 30956 h 57150"/>
                  <a:gd name="connsiteX3" fmla="*/ 30956 w 57150"/>
                  <a:gd name="connsiteY3" fmla="*/ 7144 h 57150"/>
                  <a:gd name="connsiteX4" fmla="*/ 7144 w 57150"/>
                  <a:gd name="connsiteY4" fmla="*/ 30956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0956"/>
                    </a:moveTo>
                    <a:cubicBezTo>
                      <a:pt x="7144" y="44291"/>
                      <a:pt x="17621" y="54769"/>
                      <a:pt x="30956" y="54769"/>
                    </a:cubicBezTo>
                    <a:cubicBezTo>
                      <a:pt x="44291" y="54769"/>
                      <a:pt x="54769" y="44291"/>
                      <a:pt x="54769" y="30956"/>
                    </a:cubicBezTo>
                    <a:cubicBezTo>
                      <a:pt x="54769" y="17621"/>
                      <a:pt x="44291" y="7144"/>
                      <a:pt x="30956" y="7144"/>
                    </a:cubicBezTo>
                    <a:cubicBezTo>
                      <a:pt x="17621" y="7144"/>
                      <a:pt x="7144" y="17621"/>
                      <a:pt x="7144" y="30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4" name="Freeform: Shape 414">
                <a:extLst>
                  <a:ext uri="{FF2B5EF4-FFF2-40B4-BE49-F238E27FC236}">
                    <a16:creationId xmlns:a16="http://schemas.microsoft.com/office/drawing/2014/main" id="{112905F6-FCD4-971A-B403-6A30469112FE}"/>
                  </a:ext>
                </a:extLst>
              </p:cNvPr>
              <p:cNvSpPr/>
              <p:nvPr/>
            </p:nvSpPr>
            <p:spPr>
              <a:xfrm>
                <a:off x="6052661" y="2749336"/>
                <a:ext cx="57150" cy="57150"/>
              </a:xfrm>
              <a:custGeom>
                <a:avLst/>
                <a:gdLst>
                  <a:gd name="connsiteX0" fmla="*/ 7144 w 57150"/>
                  <a:gd name="connsiteY0" fmla="*/ 31012 h 57150"/>
                  <a:gd name="connsiteX1" fmla="*/ 30956 w 57150"/>
                  <a:gd name="connsiteY1" fmla="*/ 54824 h 57150"/>
                  <a:gd name="connsiteX2" fmla="*/ 54769 w 57150"/>
                  <a:gd name="connsiteY2" fmla="*/ 31012 h 57150"/>
                  <a:gd name="connsiteX3" fmla="*/ 30956 w 57150"/>
                  <a:gd name="connsiteY3" fmla="*/ 7199 h 57150"/>
                  <a:gd name="connsiteX4" fmla="*/ 7144 w 57150"/>
                  <a:gd name="connsiteY4" fmla="*/ 31012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1012"/>
                    </a:moveTo>
                    <a:cubicBezTo>
                      <a:pt x="7144" y="44347"/>
                      <a:pt x="17621" y="54824"/>
                      <a:pt x="30956" y="54824"/>
                    </a:cubicBezTo>
                    <a:cubicBezTo>
                      <a:pt x="44291" y="54824"/>
                      <a:pt x="54769" y="44347"/>
                      <a:pt x="54769" y="31012"/>
                    </a:cubicBezTo>
                    <a:cubicBezTo>
                      <a:pt x="54769" y="17677"/>
                      <a:pt x="44291" y="7199"/>
                      <a:pt x="30956" y="7199"/>
                    </a:cubicBezTo>
                    <a:cubicBezTo>
                      <a:pt x="17621" y="6247"/>
                      <a:pt x="7144" y="17677"/>
                      <a:pt x="7144" y="3101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5" name="Freeform: Shape 415">
                <a:extLst>
                  <a:ext uri="{FF2B5EF4-FFF2-40B4-BE49-F238E27FC236}">
                    <a16:creationId xmlns:a16="http://schemas.microsoft.com/office/drawing/2014/main" id="{4D54DF2A-326B-E3DA-3925-6CE32A5F279C}"/>
                  </a:ext>
                </a:extLst>
              </p:cNvPr>
              <p:cNvSpPr/>
              <p:nvPr/>
            </p:nvSpPr>
            <p:spPr>
              <a:xfrm>
                <a:off x="5403056" y="3395186"/>
                <a:ext cx="38100" cy="38100"/>
              </a:xfrm>
              <a:custGeom>
                <a:avLst/>
                <a:gdLst>
                  <a:gd name="connsiteX0" fmla="*/ 37624 w 38100"/>
                  <a:gd name="connsiteY0" fmla="*/ 22384 h 38100"/>
                  <a:gd name="connsiteX1" fmla="*/ 22384 w 38100"/>
                  <a:gd name="connsiteY1" fmla="*/ 37624 h 38100"/>
                  <a:gd name="connsiteX2" fmla="*/ 7144 w 38100"/>
                  <a:gd name="connsiteY2" fmla="*/ 22384 h 38100"/>
                  <a:gd name="connsiteX3" fmla="*/ 22384 w 38100"/>
                  <a:gd name="connsiteY3" fmla="*/ 7144 h 38100"/>
                  <a:gd name="connsiteX4" fmla="*/ 37624 w 38100"/>
                  <a:gd name="connsiteY4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7624" y="22384"/>
                    </a:moveTo>
                    <a:cubicBezTo>
                      <a:pt x="37624" y="30801"/>
                      <a:pt x="30801" y="37624"/>
                      <a:pt x="22384" y="37624"/>
                    </a:cubicBezTo>
                    <a:cubicBezTo>
                      <a:pt x="13967" y="37624"/>
                      <a:pt x="7144" y="30801"/>
                      <a:pt x="7144" y="22384"/>
                    </a:cubicBezTo>
                    <a:cubicBezTo>
                      <a:pt x="7144" y="13967"/>
                      <a:pt x="13967" y="7144"/>
                      <a:pt x="22384" y="7144"/>
                    </a:cubicBezTo>
                    <a:cubicBezTo>
                      <a:pt x="30801" y="7144"/>
                      <a:pt x="37624" y="13967"/>
                      <a:pt x="3762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6" name="Freeform: Shape 416">
                <a:extLst>
                  <a:ext uri="{FF2B5EF4-FFF2-40B4-BE49-F238E27FC236}">
                    <a16:creationId xmlns:a16="http://schemas.microsoft.com/office/drawing/2014/main" id="{C4CB5880-16F8-D1BC-B175-1B9387A7070E}"/>
                  </a:ext>
                </a:extLst>
              </p:cNvPr>
              <p:cNvSpPr/>
              <p:nvPr/>
            </p:nvSpPr>
            <p:spPr>
              <a:xfrm>
                <a:off x="5899309" y="3254216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2384"/>
                      <a:pt x="26194" y="16669"/>
                    </a:cubicBezTo>
                    <a:cubicBezTo>
                      <a:pt x="26194" y="10954"/>
                      <a:pt x="22384" y="7144"/>
                      <a:pt x="16669" y="7144"/>
                    </a:cubicBezTo>
                    <a:cubicBezTo>
                      <a:pt x="10954" y="7144"/>
                      <a:pt x="7144" y="10954"/>
                      <a:pt x="7144" y="16669"/>
                    </a:cubicBezTo>
                    <a:cubicBezTo>
                      <a:pt x="7144" y="22384"/>
                      <a:pt x="10954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7" name="Freeform: Shape 417">
                <a:extLst>
                  <a:ext uri="{FF2B5EF4-FFF2-40B4-BE49-F238E27FC236}">
                    <a16:creationId xmlns:a16="http://schemas.microsoft.com/office/drawing/2014/main" id="{25A3BF97-C906-A2AA-0DFC-881782FDF9CC}"/>
                  </a:ext>
                </a:extLst>
              </p:cNvPr>
              <p:cNvSpPr/>
              <p:nvPr/>
            </p:nvSpPr>
            <p:spPr>
              <a:xfrm>
                <a:off x="5721191" y="4040029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7144 h 38100"/>
                  <a:gd name="connsiteX2" fmla="*/ 7144 w 38100"/>
                  <a:gd name="connsiteY2" fmla="*/ 23336 h 38100"/>
                  <a:gd name="connsiteX3" fmla="*/ 23336 w 38100"/>
                  <a:gd name="connsiteY3" fmla="*/ 39529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14764"/>
                      <a:pt x="31909" y="7144"/>
                      <a:pt x="23336" y="7144"/>
                    </a:cubicBezTo>
                    <a:cubicBezTo>
                      <a:pt x="14764" y="7144"/>
                      <a:pt x="7144" y="14764"/>
                      <a:pt x="7144" y="23336"/>
                    </a:cubicBezTo>
                    <a:cubicBezTo>
                      <a:pt x="7144" y="31909"/>
                      <a:pt x="14764" y="39529"/>
                      <a:pt x="23336" y="39529"/>
                    </a:cubicBezTo>
                    <a:cubicBezTo>
                      <a:pt x="31909" y="39529"/>
                      <a:pt x="39529" y="31909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8" name="Freeform: Shape 418">
                <a:extLst>
                  <a:ext uri="{FF2B5EF4-FFF2-40B4-BE49-F238E27FC236}">
                    <a16:creationId xmlns:a16="http://schemas.microsoft.com/office/drawing/2014/main" id="{F8993730-9471-D6B1-BAE5-3B76A410C03C}"/>
                  </a:ext>
                </a:extLst>
              </p:cNvPr>
              <p:cNvSpPr/>
              <p:nvPr/>
            </p:nvSpPr>
            <p:spPr>
              <a:xfrm>
                <a:off x="5850731" y="3401854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28099 h 28575"/>
                  <a:gd name="connsiteX2" fmla="*/ 7144 w 28575"/>
                  <a:gd name="connsiteY2" fmla="*/ 17621 h 28575"/>
                  <a:gd name="connsiteX3" fmla="*/ 17621 w 28575"/>
                  <a:gd name="connsiteY3" fmla="*/ 7144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23408"/>
                      <a:pt x="23408" y="28099"/>
                      <a:pt x="17621" y="28099"/>
                    </a:cubicBezTo>
                    <a:cubicBezTo>
                      <a:pt x="11835" y="28099"/>
                      <a:pt x="7144" y="23408"/>
                      <a:pt x="7144" y="17621"/>
                    </a:cubicBezTo>
                    <a:cubicBezTo>
                      <a:pt x="7144" y="11835"/>
                      <a:pt x="11835" y="7144"/>
                      <a:pt x="17621" y="7144"/>
                    </a:cubicBezTo>
                    <a:cubicBezTo>
                      <a:pt x="23408" y="7144"/>
                      <a:pt x="28099" y="11835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9" name="Freeform: Shape 419">
                <a:extLst>
                  <a:ext uri="{FF2B5EF4-FFF2-40B4-BE49-F238E27FC236}">
                    <a16:creationId xmlns:a16="http://schemas.microsoft.com/office/drawing/2014/main" id="{153D0FA7-9C9B-9D7C-3257-400A8D59BF20}"/>
                  </a:ext>
                </a:extLst>
              </p:cNvPr>
              <p:cNvSpPr/>
              <p:nvPr/>
            </p:nvSpPr>
            <p:spPr>
              <a:xfrm>
                <a:off x="5676424" y="2450306"/>
                <a:ext cx="1247775" cy="1857375"/>
              </a:xfrm>
              <a:custGeom>
                <a:avLst/>
                <a:gdLst>
                  <a:gd name="connsiteX0" fmla="*/ 1172051 w 1247775"/>
                  <a:gd name="connsiteY0" fmla="*/ 974884 h 1857375"/>
                  <a:gd name="connsiteX1" fmla="*/ 1037749 w 1247775"/>
                  <a:gd name="connsiteY1" fmla="*/ 787241 h 1857375"/>
                  <a:gd name="connsiteX2" fmla="*/ 1026319 w 1247775"/>
                  <a:gd name="connsiteY2" fmla="*/ 764381 h 1857375"/>
                  <a:gd name="connsiteX3" fmla="*/ 1023461 w 1247775"/>
                  <a:gd name="connsiteY3" fmla="*/ 751046 h 1857375"/>
                  <a:gd name="connsiteX4" fmla="*/ 1024414 w 1247775"/>
                  <a:gd name="connsiteY4" fmla="*/ 750094 h 1857375"/>
                  <a:gd name="connsiteX5" fmla="*/ 1025366 w 1247775"/>
                  <a:gd name="connsiteY5" fmla="*/ 744379 h 1857375"/>
                  <a:gd name="connsiteX6" fmla="*/ 1022509 w 1247775"/>
                  <a:gd name="connsiteY6" fmla="*/ 731996 h 1857375"/>
                  <a:gd name="connsiteX7" fmla="*/ 1037749 w 1247775"/>
                  <a:gd name="connsiteY7" fmla="*/ 609124 h 1857375"/>
                  <a:gd name="connsiteX8" fmla="*/ 1025366 w 1247775"/>
                  <a:gd name="connsiteY8" fmla="*/ 473869 h 1857375"/>
                  <a:gd name="connsiteX9" fmla="*/ 1025366 w 1247775"/>
                  <a:gd name="connsiteY9" fmla="*/ 472916 h 1857375"/>
                  <a:gd name="connsiteX10" fmla="*/ 1023461 w 1247775"/>
                  <a:gd name="connsiteY10" fmla="*/ 463391 h 1857375"/>
                  <a:gd name="connsiteX11" fmla="*/ 1020604 w 1247775"/>
                  <a:gd name="connsiteY11" fmla="*/ 450056 h 1857375"/>
                  <a:gd name="connsiteX12" fmla="*/ 1021556 w 1247775"/>
                  <a:gd name="connsiteY12" fmla="*/ 442436 h 1857375"/>
                  <a:gd name="connsiteX13" fmla="*/ 1014889 w 1247775"/>
                  <a:gd name="connsiteY13" fmla="*/ 424339 h 1857375"/>
                  <a:gd name="connsiteX14" fmla="*/ 1000601 w 1247775"/>
                  <a:gd name="connsiteY14" fmla="*/ 362426 h 1857375"/>
                  <a:gd name="connsiteX15" fmla="*/ 996791 w 1247775"/>
                  <a:gd name="connsiteY15" fmla="*/ 347186 h 1857375"/>
                  <a:gd name="connsiteX16" fmla="*/ 994886 w 1247775"/>
                  <a:gd name="connsiteY16" fmla="*/ 339566 h 1857375"/>
                  <a:gd name="connsiteX17" fmla="*/ 892969 w 1247775"/>
                  <a:gd name="connsiteY17" fmla="*/ 148114 h 1857375"/>
                  <a:gd name="connsiteX18" fmla="*/ 891064 w 1247775"/>
                  <a:gd name="connsiteY18" fmla="*/ 144304 h 1857375"/>
                  <a:gd name="connsiteX19" fmla="*/ 891064 w 1247775"/>
                  <a:gd name="connsiteY19" fmla="*/ 144304 h 1857375"/>
                  <a:gd name="connsiteX20" fmla="*/ 886301 w 1247775"/>
                  <a:gd name="connsiteY20" fmla="*/ 137636 h 1857375"/>
                  <a:gd name="connsiteX21" fmla="*/ 842486 w 1247775"/>
                  <a:gd name="connsiteY21" fmla="*/ 97631 h 1857375"/>
                  <a:gd name="connsiteX22" fmla="*/ 821531 w 1247775"/>
                  <a:gd name="connsiteY22" fmla="*/ 103346 h 1857375"/>
                  <a:gd name="connsiteX23" fmla="*/ 803434 w 1247775"/>
                  <a:gd name="connsiteY23" fmla="*/ 80486 h 1857375"/>
                  <a:gd name="connsiteX24" fmla="*/ 784384 w 1247775"/>
                  <a:gd name="connsiteY24" fmla="*/ 63341 h 1857375"/>
                  <a:gd name="connsiteX25" fmla="*/ 751046 w 1247775"/>
                  <a:gd name="connsiteY25" fmla="*/ 40481 h 1857375"/>
                  <a:gd name="connsiteX26" fmla="*/ 719614 w 1247775"/>
                  <a:gd name="connsiteY26" fmla="*/ 58579 h 1857375"/>
                  <a:gd name="connsiteX27" fmla="*/ 708184 w 1247775"/>
                  <a:gd name="connsiteY27" fmla="*/ 55721 h 1857375"/>
                  <a:gd name="connsiteX28" fmla="*/ 704374 w 1247775"/>
                  <a:gd name="connsiteY28" fmla="*/ 55721 h 1857375"/>
                  <a:gd name="connsiteX29" fmla="*/ 698659 w 1247775"/>
                  <a:gd name="connsiteY29" fmla="*/ 48101 h 1857375"/>
                  <a:gd name="connsiteX30" fmla="*/ 703421 w 1247775"/>
                  <a:gd name="connsiteY30" fmla="*/ 37624 h 1857375"/>
                  <a:gd name="connsiteX31" fmla="*/ 688181 w 1247775"/>
                  <a:gd name="connsiteY31" fmla="*/ 22384 h 1857375"/>
                  <a:gd name="connsiteX32" fmla="*/ 679609 w 1247775"/>
                  <a:gd name="connsiteY32" fmla="*/ 25241 h 1857375"/>
                  <a:gd name="connsiteX33" fmla="*/ 667226 w 1247775"/>
                  <a:gd name="connsiteY33" fmla="*/ 16669 h 1857375"/>
                  <a:gd name="connsiteX34" fmla="*/ 667226 w 1247775"/>
                  <a:gd name="connsiteY34" fmla="*/ 16669 h 1857375"/>
                  <a:gd name="connsiteX35" fmla="*/ 652939 w 1247775"/>
                  <a:gd name="connsiteY35" fmla="*/ 7144 h 1857375"/>
                  <a:gd name="connsiteX36" fmla="*/ 637699 w 1247775"/>
                  <a:gd name="connsiteY36" fmla="*/ 22384 h 1857375"/>
                  <a:gd name="connsiteX37" fmla="*/ 652939 w 1247775"/>
                  <a:gd name="connsiteY37" fmla="*/ 37624 h 1857375"/>
                  <a:gd name="connsiteX38" fmla="*/ 658654 w 1247775"/>
                  <a:gd name="connsiteY38" fmla="*/ 36671 h 1857375"/>
                  <a:gd name="connsiteX39" fmla="*/ 667226 w 1247775"/>
                  <a:gd name="connsiteY39" fmla="*/ 40481 h 1857375"/>
                  <a:gd name="connsiteX40" fmla="*/ 671989 w 1247775"/>
                  <a:gd name="connsiteY40" fmla="*/ 39529 h 1857375"/>
                  <a:gd name="connsiteX41" fmla="*/ 673894 w 1247775"/>
                  <a:gd name="connsiteY41" fmla="*/ 45244 h 1857375"/>
                  <a:gd name="connsiteX42" fmla="*/ 667226 w 1247775"/>
                  <a:gd name="connsiteY42" fmla="*/ 50006 h 1857375"/>
                  <a:gd name="connsiteX43" fmla="*/ 652939 w 1247775"/>
                  <a:gd name="connsiteY43" fmla="*/ 65246 h 1857375"/>
                  <a:gd name="connsiteX44" fmla="*/ 664369 w 1247775"/>
                  <a:gd name="connsiteY44" fmla="*/ 80486 h 1857375"/>
                  <a:gd name="connsiteX45" fmla="*/ 666274 w 1247775"/>
                  <a:gd name="connsiteY45" fmla="*/ 83344 h 1857375"/>
                  <a:gd name="connsiteX46" fmla="*/ 661511 w 1247775"/>
                  <a:gd name="connsiteY46" fmla="*/ 94774 h 1857375"/>
                  <a:gd name="connsiteX47" fmla="*/ 662464 w 1247775"/>
                  <a:gd name="connsiteY47" fmla="*/ 101441 h 1857375"/>
                  <a:gd name="connsiteX48" fmla="*/ 661511 w 1247775"/>
                  <a:gd name="connsiteY48" fmla="*/ 101441 h 1857375"/>
                  <a:gd name="connsiteX49" fmla="*/ 640556 w 1247775"/>
                  <a:gd name="connsiteY49" fmla="*/ 122396 h 1857375"/>
                  <a:gd name="connsiteX50" fmla="*/ 651034 w 1247775"/>
                  <a:gd name="connsiteY50" fmla="*/ 140494 h 1857375"/>
                  <a:gd name="connsiteX51" fmla="*/ 649129 w 1247775"/>
                  <a:gd name="connsiteY51" fmla="*/ 146209 h 1857375"/>
                  <a:gd name="connsiteX52" fmla="*/ 659606 w 1247775"/>
                  <a:gd name="connsiteY52" fmla="*/ 156686 h 1857375"/>
                  <a:gd name="connsiteX53" fmla="*/ 670084 w 1247775"/>
                  <a:gd name="connsiteY53" fmla="*/ 146209 h 1857375"/>
                  <a:gd name="connsiteX54" fmla="*/ 669131 w 1247775"/>
                  <a:gd name="connsiteY54" fmla="*/ 142399 h 1857375"/>
                  <a:gd name="connsiteX55" fmla="*/ 672941 w 1247775"/>
                  <a:gd name="connsiteY55" fmla="*/ 140494 h 1857375"/>
                  <a:gd name="connsiteX56" fmla="*/ 671989 w 1247775"/>
                  <a:gd name="connsiteY56" fmla="*/ 145256 h 1857375"/>
                  <a:gd name="connsiteX57" fmla="*/ 685324 w 1247775"/>
                  <a:gd name="connsiteY57" fmla="*/ 158591 h 1857375"/>
                  <a:gd name="connsiteX58" fmla="*/ 698659 w 1247775"/>
                  <a:gd name="connsiteY58" fmla="*/ 145256 h 1857375"/>
                  <a:gd name="connsiteX59" fmla="*/ 685324 w 1247775"/>
                  <a:gd name="connsiteY59" fmla="*/ 131921 h 1857375"/>
                  <a:gd name="connsiteX60" fmla="*/ 679609 w 1247775"/>
                  <a:gd name="connsiteY60" fmla="*/ 132874 h 1857375"/>
                  <a:gd name="connsiteX61" fmla="*/ 681514 w 1247775"/>
                  <a:gd name="connsiteY61" fmla="*/ 125254 h 1857375"/>
                  <a:gd name="connsiteX62" fmla="*/ 682466 w 1247775"/>
                  <a:gd name="connsiteY62" fmla="*/ 125254 h 1857375"/>
                  <a:gd name="connsiteX63" fmla="*/ 699611 w 1247775"/>
                  <a:gd name="connsiteY63" fmla="*/ 110014 h 1857375"/>
                  <a:gd name="connsiteX64" fmla="*/ 706279 w 1247775"/>
                  <a:gd name="connsiteY64" fmla="*/ 111919 h 1857375"/>
                  <a:gd name="connsiteX65" fmla="*/ 706279 w 1247775"/>
                  <a:gd name="connsiteY65" fmla="*/ 113824 h 1857375"/>
                  <a:gd name="connsiteX66" fmla="*/ 711994 w 1247775"/>
                  <a:gd name="connsiteY66" fmla="*/ 122396 h 1857375"/>
                  <a:gd name="connsiteX67" fmla="*/ 738664 w 1247775"/>
                  <a:gd name="connsiteY67" fmla="*/ 146209 h 1857375"/>
                  <a:gd name="connsiteX68" fmla="*/ 763429 w 1247775"/>
                  <a:gd name="connsiteY68" fmla="*/ 130969 h 1857375"/>
                  <a:gd name="connsiteX69" fmla="*/ 770096 w 1247775"/>
                  <a:gd name="connsiteY69" fmla="*/ 132874 h 1857375"/>
                  <a:gd name="connsiteX70" fmla="*/ 778669 w 1247775"/>
                  <a:gd name="connsiteY70" fmla="*/ 140494 h 1857375"/>
                  <a:gd name="connsiteX71" fmla="*/ 773906 w 1247775"/>
                  <a:gd name="connsiteY71" fmla="*/ 145256 h 1857375"/>
                  <a:gd name="connsiteX72" fmla="*/ 765334 w 1247775"/>
                  <a:gd name="connsiteY72" fmla="*/ 138589 h 1857375"/>
                  <a:gd name="connsiteX73" fmla="*/ 756761 w 1247775"/>
                  <a:gd name="connsiteY73" fmla="*/ 147161 h 1857375"/>
                  <a:gd name="connsiteX74" fmla="*/ 761524 w 1247775"/>
                  <a:gd name="connsiteY74" fmla="*/ 154781 h 1857375"/>
                  <a:gd name="connsiteX75" fmla="*/ 757714 w 1247775"/>
                  <a:gd name="connsiteY75" fmla="*/ 161449 h 1857375"/>
                  <a:gd name="connsiteX76" fmla="*/ 759619 w 1247775"/>
                  <a:gd name="connsiteY76" fmla="*/ 167164 h 1857375"/>
                  <a:gd name="connsiteX77" fmla="*/ 759619 w 1247775"/>
                  <a:gd name="connsiteY77" fmla="*/ 169069 h 1857375"/>
                  <a:gd name="connsiteX78" fmla="*/ 738664 w 1247775"/>
                  <a:gd name="connsiteY78" fmla="*/ 155734 h 1857375"/>
                  <a:gd name="connsiteX79" fmla="*/ 735806 w 1247775"/>
                  <a:gd name="connsiteY79" fmla="*/ 155734 h 1857375"/>
                  <a:gd name="connsiteX80" fmla="*/ 729139 w 1247775"/>
                  <a:gd name="connsiteY80" fmla="*/ 152876 h 1857375"/>
                  <a:gd name="connsiteX81" fmla="*/ 719614 w 1247775"/>
                  <a:gd name="connsiteY81" fmla="*/ 162401 h 1857375"/>
                  <a:gd name="connsiteX82" fmla="*/ 720566 w 1247775"/>
                  <a:gd name="connsiteY82" fmla="*/ 165259 h 1857375"/>
                  <a:gd name="connsiteX83" fmla="*/ 716756 w 1247775"/>
                  <a:gd name="connsiteY83" fmla="*/ 173831 h 1857375"/>
                  <a:gd name="connsiteX84" fmla="*/ 711994 w 1247775"/>
                  <a:gd name="connsiteY84" fmla="*/ 172879 h 1857375"/>
                  <a:gd name="connsiteX85" fmla="*/ 691991 w 1247775"/>
                  <a:gd name="connsiteY85" fmla="*/ 178594 h 1857375"/>
                  <a:gd name="connsiteX86" fmla="*/ 680561 w 1247775"/>
                  <a:gd name="connsiteY86" fmla="*/ 175736 h 1857375"/>
                  <a:gd name="connsiteX87" fmla="*/ 673894 w 1247775"/>
                  <a:gd name="connsiteY87" fmla="*/ 176689 h 1857375"/>
                  <a:gd name="connsiteX88" fmla="*/ 675799 w 1247775"/>
                  <a:gd name="connsiteY88" fmla="*/ 172879 h 1857375"/>
                  <a:gd name="connsiteX89" fmla="*/ 668179 w 1247775"/>
                  <a:gd name="connsiteY89" fmla="*/ 165259 h 1857375"/>
                  <a:gd name="connsiteX90" fmla="*/ 660559 w 1247775"/>
                  <a:gd name="connsiteY90" fmla="*/ 172879 h 1857375"/>
                  <a:gd name="connsiteX91" fmla="*/ 667226 w 1247775"/>
                  <a:gd name="connsiteY91" fmla="*/ 180499 h 1857375"/>
                  <a:gd name="connsiteX92" fmla="*/ 657701 w 1247775"/>
                  <a:gd name="connsiteY92" fmla="*/ 199549 h 1857375"/>
                  <a:gd name="connsiteX93" fmla="*/ 659606 w 1247775"/>
                  <a:gd name="connsiteY93" fmla="*/ 207169 h 1857375"/>
                  <a:gd name="connsiteX94" fmla="*/ 654844 w 1247775"/>
                  <a:gd name="connsiteY94" fmla="*/ 208121 h 1857375"/>
                  <a:gd name="connsiteX95" fmla="*/ 648176 w 1247775"/>
                  <a:gd name="connsiteY95" fmla="*/ 205264 h 1857375"/>
                  <a:gd name="connsiteX96" fmla="*/ 639604 w 1247775"/>
                  <a:gd name="connsiteY96" fmla="*/ 213836 h 1857375"/>
                  <a:gd name="connsiteX97" fmla="*/ 640556 w 1247775"/>
                  <a:gd name="connsiteY97" fmla="*/ 217646 h 1857375"/>
                  <a:gd name="connsiteX98" fmla="*/ 634841 w 1247775"/>
                  <a:gd name="connsiteY98" fmla="*/ 226219 h 1857375"/>
                  <a:gd name="connsiteX99" fmla="*/ 627221 w 1247775"/>
                  <a:gd name="connsiteY99" fmla="*/ 223361 h 1857375"/>
                  <a:gd name="connsiteX100" fmla="*/ 613886 w 1247775"/>
                  <a:gd name="connsiteY100" fmla="*/ 205264 h 1857375"/>
                  <a:gd name="connsiteX101" fmla="*/ 623411 w 1247775"/>
                  <a:gd name="connsiteY101" fmla="*/ 203359 h 1857375"/>
                  <a:gd name="connsiteX102" fmla="*/ 632936 w 1247775"/>
                  <a:gd name="connsiteY102" fmla="*/ 209074 h 1857375"/>
                  <a:gd name="connsiteX103" fmla="*/ 644366 w 1247775"/>
                  <a:gd name="connsiteY103" fmla="*/ 197644 h 1857375"/>
                  <a:gd name="connsiteX104" fmla="*/ 640556 w 1247775"/>
                  <a:gd name="connsiteY104" fmla="*/ 189071 h 1857375"/>
                  <a:gd name="connsiteX105" fmla="*/ 646271 w 1247775"/>
                  <a:gd name="connsiteY105" fmla="*/ 170021 h 1857375"/>
                  <a:gd name="connsiteX106" fmla="*/ 619601 w 1247775"/>
                  <a:gd name="connsiteY106" fmla="*/ 135731 h 1857375"/>
                  <a:gd name="connsiteX107" fmla="*/ 612934 w 1247775"/>
                  <a:gd name="connsiteY107" fmla="*/ 132874 h 1857375"/>
                  <a:gd name="connsiteX108" fmla="*/ 607219 w 1247775"/>
                  <a:gd name="connsiteY108" fmla="*/ 134779 h 1857375"/>
                  <a:gd name="connsiteX109" fmla="*/ 600551 w 1247775"/>
                  <a:gd name="connsiteY109" fmla="*/ 135731 h 1857375"/>
                  <a:gd name="connsiteX110" fmla="*/ 601504 w 1247775"/>
                  <a:gd name="connsiteY110" fmla="*/ 129064 h 1857375"/>
                  <a:gd name="connsiteX111" fmla="*/ 607219 w 1247775"/>
                  <a:gd name="connsiteY111" fmla="*/ 130969 h 1857375"/>
                  <a:gd name="connsiteX112" fmla="*/ 616744 w 1247775"/>
                  <a:gd name="connsiteY112" fmla="*/ 121444 h 1857375"/>
                  <a:gd name="connsiteX113" fmla="*/ 607219 w 1247775"/>
                  <a:gd name="connsiteY113" fmla="*/ 111919 h 1857375"/>
                  <a:gd name="connsiteX114" fmla="*/ 599599 w 1247775"/>
                  <a:gd name="connsiteY114" fmla="*/ 116681 h 1857375"/>
                  <a:gd name="connsiteX115" fmla="*/ 591979 w 1247775"/>
                  <a:gd name="connsiteY115" fmla="*/ 107156 h 1857375"/>
                  <a:gd name="connsiteX116" fmla="*/ 598646 w 1247775"/>
                  <a:gd name="connsiteY116" fmla="*/ 108109 h 1857375"/>
                  <a:gd name="connsiteX117" fmla="*/ 626269 w 1247775"/>
                  <a:gd name="connsiteY117" fmla="*/ 84296 h 1857375"/>
                  <a:gd name="connsiteX118" fmla="*/ 631031 w 1247775"/>
                  <a:gd name="connsiteY118" fmla="*/ 85249 h 1857375"/>
                  <a:gd name="connsiteX119" fmla="*/ 644366 w 1247775"/>
                  <a:gd name="connsiteY119" fmla="*/ 71914 h 1857375"/>
                  <a:gd name="connsiteX120" fmla="*/ 631031 w 1247775"/>
                  <a:gd name="connsiteY120" fmla="*/ 58579 h 1857375"/>
                  <a:gd name="connsiteX121" fmla="*/ 620554 w 1247775"/>
                  <a:gd name="connsiteY121" fmla="*/ 64294 h 1857375"/>
                  <a:gd name="connsiteX122" fmla="*/ 598646 w 1247775"/>
                  <a:gd name="connsiteY122" fmla="*/ 53816 h 1857375"/>
                  <a:gd name="connsiteX123" fmla="*/ 578644 w 1247775"/>
                  <a:gd name="connsiteY123" fmla="*/ 62389 h 1857375"/>
                  <a:gd name="connsiteX124" fmla="*/ 578644 w 1247775"/>
                  <a:gd name="connsiteY124" fmla="*/ 58579 h 1857375"/>
                  <a:gd name="connsiteX125" fmla="*/ 557689 w 1247775"/>
                  <a:gd name="connsiteY125" fmla="*/ 37624 h 1857375"/>
                  <a:gd name="connsiteX126" fmla="*/ 536734 w 1247775"/>
                  <a:gd name="connsiteY126" fmla="*/ 58579 h 1857375"/>
                  <a:gd name="connsiteX127" fmla="*/ 557689 w 1247775"/>
                  <a:gd name="connsiteY127" fmla="*/ 79534 h 1857375"/>
                  <a:gd name="connsiteX128" fmla="*/ 571024 w 1247775"/>
                  <a:gd name="connsiteY128" fmla="*/ 74771 h 1857375"/>
                  <a:gd name="connsiteX129" fmla="*/ 570071 w 1247775"/>
                  <a:gd name="connsiteY129" fmla="*/ 83344 h 1857375"/>
                  <a:gd name="connsiteX130" fmla="*/ 582454 w 1247775"/>
                  <a:gd name="connsiteY130" fmla="*/ 106204 h 1857375"/>
                  <a:gd name="connsiteX131" fmla="*/ 577691 w 1247775"/>
                  <a:gd name="connsiteY131" fmla="*/ 105251 h 1857375"/>
                  <a:gd name="connsiteX132" fmla="*/ 559594 w 1247775"/>
                  <a:gd name="connsiteY132" fmla="*/ 113824 h 1857375"/>
                  <a:gd name="connsiteX133" fmla="*/ 541496 w 1247775"/>
                  <a:gd name="connsiteY133" fmla="*/ 103346 h 1857375"/>
                  <a:gd name="connsiteX134" fmla="*/ 519589 w 1247775"/>
                  <a:gd name="connsiteY134" fmla="*/ 125254 h 1857375"/>
                  <a:gd name="connsiteX135" fmla="*/ 541496 w 1247775"/>
                  <a:gd name="connsiteY135" fmla="*/ 147161 h 1857375"/>
                  <a:gd name="connsiteX136" fmla="*/ 556736 w 1247775"/>
                  <a:gd name="connsiteY136" fmla="*/ 140494 h 1857375"/>
                  <a:gd name="connsiteX137" fmla="*/ 578644 w 1247775"/>
                  <a:gd name="connsiteY137" fmla="*/ 153829 h 1857375"/>
                  <a:gd name="connsiteX138" fmla="*/ 581501 w 1247775"/>
                  <a:gd name="connsiteY138" fmla="*/ 153829 h 1857375"/>
                  <a:gd name="connsiteX139" fmla="*/ 576739 w 1247775"/>
                  <a:gd name="connsiteY139" fmla="*/ 170974 h 1857375"/>
                  <a:gd name="connsiteX140" fmla="*/ 577691 w 1247775"/>
                  <a:gd name="connsiteY140" fmla="*/ 176689 h 1857375"/>
                  <a:gd name="connsiteX141" fmla="*/ 557689 w 1247775"/>
                  <a:gd name="connsiteY141" fmla="*/ 170974 h 1857375"/>
                  <a:gd name="connsiteX142" fmla="*/ 526256 w 1247775"/>
                  <a:gd name="connsiteY142" fmla="*/ 186214 h 1857375"/>
                  <a:gd name="connsiteX143" fmla="*/ 512921 w 1247775"/>
                  <a:gd name="connsiteY143" fmla="*/ 177641 h 1857375"/>
                  <a:gd name="connsiteX144" fmla="*/ 497681 w 1247775"/>
                  <a:gd name="connsiteY144" fmla="*/ 192881 h 1857375"/>
                  <a:gd name="connsiteX145" fmla="*/ 512921 w 1247775"/>
                  <a:gd name="connsiteY145" fmla="*/ 208121 h 1857375"/>
                  <a:gd name="connsiteX146" fmla="*/ 518636 w 1247775"/>
                  <a:gd name="connsiteY146" fmla="*/ 207169 h 1857375"/>
                  <a:gd name="connsiteX147" fmla="*/ 518636 w 1247775"/>
                  <a:gd name="connsiteY147" fmla="*/ 210026 h 1857375"/>
                  <a:gd name="connsiteX148" fmla="*/ 532924 w 1247775"/>
                  <a:gd name="connsiteY148" fmla="*/ 239554 h 1857375"/>
                  <a:gd name="connsiteX149" fmla="*/ 530066 w 1247775"/>
                  <a:gd name="connsiteY149" fmla="*/ 249079 h 1857375"/>
                  <a:gd name="connsiteX150" fmla="*/ 530066 w 1247775"/>
                  <a:gd name="connsiteY150" fmla="*/ 250984 h 1857375"/>
                  <a:gd name="connsiteX151" fmla="*/ 514826 w 1247775"/>
                  <a:gd name="connsiteY151" fmla="*/ 270034 h 1857375"/>
                  <a:gd name="connsiteX152" fmla="*/ 503396 w 1247775"/>
                  <a:gd name="connsiteY152" fmla="*/ 291941 h 1857375"/>
                  <a:gd name="connsiteX153" fmla="*/ 531019 w 1247775"/>
                  <a:gd name="connsiteY153" fmla="*/ 319564 h 1857375"/>
                  <a:gd name="connsiteX154" fmla="*/ 540544 w 1247775"/>
                  <a:gd name="connsiteY154" fmla="*/ 317659 h 1857375"/>
                  <a:gd name="connsiteX155" fmla="*/ 549116 w 1247775"/>
                  <a:gd name="connsiteY155" fmla="*/ 318611 h 1857375"/>
                  <a:gd name="connsiteX156" fmla="*/ 582454 w 1247775"/>
                  <a:gd name="connsiteY156" fmla="*/ 295751 h 1857375"/>
                  <a:gd name="connsiteX157" fmla="*/ 584359 w 1247775"/>
                  <a:gd name="connsiteY157" fmla="*/ 294799 h 1857375"/>
                  <a:gd name="connsiteX158" fmla="*/ 585311 w 1247775"/>
                  <a:gd name="connsiteY158" fmla="*/ 294799 h 1857375"/>
                  <a:gd name="connsiteX159" fmla="*/ 596741 w 1247775"/>
                  <a:gd name="connsiteY159" fmla="*/ 310991 h 1857375"/>
                  <a:gd name="connsiteX160" fmla="*/ 596741 w 1247775"/>
                  <a:gd name="connsiteY160" fmla="*/ 311944 h 1857375"/>
                  <a:gd name="connsiteX161" fmla="*/ 596741 w 1247775"/>
                  <a:gd name="connsiteY161" fmla="*/ 313849 h 1857375"/>
                  <a:gd name="connsiteX162" fmla="*/ 595789 w 1247775"/>
                  <a:gd name="connsiteY162" fmla="*/ 321469 h 1857375"/>
                  <a:gd name="connsiteX163" fmla="*/ 603409 w 1247775"/>
                  <a:gd name="connsiteY163" fmla="*/ 337661 h 1857375"/>
                  <a:gd name="connsiteX164" fmla="*/ 603409 w 1247775"/>
                  <a:gd name="connsiteY164" fmla="*/ 339566 h 1857375"/>
                  <a:gd name="connsiteX165" fmla="*/ 614839 w 1247775"/>
                  <a:gd name="connsiteY165" fmla="*/ 354806 h 1857375"/>
                  <a:gd name="connsiteX166" fmla="*/ 611029 w 1247775"/>
                  <a:gd name="connsiteY166" fmla="*/ 363379 h 1857375"/>
                  <a:gd name="connsiteX167" fmla="*/ 586264 w 1247775"/>
                  <a:gd name="connsiteY167" fmla="*/ 352901 h 1857375"/>
                  <a:gd name="connsiteX168" fmla="*/ 551974 w 1247775"/>
                  <a:gd name="connsiteY168" fmla="*/ 387191 h 1857375"/>
                  <a:gd name="connsiteX169" fmla="*/ 552926 w 1247775"/>
                  <a:gd name="connsiteY169" fmla="*/ 395764 h 1857375"/>
                  <a:gd name="connsiteX170" fmla="*/ 541496 w 1247775"/>
                  <a:gd name="connsiteY170" fmla="*/ 385286 h 1857375"/>
                  <a:gd name="connsiteX171" fmla="*/ 527209 w 1247775"/>
                  <a:gd name="connsiteY171" fmla="*/ 375761 h 1857375"/>
                  <a:gd name="connsiteX172" fmla="*/ 511969 w 1247775"/>
                  <a:gd name="connsiteY172" fmla="*/ 391001 h 1857375"/>
                  <a:gd name="connsiteX173" fmla="*/ 511969 w 1247775"/>
                  <a:gd name="connsiteY173" fmla="*/ 392906 h 1857375"/>
                  <a:gd name="connsiteX174" fmla="*/ 506254 w 1247775"/>
                  <a:gd name="connsiteY174" fmla="*/ 409099 h 1857375"/>
                  <a:gd name="connsiteX175" fmla="*/ 511969 w 1247775"/>
                  <a:gd name="connsiteY175" fmla="*/ 425291 h 1857375"/>
                  <a:gd name="connsiteX176" fmla="*/ 511016 w 1247775"/>
                  <a:gd name="connsiteY176" fmla="*/ 430054 h 1857375"/>
                  <a:gd name="connsiteX177" fmla="*/ 524351 w 1247775"/>
                  <a:gd name="connsiteY177" fmla="*/ 443389 h 1857375"/>
                  <a:gd name="connsiteX178" fmla="*/ 537686 w 1247775"/>
                  <a:gd name="connsiteY178" fmla="*/ 433864 h 1857375"/>
                  <a:gd name="connsiteX179" fmla="*/ 537686 w 1247775"/>
                  <a:gd name="connsiteY179" fmla="*/ 433864 h 1857375"/>
                  <a:gd name="connsiteX180" fmla="*/ 539591 w 1247775"/>
                  <a:gd name="connsiteY180" fmla="*/ 441484 h 1857375"/>
                  <a:gd name="connsiteX181" fmla="*/ 531971 w 1247775"/>
                  <a:gd name="connsiteY181" fmla="*/ 450056 h 1857375"/>
                  <a:gd name="connsiteX182" fmla="*/ 540544 w 1247775"/>
                  <a:gd name="connsiteY182" fmla="*/ 458629 h 1857375"/>
                  <a:gd name="connsiteX183" fmla="*/ 549116 w 1247775"/>
                  <a:gd name="connsiteY183" fmla="*/ 451009 h 1857375"/>
                  <a:gd name="connsiteX184" fmla="*/ 557689 w 1247775"/>
                  <a:gd name="connsiteY184" fmla="*/ 452914 h 1857375"/>
                  <a:gd name="connsiteX185" fmla="*/ 563404 w 1247775"/>
                  <a:gd name="connsiteY185" fmla="*/ 451961 h 1857375"/>
                  <a:gd name="connsiteX186" fmla="*/ 565309 w 1247775"/>
                  <a:gd name="connsiteY186" fmla="*/ 454819 h 1857375"/>
                  <a:gd name="connsiteX187" fmla="*/ 560546 w 1247775"/>
                  <a:gd name="connsiteY187" fmla="*/ 464344 h 1857375"/>
                  <a:gd name="connsiteX188" fmla="*/ 560546 w 1247775"/>
                  <a:gd name="connsiteY188" fmla="*/ 467201 h 1857375"/>
                  <a:gd name="connsiteX189" fmla="*/ 551974 w 1247775"/>
                  <a:gd name="connsiteY189" fmla="*/ 487204 h 1857375"/>
                  <a:gd name="connsiteX190" fmla="*/ 551974 w 1247775"/>
                  <a:gd name="connsiteY190" fmla="*/ 488156 h 1857375"/>
                  <a:gd name="connsiteX191" fmla="*/ 548164 w 1247775"/>
                  <a:gd name="connsiteY191" fmla="*/ 499586 h 1857375"/>
                  <a:gd name="connsiteX192" fmla="*/ 566261 w 1247775"/>
                  <a:gd name="connsiteY192" fmla="*/ 517684 h 1857375"/>
                  <a:gd name="connsiteX193" fmla="*/ 573881 w 1247775"/>
                  <a:gd name="connsiteY193" fmla="*/ 515779 h 1857375"/>
                  <a:gd name="connsiteX194" fmla="*/ 571024 w 1247775"/>
                  <a:gd name="connsiteY194" fmla="*/ 523399 h 1857375"/>
                  <a:gd name="connsiteX195" fmla="*/ 574834 w 1247775"/>
                  <a:gd name="connsiteY195" fmla="*/ 531971 h 1857375"/>
                  <a:gd name="connsiteX196" fmla="*/ 574834 w 1247775"/>
                  <a:gd name="connsiteY196" fmla="*/ 532924 h 1857375"/>
                  <a:gd name="connsiteX197" fmla="*/ 586264 w 1247775"/>
                  <a:gd name="connsiteY197" fmla="*/ 544354 h 1857375"/>
                  <a:gd name="connsiteX198" fmla="*/ 596741 w 1247775"/>
                  <a:gd name="connsiteY198" fmla="*/ 537686 h 1857375"/>
                  <a:gd name="connsiteX199" fmla="*/ 598646 w 1247775"/>
                  <a:gd name="connsiteY199" fmla="*/ 536734 h 1857375"/>
                  <a:gd name="connsiteX200" fmla="*/ 611981 w 1247775"/>
                  <a:gd name="connsiteY200" fmla="*/ 542449 h 1857375"/>
                  <a:gd name="connsiteX201" fmla="*/ 631984 w 1247775"/>
                  <a:gd name="connsiteY201" fmla="*/ 522446 h 1857375"/>
                  <a:gd name="connsiteX202" fmla="*/ 643414 w 1247775"/>
                  <a:gd name="connsiteY202" fmla="*/ 525304 h 1857375"/>
                  <a:gd name="connsiteX203" fmla="*/ 632936 w 1247775"/>
                  <a:gd name="connsiteY203" fmla="*/ 538639 h 1857375"/>
                  <a:gd name="connsiteX204" fmla="*/ 633889 w 1247775"/>
                  <a:gd name="connsiteY204" fmla="*/ 542449 h 1857375"/>
                  <a:gd name="connsiteX205" fmla="*/ 626269 w 1247775"/>
                  <a:gd name="connsiteY205" fmla="*/ 554831 h 1857375"/>
                  <a:gd name="connsiteX206" fmla="*/ 626269 w 1247775"/>
                  <a:gd name="connsiteY206" fmla="*/ 555784 h 1857375"/>
                  <a:gd name="connsiteX207" fmla="*/ 614839 w 1247775"/>
                  <a:gd name="connsiteY207" fmla="*/ 548164 h 1857375"/>
                  <a:gd name="connsiteX208" fmla="*/ 602456 w 1247775"/>
                  <a:gd name="connsiteY208" fmla="*/ 560546 h 1857375"/>
                  <a:gd name="connsiteX209" fmla="*/ 614839 w 1247775"/>
                  <a:gd name="connsiteY209" fmla="*/ 572929 h 1857375"/>
                  <a:gd name="connsiteX210" fmla="*/ 627221 w 1247775"/>
                  <a:gd name="connsiteY210" fmla="*/ 560546 h 1857375"/>
                  <a:gd name="connsiteX211" fmla="*/ 627221 w 1247775"/>
                  <a:gd name="connsiteY211" fmla="*/ 560546 h 1857375"/>
                  <a:gd name="connsiteX212" fmla="*/ 631031 w 1247775"/>
                  <a:gd name="connsiteY212" fmla="*/ 566261 h 1857375"/>
                  <a:gd name="connsiteX213" fmla="*/ 628174 w 1247775"/>
                  <a:gd name="connsiteY213" fmla="*/ 571024 h 1857375"/>
                  <a:gd name="connsiteX214" fmla="*/ 633889 w 1247775"/>
                  <a:gd name="connsiteY214" fmla="*/ 576739 h 1857375"/>
                  <a:gd name="connsiteX215" fmla="*/ 639604 w 1247775"/>
                  <a:gd name="connsiteY215" fmla="*/ 571024 h 1857375"/>
                  <a:gd name="connsiteX216" fmla="*/ 639604 w 1247775"/>
                  <a:gd name="connsiteY216" fmla="*/ 569119 h 1857375"/>
                  <a:gd name="connsiteX217" fmla="*/ 640556 w 1247775"/>
                  <a:gd name="connsiteY217" fmla="*/ 569119 h 1857375"/>
                  <a:gd name="connsiteX218" fmla="*/ 646271 w 1247775"/>
                  <a:gd name="connsiteY218" fmla="*/ 568166 h 1857375"/>
                  <a:gd name="connsiteX219" fmla="*/ 648176 w 1247775"/>
                  <a:gd name="connsiteY219" fmla="*/ 570071 h 1857375"/>
                  <a:gd name="connsiteX220" fmla="*/ 647224 w 1247775"/>
                  <a:gd name="connsiteY220" fmla="*/ 573881 h 1857375"/>
                  <a:gd name="connsiteX221" fmla="*/ 650081 w 1247775"/>
                  <a:gd name="connsiteY221" fmla="*/ 579596 h 1857375"/>
                  <a:gd name="connsiteX222" fmla="*/ 642461 w 1247775"/>
                  <a:gd name="connsiteY222" fmla="*/ 589121 h 1857375"/>
                  <a:gd name="connsiteX223" fmla="*/ 648176 w 1247775"/>
                  <a:gd name="connsiteY223" fmla="*/ 597694 h 1857375"/>
                  <a:gd name="connsiteX224" fmla="*/ 656749 w 1247775"/>
                  <a:gd name="connsiteY224" fmla="*/ 605314 h 1857375"/>
                  <a:gd name="connsiteX225" fmla="*/ 656749 w 1247775"/>
                  <a:gd name="connsiteY225" fmla="*/ 608171 h 1857375"/>
                  <a:gd name="connsiteX226" fmla="*/ 647224 w 1247775"/>
                  <a:gd name="connsiteY226" fmla="*/ 603409 h 1857375"/>
                  <a:gd name="connsiteX227" fmla="*/ 635794 w 1247775"/>
                  <a:gd name="connsiteY227" fmla="*/ 614839 h 1857375"/>
                  <a:gd name="connsiteX228" fmla="*/ 636746 w 1247775"/>
                  <a:gd name="connsiteY228" fmla="*/ 617696 h 1857375"/>
                  <a:gd name="connsiteX229" fmla="*/ 634841 w 1247775"/>
                  <a:gd name="connsiteY229" fmla="*/ 617696 h 1857375"/>
                  <a:gd name="connsiteX230" fmla="*/ 614839 w 1247775"/>
                  <a:gd name="connsiteY230" fmla="*/ 623411 h 1857375"/>
                  <a:gd name="connsiteX231" fmla="*/ 613886 w 1247775"/>
                  <a:gd name="connsiteY231" fmla="*/ 623411 h 1857375"/>
                  <a:gd name="connsiteX232" fmla="*/ 609124 w 1247775"/>
                  <a:gd name="connsiteY232" fmla="*/ 624364 h 1857375"/>
                  <a:gd name="connsiteX233" fmla="*/ 609124 w 1247775"/>
                  <a:gd name="connsiteY233" fmla="*/ 624364 h 1857375"/>
                  <a:gd name="connsiteX234" fmla="*/ 596741 w 1247775"/>
                  <a:gd name="connsiteY234" fmla="*/ 611981 h 1857375"/>
                  <a:gd name="connsiteX235" fmla="*/ 587216 w 1247775"/>
                  <a:gd name="connsiteY235" fmla="*/ 617696 h 1857375"/>
                  <a:gd name="connsiteX236" fmla="*/ 564356 w 1247775"/>
                  <a:gd name="connsiteY236" fmla="*/ 605314 h 1857375"/>
                  <a:gd name="connsiteX237" fmla="*/ 542449 w 1247775"/>
                  <a:gd name="connsiteY237" fmla="*/ 616744 h 1857375"/>
                  <a:gd name="connsiteX238" fmla="*/ 540544 w 1247775"/>
                  <a:gd name="connsiteY238" fmla="*/ 615791 h 1857375"/>
                  <a:gd name="connsiteX239" fmla="*/ 536734 w 1247775"/>
                  <a:gd name="connsiteY239" fmla="*/ 609124 h 1857375"/>
                  <a:gd name="connsiteX240" fmla="*/ 556736 w 1247775"/>
                  <a:gd name="connsiteY240" fmla="*/ 593884 h 1857375"/>
                  <a:gd name="connsiteX241" fmla="*/ 563404 w 1247775"/>
                  <a:gd name="connsiteY241" fmla="*/ 579596 h 1857375"/>
                  <a:gd name="connsiteX242" fmla="*/ 563404 w 1247775"/>
                  <a:gd name="connsiteY242" fmla="*/ 575786 h 1857375"/>
                  <a:gd name="connsiteX243" fmla="*/ 564356 w 1247775"/>
                  <a:gd name="connsiteY243" fmla="*/ 575786 h 1857375"/>
                  <a:gd name="connsiteX244" fmla="*/ 572929 w 1247775"/>
                  <a:gd name="connsiteY244" fmla="*/ 573881 h 1857375"/>
                  <a:gd name="connsiteX245" fmla="*/ 569119 w 1247775"/>
                  <a:gd name="connsiteY245" fmla="*/ 585311 h 1857375"/>
                  <a:gd name="connsiteX246" fmla="*/ 591026 w 1247775"/>
                  <a:gd name="connsiteY246" fmla="*/ 607219 h 1857375"/>
                  <a:gd name="connsiteX247" fmla="*/ 612934 w 1247775"/>
                  <a:gd name="connsiteY247" fmla="*/ 585311 h 1857375"/>
                  <a:gd name="connsiteX248" fmla="*/ 591026 w 1247775"/>
                  <a:gd name="connsiteY248" fmla="*/ 563404 h 1857375"/>
                  <a:gd name="connsiteX249" fmla="*/ 579596 w 1247775"/>
                  <a:gd name="connsiteY249" fmla="*/ 567214 h 1857375"/>
                  <a:gd name="connsiteX250" fmla="*/ 581501 w 1247775"/>
                  <a:gd name="connsiteY250" fmla="*/ 558641 h 1857375"/>
                  <a:gd name="connsiteX251" fmla="*/ 564356 w 1247775"/>
                  <a:gd name="connsiteY251" fmla="*/ 541496 h 1857375"/>
                  <a:gd name="connsiteX252" fmla="*/ 547211 w 1247775"/>
                  <a:gd name="connsiteY252" fmla="*/ 558641 h 1857375"/>
                  <a:gd name="connsiteX253" fmla="*/ 547211 w 1247775"/>
                  <a:gd name="connsiteY253" fmla="*/ 560546 h 1857375"/>
                  <a:gd name="connsiteX254" fmla="*/ 543401 w 1247775"/>
                  <a:gd name="connsiteY254" fmla="*/ 560546 h 1857375"/>
                  <a:gd name="connsiteX255" fmla="*/ 528161 w 1247775"/>
                  <a:gd name="connsiteY255" fmla="*/ 567214 h 1857375"/>
                  <a:gd name="connsiteX256" fmla="*/ 526256 w 1247775"/>
                  <a:gd name="connsiteY256" fmla="*/ 568166 h 1857375"/>
                  <a:gd name="connsiteX257" fmla="*/ 526256 w 1247775"/>
                  <a:gd name="connsiteY257" fmla="*/ 566261 h 1857375"/>
                  <a:gd name="connsiteX258" fmla="*/ 508159 w 1247775"/>
                  <a:gd name="connsiteY258" fmla="*/ 548164 h 1857375"/>
                  <a:gd name="connsiteX259" fmla="*/ 490061 w 1247775"/>
                  <a:gd name="connsiteY259" fmla="*/ 566261 h 1857375"/>
                  <a:gd name="connsiteX260" fmla="*/ 508159 w 1247775"/>
                  <a:gd name="connsiteY260" fmla="*/ 584359 h 1857375"/>
                  <a:gd name="connsiteX261" fmla="*/ 513874 w 1247775"/>
                  <a:gd name="connsiteY261" fmla="*/ 583406 h 1857375"/>
                  <a:gd name="connsiteX262" fmla="*/ 512921 w 1247775"/>
                  <a:gd name="connsiteY262" fmla="*/ 588169 h 1857375"/>
                  <a:gd name="connsiteX263" fmla="*/ 515779 w 1247775"/>
                  <a:gd name="connsiteY263" fmla="*/ 599599 h 1857375"/>
                  <a:gd name="connsiteX264" fmla="*/ 511969 w 1247775"/>
                  <a:gd name="connsiteY264" fmla="*/ 599599 h 1857375"/>
                  <a:gd name="connsiteX265" fmla="*/ 506254 w 1247775"/>
                  <a:gd name="connsiteY265" fmla="*/ 600551 h 1857375"/>
                  <a:gd name="connsiteX266" fmla="*/ 497681 w 1247775"/>
                  <a:gd name="connsiteY266" fmla="*/ 594836 h 1857375"/>
                  <a:gd name="connsiteX267" fmla="*/ 489109 w 1247775"/>
                  <a:gd name="connsiteY267" fmla="*/ 602456 h 1857375"/>
                  <a:gd name="connsiteX268" fmla="*/ 487204 w 1247775"/>
                  <a:gd name="connsiteY268" fmla="*/ 603409 h 1857375"/>
                  <a:gd name="connsiteX269" fmla="*/ 475774 w 1247775"/>
                  <a:gd name="connsiteY269" fmla="*/ 599599 h 1857375"/>
                  <a:gd name="connsiteX270" fmla="*/ 454819 w 1247775"/>
                  <a:gd name="connsiteY270" fmla="*/ 620554 h 1857375"/>
                  <a:gd name="connsiteX271" fmla="*/ 455771 w 1247775"/>
                  <a:gd name="connsiteY271" fmla="*/ 625316 h 1857375"/>
                  <a:gd name="connsiteX272" fmla="*/ 450056 w 1247775"/>
                  <a:gd name="connsiteY272" fmla="*/ 633889 h 1857375"/>
                  <a:gd name="connsiteX273" fmla="*/ 459581 w 1247775"/>
                  <a:gd name="connsiteY273" fmla="*/ 643414 h 1857375"/>
                  <a:gd name="connsiteX274" fmla="*/ 484346 w 1247775"/>
                  <a:gd name="connsiteY274" fmla="*/ 668179 h 1857375"/>
                  <a:gd name="connsiteX275" fmla="*/ 498634 w 1247775"/>
                  <a:gd name="connsiteY275" fmla="*/ 663416 h 1857375"/>
                  <a:gd name="connsiteX276" fmla="*/ 503396 w 1247775"/>
                  <a:gd name="connsiteY276" fmla="*/ 662464 h 1857375"/>
                  <a:gd name="connsiteX277" fmla="*/ 511016 w 1247775"/>
                  <a:gd name="connsiteY277" fmla="*/ 664369 h 1857375"/>
                  <a:gd name="connsiteX278" fmla="*/ 511969 w 1247775"/>
                  <a:gd name="connsiteY278" fmla="*/ 667226 h 1857375"/>
                  <a:gd name="connsiteX279" fmla="*/ 511969 w 1247775"/>
                  <a:gd name="connsiteY279" fmla="*/ 668179 h 1857375"/>
                  <a:gd name="connsiteX280" fmla="*/ 513874 w 1247775"/>
                  <a:gd name="connsiteY280" fmla="*/ 677704 h 1857375"/>
                  <a:gd name="connsiteX281" fmla="*/ 511969 w 1247775"/>
                  <a:gd name="connsiteY281" fmla="*/ 678656 h 1857375"/>
                  <a:gd name="connsiteX282" fmla="*/ 498634 w 1247775"/>
                  <a:gd name="connsiteY282" fmla="*/ 671036 h 1857375"/>
                  <a:gd name="connsiteX283" fmla="*/ 487204 w 1247775"/>
                  <a:gd name="connsiteY283" fmla="*/ 675799 h 1857375"/>
                  <a:gd name="connsiteX284" fmla="*/ 481489 w 1247775"/>
                  <a:gd name="connsiteY284" fmla="*/ 673894 h 1857375"/>
                  <a:gd name="connsiteX285" fmla="*/ 470059 w 1247775"/>
                  <a:gd name="connsiteY285" fmla="*/ 685324 h 1857375"/>
                  <a:gd name="connsiteX286" fmla="*/ 481489 w 1247775"/>
                  <a:gd name="connsiteY286" fmla="*/ 696754 h 1857375"/>
                  <a:gd name="connsiteX287" fmla="*/ 484346 w 1247775"/>
                  <a:gd name="connsiteY287" fmla="*/ 695801 h 1857375"/>
                  <a:gd name="connsiteX288" fmla="*/ 488156 w 1247775"/>
                  <a:gd name="connsiteY288" fmla="*/ 700564 h 1857375"/>
                  <a:gd name="connsiteX289" fmla="*/ 486251 w 1247775"/>
                  <a:gd name="connsiteY289" fmla="*/ 712946 h 1857375"/>
                  <a:gd name="connsiteX290" fmla="*/ 486251 w 1247775"/>
                  <a:gd name="connsiteY290" fmla="*/ 715804 h 1857375"/>
                  <a:gd name="connsiteX291" fmla="*/ 460534 w 1247775"/>
                  <a:gd name="connsiteY291" fmla="*/ 701516 h 1857375"/>
                  <a:gd name="connsiteX292" fmla="*/ 435769 w 1247775"/>
                  <a:gd name="connsiteY292" fmla="*/ 714851 h 1857375"/>
                  <a:gd name="connsiteX293" fmla="*/ 426244 w 1247775"/>
                  <a:gd name="connsiteY293" fmla="*/ 711041 h 1857375"/>
                  <a:gd name="connsiteX294" fmla="*/ 432911 w 1247775"/>
                  <a:gd name="connsiteY294" fmla="*/ 701516 h 1857375"/>
                  <a:gd name="connsiteX295" fmla="*/ 437674 w 1247775"/>
                  <a:gd name="connsiteY295" fmla="*/ 691039 h 1857375"/>
                  <a:gd name="connsiteX296" fmla="*/ 431006 w 1247775"/>
                  <a:gd name="connsiteY296" fmla="*/ 679609 h 1857375"/>
                  <a:gd name="connsiteX297" fmla="*/ 410051 w 1247775"/>
                  <a:gd name="connsiteY297" fmla="*/ 668179 h 1857375"/>
                  <a:gd name="connsiteX298" fmla="*/ 404336 w 1247775"/>
                  <a:gd name="connsiteY298" fmla="*/ 669131 h 1857375"/>
                  <a:gd name="connsiteX299" fmla="*/ 401479 w 1247775"/>
                  <a:gd name="connsiteY299" fmla="*/ 661511 h 1857375"/>
                  <a:gd name="connsiteX300" fmla="*/ 409099 w 1247775"/>
                  <a:gd name="connsiteY300" fmla="*/ 650081 h 1857375"/>
                  <a:gd name="connsiteX301" fmla="*/ 410051 w 1247775"/>
                  <a:gd name="connsiteY301" fmla="*/ 647224 h 1857375"/>
                  <a:gd name="connsiteX302" fmla="*/ 410051 w 1247775"/>
                  <a:gd name="connsiteY302" fmla="*/ 647224 h 1857375"/>
                  <a:gd name="connsiteX303" fmla="*/ 411956 w 1247775"/>
                  <a:gd name="connsiteY303" fmla="*/ 634841 h 1857375"/>
                  <a:gd name="connsiteX304" fmla="*/ 370046 w 1247775"/>
                  <a:gd name="connsiteY304" fmla="*/ 592931 h 1857375"/>
                  <a:gd name="connsiteX305" fmla="*/ 360521 w 1247775"/>
                  <a:gd name="connsiteY305" fmla="*/ 593884 h 1857375"/>
                  <a:gd name="connsiteX306" fmla="*/ 362426 w 1247775"/>
                  <a:gd name="connsiteY306" fmla="*/ 588169 h 1857375"/>
                  <a:gd name="connsiteX307" fmla="*/ 350996 w 1247775"/>
                  <a:gd name="connsiteY307" fmla="*/ 576739 h 1857375"/>
                  <a:gd name="connsiteX308" fmla="*/ 342424 w 1247775"/>
                  <a:gd name="connsiteY308" fmla="*/ 580549 h 1857375"/>
                  <a:gd name="connsiteX309" fmla="*/ 335756 w 1247775"/>
                  <a:gd name="connsiteY309" fmla="*/ 578644 h 1857375"/>
                  <a:gd name="connsiteX310" fmla="*/ 324326 w 1247775"/>
                  <a:gd name="connsiteY310" fmla="*/ 590074 h 1857375"/>
                  <a:gd name="connsiteX311" fmla="*/ 335756 w 1247775"/>
                  <a:gd name="connsiteY311" fmla="*/ 601504 h 1857375"/>
                  <a:gd name="connsiteX312" fmla="*/ 344329 w 1247775"/>
                  <a:gd name="connsiteY312" fmla="*/ 597694 h 1857375"/>
                  <a:gd name="connsiteX313" fmla="*/ 348139 w 1247775"/>
                  <a:gd name="connsiteY313" fmla="*/ 599599 h 1857375"/>
                  <a:gd name="connsiteX314" fmla="*/ 324326 w 1247775"/>
                  <a:gd name="connsiteY314" fmla="*/ 625316 h 1857375"/>
                  <a:gd name="connsiteX315" fmla="*/ 324326 w 1247775"/>
                  <a:gd name="connsiteY315" fmla="*/ 627221 h 1857375"/>
                  <a:gd name="connsiteX316" fmla="*/ 316706 w 1247775"/>
                  <a:gd name="connsiteY316" fmla="*/ 633889 h 1857375"/>
                  <a:gd name="connsiteX317" fmla="*/ 316706 w 1247775"/>
                  <a:gd name="connsiteY317" fmla="*/ 633889 h 1857375"/>
                  <a:gd name="connsiteX318" fmla="*/ 316706 w 1247775"/>
                  <a:gd name="connsiteY318" fmla="*/ 631031 h 1857375"/>
                  <a:gd name="connsiteX319" fmla="*/ 310039 w 1247775"/>
                  <a:gd name="connsiteY319" fmla="*/ 616744 h 1857375"/>
                  <a:gd name="connsiteX320" fmla="*/ 294799 w 1247775"/>
                  <a:gd name="connsiteY320" fmla="*/ 602456 h 1857375"/>
                  <a:gd name="connsiteX321" fmla="*/ 279559 w 1247775"/>
                  <a:gd name="connsiteY321" fmla="*/ 617696 h 1857375"/>
                  <a:gd name="connsiteX322" fmla="*/ 280511 w 1247775"/>
                  <a:gd name="connsiteY322" fmla="*/ 623411 h 1857375"/>
                  <a:gd name="connsiteX323" fmla="*/ 278606 w 1247775"/>
                  <a:gd name="connsiteY323" fmla="*/ 631031 h 1857375"/>
                  <a:gd name="connsiteX324" fmla="*/ 297656 w 1247775"/>
                  <a:gd name="connsiteY324" fmla="*/ 650081 h 1857375"/>
                  <a:gd name="connsiteX325" fmla="*/ 310039 w 1247775"/>
                  <a:gd name="connsiteY325" fmla="*/ 645319 h 1857375"/>
                  <a:gd name="connsiteX326" fmla="*/ 310991 w 1247775"/>
                  <a:gd name="connsiteY326" fmla="*/ 645319 h 1857375"/>
                  <a:gd name="connsiteX327" fmla="*/ 310039 w 1247775"/>
                  <a:gd name="connsiteY327" fmla="*/ 652939 h 1857375"/>
                  <a:gd name="connsiteX328" fmla="*/ 312896 w 1247775"/>
                  <a:gd name="connsiteY328" fmla="*/ 666274 h 1857375"/>
                  <a:gd name="connsiteX329" fmla="*/ 308134 w 1247775"/>
                  <a:gd name="connsiteY329" fmla="*/ 665321 h 1857375"/>
                  <a:gd name="connsiteX330" fmla="*/ 304324 w 1247775"/>
                  <a:gd name="connsiteY330" fmla="*/ 666274 h 1857375"/>
                  <a:gd name="connsiteX331" fmla="*/ 304324 w 1247775"/>
                  <a:gd name="connsiteY331" fmla="*/ 664369 h 1857375"/>
                  <a:gd name="connsiteX332" fmla="*/ 290036 w 1247775"/>
                  <a:gd name="connsiteY332" fmla="*/ 650081 h 1857375"/>
                  <a:gd name="connsiteX333" fmla="*/ 275749 w 1247775"/>
                  <a:gd name="connsiteY333" fmla="*/ 664369 h 1857375"/>
                  <a:gd name="connsiteX334" fmla="*/ 290036 w 1247775"/>
                  <a:gd name="connsiteY334" fmla="*/ 678656 h 1857375"/>
                  <a:gd name="connsiteX335" fmla="*/ 289084 w 1247775"/>
                  <a:gd name="connsiteY335" fmla="*/ 685324 h 1857375"/>
                  <a:gd name="connsiteX336" fmla="*/ 309086 w 1247775"/>
                  <a:gd name="connsiteY336" fmla="*/ 705326 h 1857375"/>
                  <a:gd name="connsiteX337" fmla="*/ 329089 w 1247775"/>
                  <a:gd name="connsiteY337" fmla="*/ 685324 h 1857375"/>
                  <a:gd name="connsiteX338" fmla="*/ 328136 w 1247775"/>
                  <a:gd name="connsiteY338" fmla="*/ 679609 h 1857375"/>
                  <a:gd name="connsiteX339" fmla="*/ 337661 w 1247775"/>
                  <a:gd name="connsiteY339" fmla="*/ 682466 h 1857375"/>
                  <a:gd name="connsiteX340" fmla="*/ 342424 w 1247775"/>
                  <a:gd name="connsiteY340" fmla="*/ 690086 h 1857375"/>
                  <a:gd name="connsiteX341" fmla="*/ 345281 w 1247775"/>
                  <a:gd name="connsiteY341" fmla="*/ 698659 h 1857375"/>
                  <a:gd name="connsiteX342" fmla="*/ 344329 w 1247775"/>
                  <a:gd name="connsiteY342" fmla="*/ 698659 h 1857375"/>
                  <a:gd name="connsiteX343" fmla="*/ 329089 w 1247775"/>
                  <a:gd name="connsiteY343" fmla="*/ 713899 h 1857375"/>
                  <a:gd name="connsiteX344" fmla="*/ 329089 w 1247775"/>
                  <a:gd name="connsiteY344" fmla="*/ 715804 h 1857375"/>
                  <a:gd name="connsiteX345" fmla="*/ 327184 w 1247775"/>
                  <a:gd name="connsiteY345" fmla="*/ 719614 h 1857375"/>
                  <a:gd name="connsiteX346" fmla="*/ 316706 w 1247775"/>
                  <a:gd name="connsiteY346" fmla="*/ 715804 h 1857375"/>
                  <a:gd name="connsiteX347" fmla="*/ 300514 w 1247775"/>
                  <a:gd name="connsiteY347" fmla="*/ 731996 h 1857375"/>
                  <a:gd name="connsiteX348" fmla="*/ 316706 w 1247775"/>
                  <a:gd name="connsiteY348" fmla="*/ 748189 h 1857375"/>
                  <a:gd name="connsiteX349" fmla="*/ 328136 w 1247775"/>
                  <a:gd name="connsiteY349" fmla="*/ 743426 h 1857375"/>
                  <a:gd name="connsiteX350" fmla="*/ 333851 w 1247775"/>
                  <a:gd name="connsiteY350" fmla="*/ 750094 h 1857375"/>
                  <a:gd name="connsiteX351" fmla="*/ 333851 w 1247775"/>
                  <a:gd name="connsiteY351" fmla="*/ 750094 h 1857375"/>
                  <a:gd name="connsiteX352" fmla="*/ 324326 w 1247775"/>
                  <a:gd name="connsiteY352" fmla="*/ 759619 h 1857375"/>
                  <a:gd name="connsiteX353" fmla="*/ 333851 w 1247775"/>
                  <a:gd name="connsiteY353" fmla="*/ 769144 h 1857375"/>
                  <a:gd name="connsiteX354" fmla="*/ 341471 w 1247775"/>
                  <a:gd name="connsiteY354" fmla="*/ 765334 h 1857375"/>
                  <a:gd name="connsiteX355" fmla="*/ 339566 w 1247775"/>
                  <a:gd name="connsiteY355" fmla="*/ 774859 h 1857375"/>
                  <a:gd name="connsiteX356" fmla="*/ 342424 w 1247775"/>
                  <a:gd name="connsiteY356" fmla="*/ 788194 h 1857375"/>
                  <a:gd name="connsiteX357" fmla="*/ 332899 w 1247775"/>
                  <a:gd name="connsiteY357" fmla="*/ 794861 h 1857375"/>
                  <a:gd name="connsiteX358" fmla="*/ 332899 w 1247775"/>
                  <a:gd name="connsiteY358" fmla="*/ 792956 h 1857375"/>
                  <a:gd name="connsiteX359" fmla="*/ 313849 w 1247775"/>
                  <a:gd name="connsiteY359" fmla="*/ 772954 h 1857375"/>
                  <a:gd name="connsiteX360" fmla="*/ 309086 w 1247775"/>
                  <a:gd name="connsiteY360" fmla="*/ 772001 h 1857375"/>
                  <a:gd name="connsiteX361" fmla="*/ 299561 w 1247775"/>
                  <a:gd name="connsiteY361" fmla="*/ 777716 h 1857375"/>
                  <a:gd name="connsiteX362" fmla="*/ 292894 w 1247775"/>
                  <a:gd name="connsiteY362" fmla="*/ 792956 h 1857375"/>
                  <a:gd name="connsiteX363" fmla="*/ 312896 w 1247775"/>
                  <a:gd name="connsiteY363" fmla="*/ 812959 h 1857375"/>
                  <a:gd name="connsiteX364" fmla="*/ 328136 w 1247775"/>
                  <a:gd name="connsiteY364" fmla="*/ 806291 h 1857375"/>
                  <a:gd name="connsiteX365" fmla="*/ 328136 w 1247775"/>
                  <a:gd name="connsiteY365" fmla="*/ 808196 h 1857375"/>
                  <a:gd name="connsiteX366" fmla="*/ 331946 w 1247775"/>
                  <a:gd name="connsiteY366" fmla="*/ 820579 h 1857375"/>
                  <a:gd name="connsiteX367" fmla="*/ 314801 w 1247775"/>
                  <a:gd name="connsiteY367" fmla="*/ 844391 h 1857375"/>
                  <a:gd name="connsiteX368" fmla="*/ 340519 w 1247775"/>
                  <a:gd name="connsiteY368" fmla="*/ 870109 h 1857375"/>
                  <a:gd name="connsiteX369" fmla="*/ 351949 w 1247775"/>
                  <a:gd name="connsiteY369" fmla="*/ 867251 h 1857375"/>
                  <a:gd name="connsiteX370" fmla="*/ 353854 w 1247775"/>
                  <a:gd name="connsiteY370" fmla="*/ 867251 h 1857375"/>
                  <a:gd name="connsiteX371" fmla="*/ 352901 w 1247775"/>
                  <a:gd name="connsiteY371" fmla="*/ 871061 h 1857375"/>
                  <a:gd name="connsiteX372" fmla="*/ 367189 w 1247775"/>
                  <a:gd name="connsiteY372" fmla="*/ 885349 h 1857375"/>
                  <a:gd name="connsiteX373" fmla="*/ 368141 w 1247775"/>
                  <a:gd name="connsiteY373" fmla="*/ 885349 h 1857375"/>
                  <a:gd name="connsiteX374" fmla="*/ 371951 w 1247775"/>
                  <a:gd name="connsiteY374" fmla="*/ 890111 h 1857375"/>
                  <a:gd name="connsiteX375" fmla="*/ 372904 w 1247775"/>
                  <a:gd name="connsiteY375" fmla="*/ 892016 h 1857375"/>
                  <a:gd name="connsiteX376" fmla="*/ 367189 w 1247775"/>
                  <a:gd name="connsiteY376" fmla="*/ 890111 h 1857375"/>
                  <a:gd name="connsiteX377" fmla="*/ 358616 w 1247775"/>
                  <a:gd name="connsiteY377" fmla="*/ 898684 h 1857375"/>
                  <a:gd name="connsiteX378" fmla="*/ 367189 w 1247775"/>
                  <a:gd name="connsiteY378" fmla="*/ 907256 h 1857375"/>
                  <a:gd name="connsiteX379" fmla="*/ 375761 w 1247775"/>
                  <a:gd name="connsiteY379" fmla="*/ 898684 h 1857375"/>
                  <a:gd name="connsiteX380" fmla="*/ 373856 w 1247775"/>
                  <a:gd name="connsiteY380" fmla="*/ 892969 h 1857375"/>
                  <a:gd name="connsiteX381" fmla="*/ 386239 w 1247775"/>
                  <a:gd name="connsiteY381" fmla="*/ 899636 h 1857375"/>
                  <a:gd name="connsiteX382" fmla="*/ 386239 w 1247775"/>
                  <a:gd name="connsiteY382" fmla="*/ 899636 h 1857375"/>
                  <a:gd name="connsiteX383" fmla="*/ 417671 w 1247775"/>
                  <a:gd name="connsiteY383" fmla="*/ 920591 h 1857375"/>
                  <a:gd name="connsiteX384" fmla="*/ 417671 w 1247775"/>
                  <a:gd name="connsiteY384" fmla="*/ 920591 h 1857375"/>
                  <a:gd name="connsiteX385" fmla="*/ 425291 w 1247775"/>
                  <a:gd name="connsiteY385" fmla="*/ 926306 h 1857375"/>
                  <a:gd name="connsiteX386" fmla="*/ 431006 w 1247775"/>
                  <a:gd name="connsiteY386" fmla="*/ 923449 h 1857375"/>
                  <a:gd name="connsiteX387" fmla="*/ 435769 w 1247775"/>
                  <a:gd name="connsiteY387" fmla="*/ 924401 h 1857375"/>
                  <a:gd name="connsiteX388" fmla="*/ 447199 w 1247775"/>
                  <a:gd name="connsiteY388" fmla="*/ 916781 h 1857375"/>
                  <a:gd name="connsiteX389" fmla="*/ 450056 w 1247775"/>
                  <a:gd name="connsiteY389" fmla="*/ 917734 h 1857375"/>
                  <a:gd name="connsiteX390" fmla="*/ 449104 w 1247775"/>
                  <a:gd name="connsiteY390" fmla="*/ 922496 h 1857375"/>
                  <a:gd name="connsiteX391" fmla="*/ 454819 w 1247775"/>
                  <a:gd name="connsiteY391" fmla="*/ 935831 h 1857375"/>
                  <a:gd name="connsiteX392" fmla="*/ 454819 w 1247775"/>
                  <a:gd name="connsiteY392" fmla="*/ 935831 h 1857375"/>
                  <a:gd name="connsiteX393" fmla="*/ 449104 w 1247775"/>
                  <a:gd name="connsiteY393" fmla="*/ 936784 h 1857375"/>
                  <a:gd name="connsiteX394" fmla="*/ 438626 w 1247775"/>
                  <a:gd name="connsiteY394" fmla="*/ 934879 h 1857375"/>
                  <a:gd name="connsiteX395" fmla="*/ 415766 w 1247775"/>
                  <a:gd name="connsiteY395" fmla="*/ 942499 h 1857375"/>
                  <a:gd name="connsiteX396" fmla="*/ 415766 w 1247775"/>
                  <a:gd name="connsiteY396" fmla="*/ 939641 h 1857375"/>
                  <a:gd name="connsiteX397" fmla="*/ 401479 w 1247775"/>
                  <a:gd name="connsiteY397" fmla="*/ 925354 h 1857375"/>
                  <a:gd name="connsiteX398" fmla="*/ 387191 w 1247775"/>
                  <a:gd name="connsiteY398" fmla="*/ 939641 h 1857375"/>
                  <a:gd name="connsiteX399" fmla="*/ 401479 w 1247775"/>
                  <a:gd name="connsiteY399" fmla="*/ 953929 h 1857375"/>
                  <a:gd name="connsiteX400" fmla="*/ 405289 w 1247775"/>
                  <a:gd name="connsiteY400" fmla="*/ 953929 h 1857375"/>
                  <a:gd name="connsiteX401" fmla="*/ 399574 w 1247775"/>
                  <a:gd name="connsiteY401" fmla="*/ 973931 h 1857375"/>
                  <a:gd name="connsiteX402" fmla="*/ 392906 w 1247775"/>
                  <a:gd name="connsiteY402" fmla="*/ 972979 h 1857375"/>
                  <a:gd name="connsiteX403" fmla="*/ 359569 w 1247775"/>
                  <a:gd name="connsiteY403" fmla="*/ 1006316 h 1857375"/>
                  <a:gd name="connsiteX404" fmla="*/ 392906 w 1247775"/>
                  <a:gd name="connsiteY404" fmla="*/ 1039654 h 1857375"/>
                  <a:gd name="connsiteX405" fmla="*/ 404336 w 1247775"/>
                  <a:gd name="connsiteY405" fmla="*/ 1037749 h 1857375"/>
                  <a:gd name="connsiteX406" fmla="*/ 409099 w 1247775"/>
                  <a:gd name="connsiteY406" fmla="*/ 1038701 h 1857375"/>
                  <a:gd name="connsiteX407" fmla="*/ 418624 w 1247775"/>
                  <a:gd name="connsiteY407" fmla="*/ 1029176 h 1857375"/>
                  <a:gd name="connsiteX408" fmla="*/ 418624 w 1247775"/>
                  <a:gd name="connsiteY408" fmla="*/ 1028224 h 1857375"/>
                  <a:gd name="connsiteX409" fmla="*/ 421481 w 1247775"/>
                  <a:gd name="connsiteY409" fmla="*/ 1024414 h 1857375"/>
                  <a:gd name="connsiteX410" fmla="*/ 424339 w 1247775"/>
                  <a:gd name="connsiteY410" fmla="*/ 1026319 h 1857375"/>
                  <a:gd name="connsiteX411" fmla="*/ 432911 w 1247775"/>
                  <a:gd name="connsiteY411" fmla="*/ 1035844 h 1857375"/>
                  <a:gd name="connsiteX412" fmla="*/ 429101 w 1247775"/>
                  <a:gd name="connsiteY412" fmla="*/ 1042511 h 1857375"/>
                  <a:gd name="connsiteX413" fmla="*/ 436721 w 1247775"/>
                  <a:gd name="connsiteY413" fmla="*/ 1050131 h 1857375"/>
                  <a:gd name="connsiteX414" fmla="*/ 444341 w 1247775"/>
                  <a:gd name="connsiteY414" fmla="*/ 1042511 h 1857375"/>
                  <a:gd name="connsiteX415" fmla="*/ 442436 w 1247775"/>
                  <a:gd name="connsiteY415" fmla="*/ 1037749 h 1857375"/>
                  <a:gd name="connsiteX416" fmla="*/ 447199 w 1247775"/>
                  <a:gd name="connsiteY416" fmla="*/ 1036796 h 1857375"/>
                  <a:gd name="connsiteX417" fmla="*/ 452914 w 1247775"/>
                  <a:gd name="connsiteY417" fmla="*/ 1042511 h 1857375"/>
                  <a:gd name="connsiteX418" fmla="*/ 447199 w 1247775"/>
                  <a:gd name="connsiteY418" fmla="*/ 1048226 h 1857375"/>
                  <a:gd name="connsiteX419" fmla="*/ 447199 w 1247775"/>
                  <a:gd name="connsiteY419" fmla="*/ 1048226 h 1857375"/>
                  <a:gd name="connsiteX420" fmla="*/ 424339 w 1247775"/>
                  <a:gd name="connsiteY420" fmla="*/ 1071086 h 1857375"/>
                  <a:gd name="connsiteX421" fmla="*/ 425291 w 1247775"/>
                  <a:gd name="connsiteY421" fmla="*/ 1076801 h 1857375"/>
                  <a:gd name="connsiteX422" fmla="*/ 412909 w 1247775"/>
                  <a:gd name="connsiteY422" fmla="*/ 1072991 h 1857375"/>
                  <a:gd name="connsiteX423" fmla="*/ 389096 w 1247775"/>
                  <a:gd name="connsiteY423" fmla="*/ 1096804 h 1857375"/>
                  <a:gd name="connsiteX424" fmla="*/ 389096 w 1247775"/>
                  <a:gd name="connsiteY424" fmla="*/ 1098709 h 1857375"/>
                  <a:gd name="connsiteX425" fmla="*/ 389096 w 1247775"/>
                  <a:gd name="connsiteY425" fmla="*/ 1098709 h 1857375"/>
                  <a:gd name="connsiteX426" fmla="*/ 377666 w 1247775"/>
                  <a:gd name="connsiteY426" fmla="*/ 1091089 h 1857375"/>
                  <a:gd name="connsiteX427" fmla="*/ 371951 w 1247775"/>
                  <a:gd name="connsiteY427" fmla="*/ 1092994 h 1857375"/>
                  <a:gd name="connsiteX428" fmla="*/ 374809 w 1247775"/>
                  <a:gd name="connsiteY428" fmla="*/ 1082516 h 1857375"/>
                  <a:gd name="connsiteX429" fmla="*/ 371951 w 1247775"/>
                  <a:gd name="connsiteY429" fmla="*/ 1072039 h 1857375"/>
                  <a:gd name="connsiteX430" fmla="*/ 375761 w 1247775"/>
                  <a:gd name="connsiteY430" fmla="*/ 1072991 h 1857375"/>
                  <a:gd name="connsiteX431" fmla="*/ 388144 w 1247775"/>
                  <a:gd name="connsiteY431" fmla="*/ 1060609 h 1857375"/>
                  <a:gd name="connsiteX432" fmla="*/ 388144 w 1247775"/>
                  <a:gd name="connsiteY432" fmla="*/ 1060609 h 1857375"/>
                  <a:gd name="connsiteX433" fmla="*/ 390049 w 1247775"/>
                  <a:gd name="connsiteY433" fmla="*/ 1054894 h 1857375"/>
                  <a:gd name="connsiteX434" fmla="*/ 381476 w 1247775"/>
                  <a:gd name="connsiteY434" fmla="*/ 1046321 h 1857375"/>
                  <a:gd name="connsiteX435" fmla="*/ 375761 w 1247775"/>
                  <a:gd name="connsiteY435" fmla="*/ 1048226 h 1857375"/>
                  <a:gd name="connsiteX436" fmla="*/ 374809 w 1247775"/>
                  <a:gd name="connsiteY436" fmla="*/ 1048226 h 1857375"/>
                  <a:gd name="connsiteX437" fmla="*/ 362426 w 1247775"/>
                  <a:gd name="connsiteY437" fmla="*/ 1060609 h 1857375"/>
                  <a:gd name="connsiteX438" fmla="*/ 363379 w 1247775"/>
                  <a:gd name="connsiteY438" fmla="*/ 1065371 h 1857375"/>
                  <a:gd name="connsiteX439" fmla="*/ 353854 w 1247775"/>
                  <a:gd name="connsiteY439" fmla="*/ 1062514 h 1857375"/>
                  <a:gd name="connsiteX440" fmla="*/ 333851 w 1247775"/>
                  <a:gd name="connsiteY440" fmla="*/ 1082516 h 1857375"/>
                  <a:gd name="connsiteX441" fmla="*/ 338614 w 1247775"/>
                  <a:gd name="connsiteY441" fmla="*/ 1094899 h 1857375"/>
                  <a:gd name="connsiteX442" fmla="*/ 336709 w 1247775"/>
                  <a:gd name="connsiteY442" fmla="*/ 1094899 h 1857375"/>
                  <a:gd name="connsiteX443" fmla="*/ 327184 w 1247775"/>
                  <a:gd name="connsiteY443" fmla="*/ 1104424 h 1857375"/>
                  <a:gd name="connsiteX444" fmla="*/ 328136 w 1247775"/>
                  <a:gd name="connsiteY444" fmla="*/ 1107281 h 1857375"/>
                  <a:gd name="connsiteX445" fmla="*/ 324326 w 1247775"/>
                  <a:gd name="connsiteY445" fmla="*/ 1108234 h 1857375"/>
                  <a:gd name="connsiteX446" fmla="*/ 324326 w 1247775"/>
                  <a:gd name="connsiteY446" fmla="*/ 1108234 h 1857375"/>
                  <a:gd name="connsiteX447" fmla="*/ 323374 w 1247775"/>
                  <a:gd name="connsiteY447" fmla="*/ 1108234 h 1857375"/>
                  <a:gd name="connsiteX448" fmla="*/ 326231 w 1247775"/>
                  <a:gd name="connsiteY448" fmla="*/ 1100614 h 1857375"/>
                  <a:gd name="connsiteX449" fmla="*/ 311944 w 1247775"/>
                  <a:gd name="connsiteY449" fmla="*/ 1086326 h 1857375"/>
                  <a:gd name="connsiteX450" fmla="*/ 307181 w 1247775"/>
                  <a:gd name="connsiteY450" fmla="*/ 1087279 h 1857375"/>
                  <a:gd name="connsiteX451" fmla="*/ 310991 w 1247775"/>
                  <a:gd name="connsiteY451" fmla="*/ 1080611 h 1857375"/>
                  <a:gd name="connsiteX452" fmla="*/ 312896 w 1247775"/>
                  <a:gd name="connsiteY452" fmla="*/ 1080611 h 1857375"/>
                  <a:gd name="connsiteX453" fmla="*/ 343376 w 1247775"/>
                  <a:gd name="connsiteY453" fmla="*/ 1050131 h 1857375"/>
                  <a:gd name="connsiteX454" fmla="*/ 342424 w 1247775"/>
                  <a:gd name="connsiteY454" fmla="*/ 1044416 h 1857375"/>
                  <a:gd name="connsiteX455" fmla="*/ 350996 w 1247775"/>
                  <a:gd name="connsiteY455" fmla="*/ 1032034 h 1857375"/>
                  <a:gd name="connsiteX456" fmla="*/ 337661 w 1247775"/>
                  <a:gd name="connsiteY456" fmla="*/ 1018699 h 1857375"/>
                  <a:gd name="connsiteX457" fmla="*/ 327184 w 1247775"/>
                  <a:gd name="connsiteY457" fmla="*/ 1023461 h 1857375"/>
                  <a:gd name="connsiteX458" fmla="*/ 322421 w 1247775"/>
                  <a:gd name="connsiteY458" fmla="*/ 1021556 h 1857375"/>
                  <a:gd name="connsiteX459" fmla="*/ 322421 w 1247775"/>
                  <a:gd name="connsiteY459" fmla="*/ 1020604 h 1857375"/>
                  <a:gd name="connsiteX460" fmla="*/ 330041 w 1247775"/>
                  <a:gd name="connsiteY460" fmla="*/ 1005364 h 1857375"/>
                  <a:gd name="connsiteX461" fmla="*/ 312896 w 1247775"/>
                  <a:gd name="connsiteY461" fmla="*/ 987266 h 1857375"/>
                  <a:gd name="connsiteX462" fmla="*/ 317659 w 1247775"/>
                  <a:gd name="connsiteY462" fmla="*/ 978694 h 1857375"/>
                  <a:gd name="connsiteX463" fmla="*/ 328136 w 1247775"/>
                  <a:gd name="connsiteY463" fmla="*/ 971074 h 1857375"/>
                  <a:gd name="connsiteX464" fmla="*/ 345281 w 1247775"/>
                  <a:gd name="connsiteY464" fmla="*/ 976789 h 1857375"/>
                  <a:gd name="connsiteX465" fmla="*/ 374809 w 1247775"/>
                  <a:gd name="connsiteY465" fmla="*/ 947261 h 1857375"/>
                  <a:gd name="connsiteX466" fmla="*/ 350996 w 1247775"/>
                  <a:gd name="connsiteY466" fmla="*/ 918686 h 1857375"/>
                  <a:gd name="connsiteX467" fmla="*/ 350044 w 1247775"/>
                  <a:gd name="connsiteY467" fmla="*/ 915829 h 1857375"/>
                  <a:gd name="connsiteX468" fmla="*/ 357664 w 1247775"/>
                  <a:gd name="connsiteY468" fmla="*/ 903446 h 1857375"/>
                  <a:gd name="connsiteX469" fmla="*/ 344329 w 1247775"/>
                  <a:gd name="connsiteY469" fmla="*/ 890111 h 1857375"/>
                  <a:gd name="connsiteX470" fmla="*/ 330994 w 1247775"/>
                  <a:gd name="connsiteY470" fmla="*/ 903446 h 1857375"/>
                  <a:gd name="connsiteX471" fmla="*/ 331946 w 1247775"/>
                  <a:gd name="connsiteY471" fmla="*/ 908209 h 1857375"/>
                  <a:gd name="connsiteX472" fmla="*/ 323374 w 1247775"/>
                  <a:gd name="connsiteY472" fmla="*/ 918686 h 1857375"/>
                  <a:gd name="connsiteX473" fmla="*/ 304324 w 1247775"/>
                  <a:gd name="connsiteY473" fmla="*/ 912971 h 1857375"/>
                  <a:gd name="connsiteX474" fmla="*/ 281464 w 1247775"/>
                  <a:gd name="connsiteY474" fmla="*/ 921544 h 1857375"/>
                  <a:gd name="connsiteX475" fmla="*/ 281464 w 1247775"/>
                  <a:gd name="connsiteY475" fmla="*/ 920591 h 1857375"/>
                  <a:gd name="connsiteX476" fmla="*/ 256699 w 1247775"/>
                  <a:gd name="connsiteY476" fmla="*/ 895826 h 1857375"/>
                  <a:gd name="connsiteX477" fmla="*/ 251936 w 1247775"/>
                  <a:gd name="connsiteY477" fmla="*/ 896779 h 1857375"/>
                  <a:gd name="connsiteX478" fmla="*/ 234791 w 1247775"/>
                  <a:gd name="connsiteY478" fmla="*/ 872966 h 1857375"/>
                  <a:gd name="connsiteX479" fmla="*/ 234791 w 1247775"/>
                  <a:gd name="connsiteY479" fmla="*/ 872966 h 1857375"/>
                  <a:gd name="connsiteX480" fmla="*/ 250984 w 1247775"/>
                  <a:gd name="connsiteY480" fmla="*/ 856774 h 1857375"/>
                  <a:gd name="connsiteX481" fmla="*/ 234791 w 1247775"/>
                  <a:gd name="connsiteY481" fmla="*/ 840581 h 1857375"/>
                  <a:gd name="connsiteX482" fmla="*/ 218599 w 1247775"/>
                  <a:gd name="connsiteY482" fmla="*/ 856774 h 1857375"/>
                  <a:gd name="connsiteX483" fmla="*/ 227171 w 1247775"/>
                  <a:gd name="connsiteY483" fmla="*/ 871061 h 1857375"/>
                  <a:gd name="connsiteX484" fmla="*/ 223361 w 1247775"/>
                  <a:gd name="connsiteY484" fmla="*/ 871061 h 1857375"/>
                  <a:gd name="connsiteX485" fmla="*/ 216694 w 1247775"/>
                  <a:gd name="connsiteY485" fmla="*/ 872014 h 1857375"/>
                  <a:gd name="connsiteX486" fmla="*/ 213836 w 1247775"/>
                  <a:gd name="connsiteY486" fmla="*/ 870109 h 1857375"/>
                  <a:gd name="connsiteX487" fmla="*/ 200501 w 1247775"/>
                  <a:gd name="connsiteY487" fmla="*/ 859631 h 1857375"/>
                  <a:gd name="connsiteX488" fmla="*/ 196691 w 1247775"/>
                  <a:gd name="connsiteY488" fmla="*/ 860584 h 1857375"/>
                  <a:gd name="connsiteX489" fmla="*/ 196691 w 1247775"/>
                  <a:gd name="connsiteY489" fmla="*/ 860584 h 1857375"/>
                  <a:gd name="connsiteX490" fmla="*/ 194786 w 1247775"/>
                  <a:gd name="connsiteY490" fmla="*/ 849154 h 1857375"/>
                  <a:gd name="connsiteX491" fmla="*/ 198596 w 1247775"/>
                  <a:gd name="connsiteY491" fmla="*/ 842486 h 1857375"/>
                  <a:gd name="connsiteX492" fmla="*/ 203359 w 1247775"/>
                  <a:gd name="connsiteY492" fmla="*/ 827246 h 1857375"/>
                  <a:gd name="connsiteX493" fmla="*/ 200501 w 1247775"/>
                  <a:gd name="connsiteY493" fmla="*/ 815816 h 1857375"/>
                  <a:gd name="connsiteX494" fmla="*/ 205264 w 1247775"/>
                  <a:gd name="connsiteY494" fmla="*/ 816769 h 1857375"/>
                  <a:gd name="connsiteX495" fmla="*/ 226219 w 1247775"/>
                  <a:gd name="connsiteY495" fmla="*/ 795814 h 1857375"/>
                  <a:gd name="connsiteX496" fmla="*/ 205264 w 1247775"/>
                  <a:gd name="connsiteY496" fmla="*/ 774859 h 1857375"/>
                  <a:gd name="connsiteX497" fmla="*/ 184309 w 1247775"/>
                  <a:gd name="connsiteY497" fmla="*/ 795814 h 1857375"/>
                  <a:gd name="connsiteX498" fmla="*/ 186214 w 1247775"/>
                  <a:gd name="connsiteY498" fmla="*/ 803434 h 1857375"/>
                  <a:gd name="connsiteX499" fmla="*/ 177641 w 1247775"/>
                  <a:gd name="connsiteY499" fmla="*/ 802481 h 1857375"/>
                  <a:gd name="connsiteX500" fmla="*/ 157639 w 1247775"/>
                  <a:gd name="connsiteY500" fmla="*/ 812006 h 1857375"/>
                  <a:gd name="connsiteX501" fmla="*/ 140494 w 1247775"/>
                  <a:gd name="connsiteY501" fmla="*/ 802481 h 1857375"/>
                  <a:gd name="connsiteX502" fmla="*/ 130969 w 1247775"/>
                  <a:gd name="connsiteY502" fmla="*/ 804386 h 1857375"/>
                  <a:gd name="connsiteX503" fmla="*/ 120491 w 1247775"/>
                  <a:gd name="connsiteY503" fmla="*/ 794861 h 1857375"/>
                  <a:gd name="connsiteX504" fmla="*/ 110966 w 1247775"/>
                  <a:gd name="connsiteY504" fmla="*/ 800576 h 1857375"/>
                  <a:gd name="connsiteX505" fmla="*/ 98584 w 1247775"/>
                  <a:gd name="connsiteY505" fmla="*/ 818674 h 1857375"/>
                  <a:gd name="connsiteX506" fmla="*/ 118586 w 1247775"/>
                  <a:gd name="connsiteY506" fmla="*/ 838676 h 1857375"/>
                  <a:gd name="connsiteX507" fmla="*/ 126206 w 1247775"/>
                  <a:gd name="connsiteY507" fmla="*/ 836771 h 1857375"/>
                  <a:gd name="connsiteX508" fmla="*/ 140494 w 1247775"/>
                  <a:gd name="connsiteY508" fmla="*/ 842486 h 1857375"/>
                  <a:gd name="connsiteX509" fmla="*/ 148114 w 1247775"/>
                  <a:gd name="connsiteY509" fmla="*/ 840581 h 1857375"/>
                  <a:gd name="connsiteX510" fmla="*/ 141446 w 1247775"/>
                  <a:gd name="connsiteY510" fmla="*/ 858679 h 1857375"/>
                  <a:gd name="connsiteX511" fmla="*/ 161449 w 1247775"/>
                  <a:gd name="connsiteY511" fmla="*/ 885349 h 1857375"/>
                  <a:gd name="connsiteX512" fmla="*/ 153829 w 1247775"/>
                  <a:gd name="connsiteY512" fmla="*/ 911066 h 1857375"/>
                  <a:gd name="connsiteX513" fmla="*/ 165259 w 1247775"/>
                  <a:gd name="connsiteY513" fmla="*/ 940594 h 1857375"/>
                  <a:gd name="connsiteX514" fmla="*/ 154781 w 1247775"/>
                  <a:gd name="connsiteY514" fmla="*/ 955834 h 1857375"/>
                  <a:gd name="connsiteX515" fmla="*/ 170974 w 1247775"/>
                  <a:gd name="connsiteY515" fmla="*/ 972026 h 1857375"/>
                  <a:gd name="connsiteX516" fmla="*/ 187166 w 1247775"/>
                  <a:gd name="connsiteY516" fmla="*/ 957739 h 1857375"/>
                  <a:gd name="connsiteX517" fmla="*/ 188119 w 1247775"/>
                  <a:gd name="connsiteY517" fmla="*/ 957739 h 1857375"/>
                  <a:gd name="connsiteX518" fmla="*/ 192881 w 1247775"/>
                  <a:gd name="connsiteY518" fmla="*/ 955834 h 1857375"/>
                  <a:gd name="connsiteX519" fmla="*/ 199549 w 1247775"/>
                  <a:gd name="connsiteY519" fmla="*/ 956786 h 1857375"/>
                  <a:gd name="connsiteX520" fmla="*/ 211931 w 1247775"/>
                  <a:gd name="connsiteY520" fmla="*/ 954881 h 1857375"/>
                  <a:gd name="connsiteX521" fmla="*/ 211931 w 1247775"/>
                  <a:gd name="connsiteY521" fmla="*/ 954881 h 1857375"/>
                  <a:gd name="connsiteX522" fmla="*/ 228124 w 1247775"/>
                  <a:gd name="connsiteY522" fmla="*/ 948214 h 1857375"/>
                  <a:gd name="connsiteX523" fmla="*/ 237649 w 1247775"/>
                  <a:gd name="connsiteY523" fmla="*/ 954881 h 1857375"/>
                  <a:gd name="connsiteX524" fmla="*/ 241459 w 1247775"/>
                  <a:gd name="connsiteY524" fmla="*/ 953929 h 1857375"/>
                  <a:gd name="connsiteX525" fmla="*/ 254794 w 1247775"/>
                  <a:gd name="connsiteY525" fmla="*/ 957739 h 1857375"/>
                  <a:gd name="connsiteX526" fmla="*/ 267176 w 1247775"/>
                  <a:gd name="connsiteY526" fmla="*/ 953929 h 1857375"/>
                  <a:gd name="connsiteX527" fmla="*/ 269081 w 1247775"/>
                  <a:gd name="connsiteY527" fmla="*/ 953929 h 1857375"/>
                  <a:gd name="connsiteX528" fmla="*/ 272891 w 1247775"/>
                  <a:gd name="connsiteY528" fmla="*/ 952976 h 1857375"/>
                  <a:gd name="connsiteX529" fmla="*/ 281464 w 1247775"/>
                  <a:gd name="connsiteY529" fmla="*/ 970121 h 1857375"/>
                  <a:gd name="connsiteX530" fmla="*/ 277654 w 1247775"/>
                  <a:gd name="connsiteY530" fmla="*/ 970121 h 1857375"/>
                  <a:gd name="connsiteX531" fmla="*/ 275749 w 1247775"/>
                  <a:gd name="connsiteY531" fmla="*/ 970121 h 1857375"/>
                  <a:gd name="connsiteX532" fmla="*/ 265271 w 1247775"/>
                  <a:gd name="connsiteY532" fmla="*/ 959644 h 1857375"/>
                  <a:gd name="connsiteX533" fmla="*/ 254794 w 1247775"/>
                  <a:gd name="connsiteY533" fmla="*/ 970121 h 1857375"/>
                  <a:gd name="connsiteX534" fmla="*/ 260509 w 1247775"/>
                  <a:gd name="connsiteY534" fmla="*/ 979646 h 1857375"/>
                  <a:gd name="connsiteX535" fmla="*/ 257651 w 1247775"/>
                  <a:gd name="connsiteY535" fmla="*/ 986314 h 1857375"/>
                  <a:gd name="connsiteX536" fmla="*/ 247174 w 1247775"/>
                  <a:gd name="connsiteY536" fmla="*/ 982504 h 1857375"/>
                  <a:gd name="connsiteX537" fmla="*/ 230029 w 1247775"/>
                  <a:gd name="connsiteY537" fmla="*/ 966311 h 1857375"/>
                  <a:gd name="connsiteX538" fmla="*/ 212884 w 1247775"/>
                  <a:gd name="connsiteY538" fmla="*/ 983456 h 1857375"/>
                  <a:gd name="connsiteX539" fmla="*/ 215741 w 1247775"/>
                  <a:gd name="connsiteY539" fmla="*/ 992029 h 1857375"/>
                  <a:gd name="connsiteX540" fmla="*/ 206216 w 1247775"/>
                  <a:gd name="connsiteY540" fmla="*/ 1014889 h 1857375"/>
                  <a:gd name="connsiteX541" fmla="*/ 207169 w 1247775"/>
                  <a:gd name="connsiteY541" fmla="*/ 1022509 h 1857375"/>
                  <a:gd name="connsiteX542" fmla="*/ 200501 w 1247775"/>
                  <a:gd name="connsiteY542" fmla="*/ 1021556 h 1857375"/>
                  <a:gd name="connsiteX543" fmla="*/ 195739 w 1247775"/>
                  <a:gd name="connsiteY543" fmla="*/ 1022509 h 1857375"/>
                  <a:gd name="connsiteX544" fmla="*/ 182404 w 1247775"/>
                  <a:gd name="connsiteY544" fmla="*/ 1015841 h 1857375"/>
                  <a:gd name="connsiteX545" fmla="*/ 165259 w 1247775"/>
                  <a:gd name="connsiteY545" fmla="*/ 1032986 h 1857375"/>
                  <a:gd name="connsiteX546" fmla="*/ 170974 w 1247775"/>
                  <a:gd name="connsiteY546" fmla="*/ 1045369 h 1857375"/>
                  <a:gd name="connsiteX547" fmla="*/ 170021 w 1247775"/>
                  <a:gd name="connsiteY547" fmla="*/ 1051084 h 1857375"/>
                  <a:gd name="connsiteX548" fmla="*/ 170974 w 1247775"/>
                  <a:gd name="connsiteY548" fmla="*/ 1057751 h 1857375"/>
                  <a:gd name="connsiteX549" fmla="*/ 164306 w 1247775"/>
                  <a:gd name="connsiteY549" fmla="*/ 1073944 h 1857375"/>
                  <a:gd name="connsiteX550" fmla="*/ 166211 w 1247775"/>
                  <a:gd name="connsiteY550" fmla="*/ 1081564 h 1857375"/>
                  <a:gd name="connsiteX551" fmla="*/ 162401 w 1247775"/>
                  <a:gd name="connsiteY551" fmla="*/ 1081564 h 1857375"/>
                  <a:gd name="connsiteX552" fmla="*/ 162401 w 1247775"/>
                  <a:gd name="connsiteY552" fmla="*/ 1080611 h 1857375"/>
                  <a:gd name="connsiteX553" fmla="*/ 161449 w 1247775"/>
                  <a:gd name="connsiteY553" fmla="*/ 1074896 h 1857375"/>
                  <a:gd name="connsiteX554" fmla="*/ 162401 w 1247775"/>
                  <a:gd name="connsiteY554" fmla="*/ 1070134 h 1857375"/>
                  <a:gd name="connsiteX555" fmla="*/ 147161 w 1247775"/>
                  <a:gd name="connsiteY555" fmla="*/ 1054894 h 1857375"/>
                  <a:gd name="connsiteX556" fmla="*/ 137636 w 1247775"/>
                  <a:gd name="connsiteY556" fmla="*/ 1057751 h 1857375"/>
                  <a:gd name="connsiteX557" fmla="*/ 116681 w 1247775"/>
                  <a:gd name="connsiteY557" fmla="*/ 1080611 h 1857375"/>
                  <a:gd name="connsiteX558" fmla="*/ 135731 w 1247775"/>
                  <a:gd name="connsiteY558" fmla="*/ 1103471 h 1857375"/>
                  <a:gd name="connsiteX559" fmla="*/ 132874 w 1247775"/>
                  <a:gd name="connsiteY559" fmla="*/ 1115854 h 1857375"/>
                  <a:gd name="connsiteX560" fmla="*/ 157639 w 1247775"/>
                  <a:gd name="connsiteY560" fmla="*/ 1149191 h 1857375"/>
                  <a:gd name="connsiteX561" fmla="*/ 151924 w 1247775"/>
                  <a:gd name="connsiteY561" fmla="*/ 1148239 h 1857375"/>
                  <a:gd name="connsiteX562" fmla="*/ 123349 w 1247775"/>
                  <a:gd name="connsiteY562" fmla="*/ 1166336 h 1857375"/>
                  <a:gd name="connsiteX563" fmla="*/ 102394 w 1247775"/>
                  <a:gd name="connsiteY563" fmla="*/ 1157764 h 1857375"/>
                  <a:gd name="connsiteX564" fmla="*/ 73819 w 1247775"/>
                  <a:gd name="connsiteY564" fmla="*/ 1186339 h 1857375"/>
                  <a:gd name="connsiteX565" fmla="*/ 85249 w 1247775"/>
                  <a:gd name="connsiteY565" fmla="*/ 1209199 h 1857375"/>
                  <a:gd name="connsiteX566" fmla="*/ 85249 w 1247775"/>
                  <a:gd name="connsiteY566" fmla="*/ 1210151 h 1857375"/>
                  <a:gd name="connsiteX567" fmla="*/ 96679 w 1247775"/>
                  <a:gd name="connsiteY567" fmla="*/ 1222534 h 1857375"/>
                  <a:gd name="connsiteX568" fmla="*/ 84296 w 1247775"/>
                  <a:gd name="connsiteY568" fmla="*/ 1237774 h 1857375"/>
                  <a:gd name="connsiteX569" fmla="*/ 100489 w 1247775"/>
                  <a:gd name="connsiteY569" fmla="*/ 1253966 h 1857375"/>
                  <a:gd name="connsiteX570" fmla="*/ 115729 w 1247775"/>
                  <a:gd name="connsiteY570" fmla="*/ 1241584 h 1857375"/>
                  <a:gd name="connsiteX571" fmla="*/ 139541 w 1247775"/>
                  <a:gd name="connsiteY571" fmla="*/ 1256824 h 1857375"/>
                  <a:gd name="connsiteX572" fmla="*/ 140494 w 1247775"/>
                  <a:gd name="connsiteY572" fmla="*/ 1256824 h 1857375"/>
                  <a:gd name="connsiteX573" fmla="*/ 140494 w 1247775"/>
                  <a:gd name="connsiteY573" fmla="*/ 1257776 h 1857375"/>
                  <a:gd name="connsiteX574" fmla="*/ 130016 w 1247775"/>
                  <a:gd name="connsiteY574" fmla="*/ 1272064 h 1857375"/>
                  <a:gd name="connsiteX575" fmla="*/ 110966 w 1247775"/>
                  <a:gd name="connsiteY575" fmla="*/ 1267301 h 1857375"/>
                  <a:gd name="connsiteX576" fmla="*/ 85249 w 1247775"/>
                  <a:gd name="connsiteY576" fmla="*/ 1276826 h 1857375"/>
                  <a:gd name="connsiteX577" fmla="*/ 77629 w 1247775"/>
                  <a:gd name="connsiteY577" fmla="*/ 1273969 h 1857375"/>
                  <a:gd name="connsiteX578" fmla="*/ 64294 w 1247775"/>
                  <a:gd name="connsiteY578" fmla="*/ 1287304 h 1857375"/>
                  <a:gd name="connsiteX579" fmla="*/ 64294 w 1247775"/>
                  <a:gd name="connsiteY579" fmla="*/ 1290161 h 1857375"/>
                  <a:gd name="connsiteX580" fmla="*/ 64294 w 1247775"/>
                  <a:gd name="connsiteY580" fmla="*/ 1291114 h 1857375"/>
                  <a:gd name="connsiteX581" fmla="*/ 59531 w 1247775"/>
                  <a:gd name="connsiteY581" fmla="*/ 1290161 h 1857375"/>
                  <a:gd name="connsiteX582" fmla="*/ 40481 w 1247775"/>
                  <a:gd name="connsiteY582" fmla="*/ 1309211 h 1857375"/>
                  <a:gd name="connsiteX583" fmla="*/ 59531 w 1247775"/>
                  <a:gd name="connsiteY583" fmla="*/ 1328261 h 1857375"/>
                  <a:gd name="connsiteX584" fmla="*/ 73819 w 1247775"/>
                  <a:gd name="connsiteY584" fmla="*/ 1322546 h 1857375"/>
                  <a:gd name="connsiteX585" fmla="*/ 111919 w 1247775"/>
                  <a:gd name="connsiteY585" fmla="*/ 1348264 h 1857375"/>
                  <a:gd name="connsiteX586" fmla="*/ 139541 w 1247775"/>
                  <a:gd name="connsiteY586" fmla="*/ 1337786 h 1857375"/>
                  <a:gd name="connsiteX587" fmla="*/ 136684 w 1247775"/>
                  <a:gd name="connsiteY587" fmla="*/ 1345406 h 1857375"/>
                  <a:gd name="connsiteX588" fmla="*/ 136684 w 1247775"/>
                  <a:gd name="connsiteY588" fmla="*/ 1345406 h 1857375"/>
                  <a:gd name="connsiteX589" fmla="*/ 116681 w 1247775"/>
                  <a:gd name="connsiteY589" fmla="*/ 1373981 h 1857375"/>
                  <a:gd name="connsiteX590" fmla="*/ 123349 w 1247775"/>
                  <a:gd name="connsiteY590" fmla="*/ 1393031 h 1857375"/>
                  <a:gd name="connsiteX591" fmla="*/ 113824 w 1247775"/>
                  <a:gd name="connsiteY591" fmla="*/ 1390174 h 1857375"/>
                  <a:gd name="connsiteX592" fmla="*/ 99536 w 1247775"/>
                  <a:gd name="connsiteY592" fmla="*/ 1398746 h 1857375"/>
                  <a:gd name="connsiteX593" fmla="*/ 98584 w 1247775"/>
                  <a:gd name="connsiteY593" fmla="*/ 1398746 h 1857375"/>
                  <a:gd name="connsiteX594" fmla="*/ 90964 w 1247775"/>
                  <a:gd name="connsiteY594" fmla="*/ 1400651 h 1857375"/>
                  <a:gd name="connsiteX595" fmla="*/ 59531 w 1247775"/>
                  <a:gd name="connsiteY595" fmla="*/ 1384459 h 1857375"/>
                  <a:gd name="connsiteX596" fmla="*/ 33814 w 1247775"/>
                  <a:gd name="connsiteY596" fmla="*/ 1393984 h 1857375"/>
                  <a:gd name="connsiteX597" fmla="*/ 32861 w 1247775"/>
                  <a:gd name="connsiteY597" fmla="*/ 1393984 h 1857375"/>
                  <a:gd name="connsiteX598" fmla="*/ 27146 w 1247775"/>
                  <a:gd name="connsiteY598" fmla="*/ 1399699 h 1857375"/>
                  <a:gd name="connsiteX599" fmla="*/ 27146 w 1247775"/>
                  <a:gd name="connsiteY599" fmla="*/ 1400651 h 1857375"/>
                  <a:gd name="connsiteX600" fmla="*/ 19526 w 1247775"/>
                  <a:gd name="connsiteY600" fmla="*/ 1420654 h 1857375"/>
                  <a:gd name="connsiteX601" fmla="*/ 7144 w 1247775"/>
                  <a:gd name="connsiteY601" fmla="*/ 1437799 h 1857375"/>
                  <a:gd name="connsiteX602" fmla="*/ 26194 w 1247775"/>
                  <a:gd name="connsiteY602" fmla="*/ 1456849 h 1857375"/>
                  <a:gd name="connsiteX603" fmla="*/ 34766 w 1247775"/>
                  <a:gd name="connsiteY603" fmla="*/ 1454944 h 1857375"/>
                  <a:gd name="connsiteX604" fmla="*/ 59531 w 1247775"/>
                  <a:gd name="connsiteY604" fmla="*/ 1463516 h 1857375"/>
                  <a:gd name="connsiteX605" fmla="*/ 98584 w 1247775"/>
                  <a:gd name="connsiteY605" fmla="*/ 1429226 h 1857375"/>
                  <a:gd name="connsiteX606" fmla="*/ 98584 w 1247775"/>
                  <a:gd name="connsiteY606" fmla="*/ 1429226 h 1857375"/>
                  <a:gd name="connsiteX607" fmla="*/ 110966 w 1247775"/>
                  <a:gd name="connsiteY607" fmla="*/ 1422559 h 1857375"/>
                  <a:gd name="connsiteX608" fmla="*/ 112871 w 1247775"/>
                  <a:gd name="connsiteY608" fmla="*/ 1422559 h 1857375"/>
                  <a:gd name="connsiteX609" fmla="*/ 129064 w 1247775"/>
                  <a:gd name="connsiteY609" fmla="*/ 1406366 h 1857375"/>
                  <a:gd name="connsiteX610" fmla="*/ 126206 w 1247775"/>
                  <a:gd name="connsiteY610" fmla="*/ 1397794 h 1857375"/>
                  <a:gd name="connsiteX611" fmla="*/ 146209 w 1247775"/>
                  <a:gd name="connsiteY611" fmla="*/ 1405414 h 1857375"/>
                  <a:gd name="connsiteX612" fmla="*/ 173831 w 1247775"/>
                  <a:gd name="connsiteY612" fmla="*/ 1388269 h 1857375"/>
                  <a:gd name="connsiteX613" fmla="*/ 176689 w 1247775"/>
                  <a:gd name="connsiteY613" fmla="*/ 1388269 h 1857375"/>
                  <a:gd name="connsiteX614" fmla="*/ 177641 w 1247775"/>
                  <a:gd name="connsiteY614" fmla="*/ 1388269 h 1857375"/>
                  <a:gd name="connsiteX615" fmla="*/ 212884 w 1247775"/>
                  <a:gd name="connsiteY615" fmla="*/ 1410176 h 1857375"/>
                  <a:gd name="connsiteX616" fmla="*/ 246221 w 1247775"/>
                  <a:gd name="connsiteY616" fmla="*/ 1391126 h 1857375"/>
                  <a:gd name="connsiteX617" fmla="*/ 247174 w 1247775"/>
                  <a:gd name="connsiteY617" fmla="*/ 1391126 h 1857375"/>
                  <a:gd name="connsiteX618" fmla="*/ 253841 w 1247775"/>
                  <a:gd name="connsiteY618" fmla="*/ 1383506 h 1857375"/>
                  <a:gd name="connsiteX619" fmla="*/ 250984 w 1247775"/>
                  <a:gd name="connsiteY619" fmla="*/ 1377791 h 1857375"/>
                  <a:gd name="connsiteX620" fmla="*/ 251936 w 1247775"/>
                  <a:gd name="connsiteY620" fmla="*/ 1370171 h 1857375"/>
                  <a:gd name="connsiteX621" fmla="*/ 212884 w 1247775"/>
                  <a:gd name="connsiteY621" fmla="*/ 1331119 h 1857375"/>
                  <a:gd name="connsiteX622" fmla="*/ 206216 w 1247775"/>
                  <a:gd name="connsiteY622" fmla="*/ 1332071 h 1857375"/>
                  <a:gd name="connsiteX623" fmla="*/ 199549 w 1247775"/>
                  <a:gd name="connsiteY623" fmla="*/ 1331119 h 1857375"/>
                  <a:gd name="connsiteX624" fmla="*/ 188119 w 1247775"/>
                  <a:gd name="connsiteY624" fmla="*/ 1320641 h 1857375"/>
                  <a:gd name="connsiteX625" fmla="*/ 176689 w 1247775"/>
                  <a:gd name="connsiteY625" fmla="*/ 1332071 h 1857375"/>
                  <a:gd name="connsiteX626" fmla="*/ 176689 w 1247775"/>
                  <a:gd name="connsiteY626" fmla="*/ 1333024 h 1857375"/>
                  <a:gd name="connsiteX627" fmla="*/ 165259 w 1247775"/>
                  <a:gd name="connsiteY627" fmla="*/ 1329214 h 1857375"/>
                  <a:gd name="connsiteX628" fmla="*/ 150019 w 1247775"/>
                  <a:gd name="connsiteY628" fmla="*/ 1334929 h 1857375"/>
                  <a:gd name="connsiteX629" fmla="*/ 147161 w 1247775"/>
                  <a:gd name="connsiteY629" fmla="*/ 1333976 h 1857375"/>
                  <a:gd name="connsiteX630" fmla="*/ 139541 w 1247775"/>
                  <a:gd name="connsiteY630" fmla="*/ 1336834 h 1857375"/>
                  <a:gd name="connsiteX631" fmla="*/ 150971 w 1247775"/>
                  <a:gd name="connsiteY631" fmla="*/ 1308259 h 1857375"/>
                  <a:gd name="connsiteX632" fmla="*/ 150019 w 1247775"/>
                  <a:gd name="connsiteY632" fmla="*/ 1303496 h 1857375"/>
                  <a:gd name="connsiteX633" fmla="*/ 151924 w 1247775"/>
                  <a:gd name="connsiteY633" fmla="*/ 1303496 h 1857375"/>
                  <a:gd name="connsiteX634" fmla="*/ 176689 w 1247775"/>
                  <a:gd name="connsiteY634" fmla="*/ 1278731 h 1857375"/>
                  <a:gd name="connsiteX635" fmla="*/ 153829 w 1247775"/>
                  <a:gd name="connsiteY635" fmla="*/ 1254919 h 1857375"/>
                  <a:gd name="connsiteX636" fmla="*/ 152876 w 1247775"/>
                  <a:gd name="connsiteY636" fmla="*/ 1253014 h 1857375"/>
                  <a:gd name="connsiteX637" fmla="*/ 156686 w 1247775"/>
                  <a:gd name="connsiteY637" fmla="*/ 1249204 h 1857375"/>
                  <a:gd name="connsiteX638" fmla="*/ 170021 w 1247775"/>
                  <a:gd name="connsiteY638" fmla="*/ 1233011 h 1857375"/>
                  <a:gd name="connsiteX639" fmla="*/ 168116 w 1247775"/>
                  <a:gd name="connsiteY639" fmla="*/ 1224439 h 1857375"/>
                  <a:gd name="connsiteX640" fmla="*/ 176689 w 1247775"/>
                  <a:gd name="connsiteY640" fmla="*/ 1213961 h 1857375"/>
                  <a:gd name="connsiteX641" fmla="*/ 170021 w 1247775"/>
                  <a:gd name="connsiteY641" fmla="*/ 1204436 h 1857375"/>
                  <a:gd name="connsiteX642" fmla="*/ 180499 w 1247775"/>
                  <a:gd name="connsiteY642" fmla="*/ 1181576 h 1857375"/>
                  <a:gd name="connsiteX643" fmla="*/ 158591 w 1247775"/>
                  <a:gd name="connsiteY643" fmla="*/ 1152049 h 1857375"/>
                  <a:gd name="connsiteX644" fmla="*/ 165259 w 1247775"/>
                  <a:gd name="connsiteY644" fmla="*/ 1153001 h 1857375"/>
                  <a:gd name="connsiteX645" fmla="*/ 169069 w 1247775"/>
                  <a:gd name="connsiteY645" fmla="*/ 1153001 h 1857375"/>
                  <a:gd name="connsiteX646" fmla="*/ 169069 w 1247775"/>
                  <a:gd name="connsiteY646" fmla="*/ 1153001 h 1857375"/>
                  <a:gd name="connsiteX647" fmla="*/ 177641 w 1247775"/>
                  <a:gd name="connsiteY647" fmla="*/ 1161574 h 1857375"/>
                  <a:gd name="connsiteX648" fmla="*/ 178594 w 1247775"/>
                  <a:gd name="connsiteY648" fmla="*/ 1161574 h 1857375"/>
                  <a:gd name="connsiteX649" fmla="*/ 178594 w 1247775"/>
                  <a:gd name="connsiteY649" fmla="*/ 1162526 h 1857375"/>
                  <a:gd name="connsiteX650" fmla="*/ 188119 w 1247775"/>
                  <a:gd name="connsiteY650" fmla="*/ 1180624 h 1857375"/>
                  <a:gd name="connsiteX651" fmla="*/ 185261 w 1247775"/>
                  <a:gd name="connsiteY651" fmla="*/ 1193006 h 1857375"/>
                  <a:gd name="connsiteX652" fmla="*/ 210026 w 1247775"/>
                  <a:gd name="connsiteY652" fmla="*/ 1221581 h 1857375"/>
                  <a:gd name="connsiteX653" fmla="*/ 205264 w 1247775"/>
                  <a:gd name="connsiteY653" fmla="*/ 1229201 h 1857375"/>
                  <a:gd name="connsiteX654" fmla="*/ 213836 w 1247775"/>
                  <a:gd name="connsiteY654" fmla="*/ 1237774 h 1857375"/>
                  <a:gd name="connsiteX655" fmla="*/ 222409 w 1247775"/>
                  <a:gd name="connsiteY655" fmla="*/ 1229201 h 1857375"/>
                  <a:gd name="connsiteX656" fmla="*/ 217646 w 1247775"/>
                  <a:gd name="connsiteY656" fmla="*/ 1221581 h 1857375"/>
                  <a:gd name="connsiteX657" fmla="*/ 219551 w 1247775"/>
                  <a:gd name="connsiteY657" fmla="*/ 1221581 h 1857375"/>
                  <a:gd name="connsiteX658" fmla="*/ 226219 w 1247775"/>
                  <a:gd name="connsiteY658" fmla="*/ 1223486 h 1857375"/>
                  <a:gd name="connsiteX659" fmla="*/ 239554 w 1247775"/>
                  <a:gd name="connsiteY659" fmla="*/ 1210151 h 1857375"/>
                  <a:gd name="connsiteX660" fmla="*/ 239554 w 1247775"/>
                  <a:gd name="connsiteY660" fmla="*/ 1209199 h 1857375"/>
                  <a:gd name="connsiteX661" fmla="*/ 244316 w 1247775"/>
                  <a:gd name="connsiteY661" fmla="*/ 1196816 h 1857375"/>
                  <a:gd name="connsiteX662" fmla="*/ 246221 w 1247775"/>
                  <a:gd name="connsiteY662" fmla="*/ 1196816 h 1857375"/>
                  <a:gd name="connsiteX663" fmla="*/ 254794 w 1247775"/>
                  <a:gd name="connsiteY663" fmla="*/ 1188244 h 1857375"/>
                  <a:gd name="connsiteX664" fmla="*/ 250984 w 1247775"/>
                  <a:gd name="connsiteY664" fmla="*/ 1181576 h 1857375"/>
                  <a:gd name="connsiteX665" fmla="*/ 259556 w 1247775"/>
                  <a:gd name="connsiteY665" fmla="*/ 1172051 h 1857375"/>
                  <a:gd name="connsiteX666" fmla="*/ 252889 w 1247775"/>
                  <a:gd name="connsiteY666" fmla="*/ 1162526 h 1857375"/>
                  <a:gd name="connsiteX667" fmla="*/ 255746 w 1247775"/>
                  <a:gd name="connsiteY667" fmla="*/ 1153001 h 1857375"/>
                  <a:gd name="connsiteX668" fmla="*/ 239554 w 1247775"/>
                  <a:gd name="connsiteY668" fmla="*/ 1136809 h 1857375"/>
                  <a:gd name="connsiteX669" fmla="*/ 223361 w 1247775"/>
                  <a:gd name="connsiteY669" fmla="*/ 1153001 h 1857375"/>
                  <a:gd name="connsiteX670" fmla="*/ 239554 w 1247775"/>
                  <a:gd name="connsiteY670" fmla="*/ 1169194 h 1857375"/>
                  <a:gd name="connsiteX671" fmla="*/ 240506 w 1247775"/>
                  <a:gd name="connsiteY671" fmla="*/ 1169194 h 1857375"/>
                  <a:gd name="connsiteX672" fmla="*/ 239554 w 1247775"/>
                  <a:gd name="connsiteY672" fmla="*/ 1172051 h 1857375"/>
                  <a:gd name="connsiteX673" fmla="*/ 244316 w 1247775"/>
                  <a:gd name="connsiteY673" fmla="*/ 1180624 h 1857375"/>
                  <a:gd name="connsiteX674" fmla="*/ 241459 w 1247775"/>
                  <a:gd name="connsiteY674" fmla="*/ 1181576 h 1857375"/>
                  <a:gd name="connsiteX675" fmla="*/ 223361 w 1247775"/>
                  <a:gd name="connsiteY675" fmla="*/ 1165384 h 1857375"/>
                  <a:gd name="connsiteX676" fmla="*/ 223361 w 1247775"/>
                  <a:gd name="connsiteY676" fmla="*/ 1162526 h 1857375"/>
                  <a:gd name="connsiteX677" fmla="*/ 201454 w 1247775"/>
                  <a:gd name="connsiteY677" fmla="*/ 1140619 h 1857375"/>
                  <a:gd name="connsiteX678" fmla="*/ 190976 w 1247775"/>
                  <a:gd name="connsiteY678" fmla="*/ 1143476 h 1857375"/>
                  <a:gd name="connsiteX679" fmla="*/ 201454 w 1247775"/>
                  <a:gd name="connsiteY679" fmla="*/ 1118711 h 1857375"/>
                  <a:gd name="connsiteX680" fmla="*/ 200501 w 1247775"/>
                  <a:gd name="connsiteY680" fmla="*/ 1111091 h 1857375"/>
                  <a:gd name="connsiteX681" fmla="*/ 205264 w 1247775"/>
                  <a:gd name="connsiteY681" fmla="*/ 1105376 h 1857375"/>
                  <a:gd name="connsiteX682" fmla="*/ 199549 w 1247775"/>
                  <a:gd name="connsiteY682" fmla="*/ 1099661 h 1857375"/>
                  <a:gd name="connsiteX683" fmla="*/ 196691 w 1247775"/>
                  <a:gd name="connsiteY683" fmla="*/ 1100614 h 1857375"/>
                  <a:gd name="connsiteX684" fmla="*/ 193834 w 1247775"/>
                  <a:gd name="connsiteY684" fmla="*/ 1096804 h 1857375"/>
                  <a:gd name="connsiteX685" fmla="*/ 207169 w 1247775"/>
                  <a:gd name="connsiteY685" fmla="*/ 1081564 h 1857375"/>
                  <a:gd name="connsiteX686" fmla="*/ 228124 w 1247775"/>
                  <a:gd name="connsiteY686" fmla="*/ 1052989 h 1857375"/>
                  <a:gd name="connsiteX687" fmla="*/ 227171 w 1247775"/>
                  <a:gd name="connsiteY687" fmla="*/ 1048226 h 1857375"/>
                  <a:gd name="connsiteX688" fmla="*/ 236696 w 1247775"/>
                  <a:gd name="connsiteY688" fmla="*/ 1050131 h 1857375"/>
                  <a:gd name="connsiteX689" fmla="*/ 257651 w 1247775"/>
                  <a:gd name="connsiteY689" fmla="*/ 1042511 h 1857375"/>
                  <a:gd name="connsiteX690" fmla="*/ 263366 w 1247775"/>
                  <a:gd name="connsiteY690" fmla="*/ 1043464 h 1857375"/>
                  <a:gd name="connsiteX691" fmla="*/ 282416 w 1247775"/>
                  <a:gd name="connsiteY691" fmla="*/ 1024414 h 1857375"/>
                  <a:gd name="connsiteX692" fmla="*/ 279559 w 1247775"/>
                  <a:gd name="connsiteY692" fmla="*/ 1013936 h 1857375"/>
                  <a:gd name="connsiteX693" fmla="*/ 295751 w 1247775"/>
                  <a:gd name="connsiteY693" fmla="*/ 1000601 h 1857375"/>
                  <a:gd name="connsiteX694" fmla="*/ 294799 w 1247775"/>
                  <a:gd name="connsiteY694" fmla="*/ 1006316 h 1857375"/>
                  <a:gd name="connsiteX695" fmla="*/ 294799 w 1247775"/>
                  <a:gd name="connsiteY695" fmla="*/ 1009174 h 1857375"/>
                  <a:gd name="connsiteX696" fmla="*/ 293846 w 1247775"/>
                  <a:gd name="connsiteY696" fmla="*/ 1015841 h 1857375"/>
                  <a:gd name="connsiteX697" fmla="*/ 297656 w 1247775"/>
                  <a:gd name="connsiteY697" fmla="*/ 1026319 h 1857375"/>
                  <a:gd name="connsiteX698" fmla="*/ 284321 w 1247775"/>
                  <a:gd name="connsiteY698" fmla="*/ 1051084 h 1857375"/>
                  <a:gd name="connsiteX699" fmla="*/ 284321 w 1247775"/>
                  <a:gd name="connsiteY699" fmla="*/ 1052989 h 1857375"/>
                  <a:gd name="connsiteX700" fmla="*/ 280511 w 1247775"/>
                  <a:gd name="connsiteY700" fmla="*/ 1052036 h 1857375"/>
                  <a:gd name="connsiteX701" fmla="*/ 268129 w 1247775"/>
                  <a:gd name="connsiteY701" fmla="*/ 1064419 h 1857375"/>
                  <a:gd name="connsiteX702" fmla="*/ 277654 w 1247775"/>
                  <a:gd name="connsiteY702" fmla="*/ 1075849 h 1857375"/>
                  <a:gd name="connsiteX703" fmla="*/ 277654 w 1247775"/>
                  <a:gd name="connsiteY703" fmla="*/ 1076801 h 1857375"/>
                  <a:gd name="connsiteX704" fmla="*/ 295751 w 1247775"/>
                  <a:gd name="connsiteY704" fmla="*/ 1094899 h 1857375"/>
                  <a:gd name="connsiteX705" fmla="*/ 303371 w 1247775"/>
                  <a:gd name="connsiteY705" fmla="*/ 1092994 h 1857375"/>
                  <a:gd name="connsiteX706" fmla="*/ 300514 w 1247775"/>
                  <a:gd name="connsiteY706" fmla="*/ 1100614 h 1857375"/>
                  <a:gd name="connsiteX707" fmla="*/ 304324 w 1247775"/>
                  <a:gd name="connsiteY707" fmla="*/ 1110139 h 1857375"/>
                  <a:gd name="connsiteX708" fmla="*/ 303371 w 1247775"/>
                  <a:gd name="connsiteY708" fmla="*/ 1110139 h 1857375"/>
                  <a:gd name="connsiteX709" fmla="*/ 270986 w 1247775"/>
                  <a:gd name="connsiteY709" fmla="*/ 1142524 h 1857375"/>
                  <a:gd name="connsiteX710" fmla="*/ 285274 w 1247775"/>
                  <a:gd name="connsiteY710" fmla="*/ 1169194 h 1857375"/>
                  <a:gd name="connsiteX711" fmla="*/ 288131 w 1247775"/>
                  <a:gd name="connsiteY711" fmla="*/ 1174909 h 1857375"/>
                  <a:gd name="connsiteX712" fmla="*/ 280511 w 1247775"/>
                  <a:gd name="connsiteY712" fmla="*/ 1193959 h 1857375"/>
                  <a:gd name="connsiteX713" fmla="*/ 266224 w 1247775"/>
                  <a:gd name="connsiteY713" fmla="*/ 1210151 h 1857375"/>
                  <a:gd name="connsiteX714" fmla="*/ 269081 w 1247775"/>
                  <a:gd name="connsiteY714" fmla="*/ 1218724 h 1857375"/>
                  <a:gd name="connsiteX715" fmla="*/ 258604 w 1247775"/>
                  <a:gd name="connsiteY715" fmla="*/ 1216819 h 1857375"/>
                  <a:gd name="connsiteX716" fmla="*/ 227171 w 1247775"/>
                  <a:gd name="connsiteY716" fmla="*/ 1248251 h 1857375"/>
                  <a:gd name="connsiteX717" fmla="*/ 258604 w 1247775"/>
                  <a:gd name="connsiteY717" fmla="*/ 1279684 h 1857375"/>
                  <a:gd name="connsiteX718" fmla="*/ 285274 w 1247775"/>
                  <a:gd name="connsiteY718" fmla="*/ 1264444 h 1857375"/>
                  <a:gd name="connsiteX719" fmla="*/ 293846 w 1247775"/>
                  <a:gd name="connsiteY719" fmla="*/ 1266349 h 1857375"/>
                  <a:gd name="connsiteX720" fmla="*/ 316706 w 1247775"/>
                  <a:gd name="connsiteY720" fmla="*/ 1253966 h 1857375"/>
                  <a:gd name="connsiteX721" fmla="*/ 321469 w 1247775"/>
                  <a:gd name="connsiteY721" fmla="*/ 1249204 h 1857375"/>
                  <a:gd name="connsiteX722" fmla="*/ 326231 w 1247775"/>
                  <a:gd name="connsiteY722" fmla="*/ 1263491 h 1857375"/>
                  <a:gd name="connsiteX723" fmla="*/ 326231 w 1247775"/>
                  <a:gd name="connsiteY723" fmla="*/ 1264444 h 1857375"/>
                  <a:gd name="connsiteX724" fmla="*/ 328136 w 1247775"/>
                  <a:gd name="connsiteY724" fmla="*/ 1275874 h 1857375"/>
                  <a:gd name="connsiteX725" fmla="*/ 322421 w 1247775"/>
                  <a:gd name="connsiteY725" fmla="*/ 1285399 h 1857375"/>
                  <a:gd name="connsiteX726" fmla="*/ 310991 w 1247775"/>
                  <a:gd name="connsiteY726" fmla="*/ 1279684 h 1857375"/>
                  <a:gd name="connsiteX727" fmla="*/ 304324 w 1247775"/>
                  <a:gd name="connsiteY727" fmla="*/ 1273016 h 1857375"/>
                  <a:gd name="connsiteX728" fmla="*/ 297656 w 1247775"/>
                  <a:gd name="connsiteY728" fmla="*/ 1279684 h 1857375"/>
                  <a:gd name="connsiteX729" fmla="*/ 299561 w 1247775"/>
                  <a:gd name="connsiteY729" fmla="*/ 1284446 h 1857375"/>
                  <a:gd name="connsiteX730" fmla="*/ 294799 w 1247775"/>
                  <a:gd name="connsiteY730" fmla="*/ 1296829 h 1857375"/>
                  <a:gd name="connsiteX731" fmla="*/ 298609 w 1247775"/>
                  <a:gd name="connsiteY731" fmla="*/ 1307306 h 1857375"/>
                  <a:gd name="connsiteX732" fmla="*/ 298609 w 1247775"/>
                  <a:gd name="connsiteY732" fmla="*/ 1307306 h 1857375"/>
                  <a:gd name="connsiteX733" fmla="*/ 308134 w 1247775"/>
                  <a:gd name="connsiteY733" fmla="*/ 1316831 h 1857375"/>
                  <a:gd name="connsiteX734" fmla="*/ 314801 w 1247775"/>
                  <a:gd name="connsiteY734" fmla="*/ 1313974 h 1857375"/>
                  <a:gd name="connsiteX735" fmla="*/ 328136 w 1247775"/>
                  <a:gd name="connsiteY735" fmla="*/ 1302544 h 1857375"/>
                  <a:gd name="connsiteX736" fmla="*/ 343376 w 1247775"/>
                  <a:gd name="connsiteY736" fmla="*/ 1310164 h 1857375"/>
                  <a:gd name="connsiteX737" fmla="*/ 353854 w 1247775"/>
                  <a:gd name="connsiteY737" fmla="*/ 1306354 h 1857375"/>
                  <a:gd name="connsiteX738" fmla="*/ 353854 w 1247775"/>
                  <a:gd name="connsiteY738" fmla="*/ 1307306 h 1857375"/>
                  <a:gd name="connsiteX739" fmla="*/ 369094 w 1247775"/>
                  <a:gd name="connsiteY739" fmla="*/ 1322546 h 1857375"/>
                  <a:gd name="connsiteX740" fmla="*/ 376714 w 1247775"/>
                  <a:gd name="connsiteY740" fmla="*/ 1320641 h 1857375"/>
                  <a:gd name="connsiteX741" fmla="*/ 384334 w 1247775"/>
                  <a:gd name="connsiteY741" fmla="*/ 1323499 h 1857375"/>
                  <a:gd name="connsiteX742" fmla="*/ 396716 w 1247775"/>
                  <a:gd name="connsiteY742" fmla="*/ 1311116 h 1857375"/>
                  <a:gd name="connsiteX743" fmla="*/ 396716 w 1247775"/>
                  <a:gd name="connsiteY743" fmla="*/ 1309211 h 1857375"/>
                  <a:gd name="connsiteX744" fmla="*/ 406241 w 1247775"/>
                  <a:gd name="connsiteY744" fmla="*/ 1293971 h 1857375"/>
                  <a:gd name="connsiteX745" fmla="*/ 397669 w 1247775"/>
                  <a:gd name="connsiteY745" fmla="*/ 1278731 h 1857375"/>
                  <a:gd name="connsiteX746" fmla="*/ 397669 w 1247775"/>
                  <a:gd name="connsiteY746" fmla="*/ 1278731 h 1857375"/>
                  <a:gd name="connsiteX747" fmla="*/ 404336 w 1247775"/>
                  <a:gd name="connsiteY747" fmla="*/ 1280636 h 1857375"/>
                  <a:gd name="connsiteX748" fmla="*/ 408146 w 1247775"/>
                  <a:gd name="connsiteY748" fmla="*/ 1279684 h 1857375"/>
                  <a:gd name="connsiteX749" fmla="*/ 421481 w 1247775"/>
                  <a:gd name="connsiteY749" fmla="*/ 1288256 h 1857375"/>
                  <a:gd name="connsiteX750" fmla="*/ 437674 w 1247775"/>
                  <a:gd name="connsiteY750" fmla="*/ 1296829 h 1857375"/>
                  <a:gd name="connsiteX751" fmla="*/ 456724 w 1247775"/>
                  <a:gd name="connsiteY751" fmla="*/ 1277779 h 1857375"/>
                  <a:gd name="connsiteX752" fmla="*/ 456724 w 1247775"/>
                  <a:gd name="connsiteY752" fmla="*/ 1276826 h 1857375"/>
                  <a:gd name="connsiteX753" fmla="*/ 471011 w 1247775"/>
                  <a:gd name="connsiteY753" fmla="*/ 1284446 h 1857375"/>
                  <a:gd name="connsiteX754" fmla="*/ 485299 w 1247775"/>
                  <a:gd name="connsiteY754" fmla="*/ 1291114 h 1857375"/>
                  <a:gd name="connsiteX755" fmla="*/ 499586 w 1247775"/>
                  <a:gd name="connsiteY755" fmla="*/ 1283494 h 1857375"/>
                  <a:gd name="connsiteX756" fmla="*/ 500539 w 1247775"/>
                  <a:gd name="connsiteY756" fmla="*/ 1284446 h 1857375"/>
                  <a:gd name="connsiteX757" fmla="*/ 498634 w 1247775"/>
                  <a:gd name="connsiteY757" fmla="*/ 1286351 h 1857375"/>
                  <a:gd name="connsiteX758" fmla="*/ 491014 w 1247775"/>
                  <a:gd name="connsiteY758" fmla="*/ 1297781 h 1857375"/>
                  <a:gd name="connsiteX759" fmla="*/ 483394 w 1247775"/>
                  <a:gd name="connsiteY759" fmla="*/ 1313974 h 1857375"/>
                  <a:gd name="connsiteX760" fmla="*/ 477679 w 1247775"/>
                  <a:gd name="connsiteY760" fmla="*/ 1317784 h 1857375"/>
                  <a:gd name="connsiteX761" fmla="*/ 471011 w 1247775"/>
                  <a:gd name="connsiteY761" fmla="*/ 1315879 h 1857375"/>
                  <a:gd name="connsiteX762" fmla="*/ 457676 w 1247775"/>
                  <a:gd name="connsiteY762" fmla="*/ 1329214 h 1857375"/>
                  <a:gd name="connsiteX763" fmla="*/ 471011 w 1247775"/>
                  <a:gd name="connsiteY763" fmla="*/ 1342549 h 1857375"/>
                  <a:gd name="connsiteX764" fmla="*/ 475774 w 1247775"/>
                  <a:gd name="connsiteY764" fmla="*/ 1341596 h 1857375"/>
                  <a:gd name="connsiteX765" fmla="*/ 475774 w 1247775"/>
                  <a:gd name="connsiteY765" fmla="*/ 1341596 h 1857375"/>
                  <a:gd name="connsiteX766" fmla="*/ 451961 w 1247775"/>
                  <a:gd name="connsiteY766" fmla="*/ 1361599 h 1857375"/>
                  <a:gd name="connsiteX767" fmla="*/ 444341 w 1247775"/>
                  <a:gd name="connsiteY767" fmla="*/ 1356836 h 1857375"/>
                  <a:gd name="connsiteX768" fmla="*/ 446246 w 1247775"/>
                  <a:gd name="connsiteY768" fmla="*/ 1349216 h 1857375"/>
                  <a:gd name="connsiteX769" fmla="*/ 430054 w 1247775"/>
                  <a:gd name="connsiteY769" fmla="*/ 1333024 h 1857375"/>
                  <a:gd name="connsiteX770" fmla="*/ 417671 w 1247775"/>
                  <a:gd name="connsiteY770" fmla="*/ 1337786 h 1857375"/>
                  <a:gd name="connsiteX771" fmla="*/ 408146 w 1247775"/>
                  <a:gd name="connsiteY771" fmla="*/ 1333024 h 1857375"/>
                  <a:gd name="connsiteX772" fmla="*/ 395764 w 1247775"/>
                  <a:gd name="connsiteY772" fmla="*/ 1345406 h 1857375"/>
                  <a:gd name="connsiteX773" fmla="*/ 401479 w 1247775"/>
                  <a:gd name="connsiteY773" fmla="*/ 1355884 h 1857375"/>
                  <a:gd name="connsiteX774" fmla="*/ 386239 w 1247775"/>
                  <a:gd name="connsiteY774" fmla="*/ 1375886 h 1857375"/>
                  <a:gd name="connsiteX775" fmla="*/ 386239 w 1247775"/>
                  <a:gd name="connsiteY775" fmla="*/ 1379696 h 1857375"/>
                  <a:gd name="connsiteX776" fmla="*/ 384334 w 1247775"/>
                  <a:gd name="connsiteY776" fmla="*/ 1387316 h 1857375"/>
                  <a:gd name="connsiteX777" fmla="*/ 379571 w 1247775"/>
                  <a:gd name="connsiteY777" fmla="*/ 1394936 h 1857375"/>
                  <a:gd name="connsiteX778" fmla="*/ 378619 w 1247775"/>
                  <a:gd name="connsiteY778" fmla="*/ 1394936 h 1857375"/>
                  <a:gd name="connsiteX779" fmla="*/ 378619 w 1247775"/>
                  <a:gd name="connsiteY779" fmla="*/ 1394936 h 1857375"/>
                  <a:gd name="connsiteX780" fmla="*/ 379571 w 1247775"/>
                  <a:gd name="connsiteY780" fmla="*/ 1389221 h 1857375"/>
                  <a:gd name="connsiteX781" fmla="*/ 379571 w 1247775"/>
                  <a:gd name="connsiteY781" fmla="*/ 1386364 h 1857375"/>
                  <a:gd name="connsiteX782" fmla="*/ 386239 w 1247775"/>
                  <a:gd name="connsiteY782" fmla="*/ 1373981 h 1857375"/>
                  <a:gd name="connsiteX783" fmla="*/ 371951 w 1247775"/>
                  <a:gd name="connsiteY783" fmla="*/ 1359694 h 1857375"/>
                  <a:gd name="connsiteX784" fmla="*/ 360521 w 1247775"/>
                  <a:gd name="connsiteY784" fmla="*/ 1365409 h 1857375"/>
                  <a:gd name="connsiteX785" fmla="*/ 354806 w 1247775"/>
                  <a:gd name="connsiteY785" fmla="*/ 1364456 h 1857375"/>
                  <a:gd name="connsiteX786" fmla="*/ 339566 w 1247775"/>
                  <a:gd name="connsiteY786" fmla="*/ 1370171 h 1857375"/>
                  <a:gd name="connsiteX787" fmla="*/ 330041 w 1247775"/>
                  <a:gd name="connsiteY787" fmla="*/ 1365409 h 1857375"/>
                  <a:gd name="connsiteX788" fmla="*/ 318611 w 1247775"/>
                  <a:gd name="connsiteY788" fmla="*/ 1373981 h 1857375"/>
                  <a:gd name="connsiteX789" fmla="*/ 313849 w 1247775"/>
                  <a:gd name="connsiteY789" fmla="*/ 1377791 h 1857375"/>
                  <a:gd name="connsiteX790" fmla="*/ 308134 w 1247775"/>
                  <a:gd name="connsiteY790" fmla="*/ 1376839 h 1857375"/>
                  <a:gd name="connsiteX791" fmla="*/ 295751 w 1247775"/>
                  <a:gd name="connsiteY791" fmla="*/ 1389221 h 1857375"/>
                  <a:gd name="connsiteX792" fmla="*/ 308134 w 1247775"/>
                  <a:gd name="connsiteY792" fmla="*/ 1401604 h 1857375"/>
                  <a:gd name="connsiteX793" fmla="*/ 320516 w 1247775"/>
                  <a:gd name="connsiteY793" fmla="*/ 1390174 h 1857375"/>
                  <a:gd name="connsiteX794" fmla="*/ 320516 w 1247775"/>
                  <a:gd name="connsiteY794" fmla="*/ 1390174 h 1857375"/>
                  <a:gd name="connsiteX795" fmla="*/ 325279 w 1247775"/>
                  <a:gd name="connsiteY795" fmla="*/ 1388269 h 1857375"/>
                  <a:gd name="connsiteX796" fmla="*/ 329089 w 1247775"/>
                  <a:gd name="connsiteY796" fmla="*/ 1389221 h 1857375"/>
                  <a:gd name="connsiteX797" fmla="*/ 329089 w 1247775"/>
                  <a:gd name="connsiteY797" fmla="*/ 1390174 h 1857375"/>
                  <a:gd name="connsiteX798" fmla="*/ 347186 w 1247775"/>
                  <a:gd name="connsiteY798" fmla="*/ 1413986 h 1857375"/>
                  <a:gd name="connsiteX799" fmla="*/ 346234 w 1247775"/>
                  <a:gd name="connsiteY799" fmla="*/ 1417796 h 1857375"/>
                  <a:gd name="connsiteX800" fmla="*/ 347186 w 1247775"/>
                  <a:gd name="connsiteY800" fmla="*/ 1420654 h 1857375"/>
                  <a:gd name="connsiteX801" fmla="*/ 343376 w 1247775"/>
                  <a:gd name="connsiteY801" fmla="*/ 1433036 h 1857375"/>
                  <a:gd name="connsiteX802" fmla="*/ 347186 w 1247775"/>
                  <a:gd name="connsiteY802" fmla="*/ 1446371 h 1857375"/>
                  <a:gd name="connsiteX803" fmla="*/ 334804 w 1247775"/>
                  <a:gd name="connsiteY803" fmla="*/ 1461611 h 1857375"/>
                  <a:gd name="connsiteX804" fmla="*/ 350044 w 1247775"/>
                  <a:gd name="connsiteY804" fmla="*/ 1476851 h 1857375"/>
                  <a:gd name="connsiteX805" fmla="*/ 359569 w 1247775"/>
                  <a:gd name="connsiteY805" fmla="*/ 1473994 h 1857375"/>
                  <a:gd name="connsiteX806" fmla="*/ 377666 w 1247775"/>
                  <a:gd name="connsiteY806" fmla="*/ 1486376 h 1857375"/>
                  <a:gd name="connsiteX807" fmla="*/ 388144 w 1247775"/>
                  <a:gd name="connsiteY807" fmla="*/ 1492091 h 1857375"/>
                  <a:gd name="connsiteX808" fmla="*/ 400526 w 1247775"/>
                  <a:gd name="connsiteY808" fmla="*/ 1479709 h 1857375"/>
                  <a:gd name="connsiteX809" fmla="*/ 400526 w 1247775"/>
                  <a:gd name="connsiteY809" fmla="*/ 1478756 h 1857375"/>
                  <a:gd name="connsiteX810" fmla="*/ 408146 w 1247775"/>
                  <a:gd name="connsiteY810" fmla="*/ 1460659 h 1857375"/>
                  <a:gd name="connsiteX811" fmla="*/ 396716 w 1247775"/>
                  <a:gd name="connsiteY811" fmla="*/ 1438751 h 1857375"/>
                  <a:gd name="connsiteX812" fmla="*/ 397669 w 1247775"/>
                  <a:gd name="connsiteY812" fmla="*/ 1433989 h 1857375"/>
                  <a:gd name="connsiteX813" fmla="*/ 395764 w 1247775"/>
                  <a:gd name="connsiteY813" fmla="*/ 1425416 h 1857375"/>
                  <a:gd name="connsiteX814" fmla="*/ 396716 w 1247775"/>
                  <a:gd name="connsiteY814" fmla="*/ 1420654 h 1857375"/>
                  <a:gd name="connsiteX815" fmla="*/ 396716 w 1247775"/>
                  <a:gd name="connsiteY815" fmla="*/ 1420654 h 1857375"/>
                  <a:gd name="connsiteX816" fmla="*/ 399574 w 1247775"/>
                  <a:gd name="connsiteY816" fmla="*/ 1423511 h 1857375"/>
                  <a:gd name="connsiteX817" fmla="*/ 395764 w 1247775"/>
                  <a:gd name="connsiteY817" fmla="*/ 1431131 h 1857375"/>
                  <a:gd name="connsiteX818" fmla="*/ 406241 w 1247775"/>
                  <a:gd name="connsiteY818" fmla="*/ 1441609 h 1857375"/>
                  <a:gd name="connsiteX819" fmla="*/ 416719 w 1247775"/>
                  <a:gd name="connsiteY819" fmla="*/ 1432084 h 1857375"/>
                  <a:gd name="connsiteX820" fmla="*/ 422434 w 1247775"/>
                  <a:gd name="connsiteY820" fmla="*/ 1433036 h 1857375"/>
                  <a:gd name="connsiteX821" fmla="*/ 420529 w 1247775"/>
                  <a:gd name="connsiteY821" fmla="*/ 1440656 h 1857375"/>
                  <a:gd name="connsiteX822" fmla="*/ 427196 w 1247775"/>
                  <a:gd name="connsiteY822" fmla="*/ 1454944 h 1857375"/>
                  <a:gd name="connsiteX823" fmla="*/ 417671 w 1247775"/>
                  <a:gd name="connsiteY823" fmla="*/ 1471136 h 1857375"/>
                  <a:gd name="connsiteX824" fmla="*/ 419576 w 1247775"/>
                  <a:gd name="connsiteY824" fmla="*/ 1478756 h 1857375"/>
                  <a:gd name="connsiteX825" fmla="*/ 408146 w 1247775"/>
                  <a:gd name="connsiteY825" fmla="*/ 1490186 h 1857375"/>
                  <a:gd name="connsiteX826" fmla="*/ 411956 w 1247775"/>
                  <a:gd name="connsiteY826" fmla="*/ 1498759 h 1857375"/>
                  <a:gd name="connsiteX827" fmla="*/ 411004 w 1247775"/>
                  <a:gd name="connsiteY827" fmla="*/ 1502569 h 1857375"/>
                  <a:gd name="connsiteX828" fmla="*/ 404336 w 1247775"/>
                  <a:gd name="connsiteY828" fmla="*/ 1500664 h 1857375"/>
                  <a:gd name="connsiteX829" fmla="*/ 393859 w 1247775"/>
                  <a:gd name="connsiteY829" fmla="*/ 1511141 h 1857375"/>
                  <a:gd name="connsiteX830" fmla="*/ 399574 w 1247775"/>
                  <a:gd name="connsiteY830" fmla="*/ 1519714 h 1857375"/>
                  <a:gd name="connsiteX831" fmla="*/ 387191 w 1247775"/>
                  <a:gd name="connsiteY831" fmla="*/ 1535906 h 1857375"/>
                  <a:gd name="connsiteX832" fmla="*/ 389096 w 1247775"/>
                  <a:gd name="connsiteY832" fmla="*/ 1544479 h 1857375"/>
                  <a:gd name="connsiteX833" fmla="*/ 384334 w 1247775"/>
                  <a:gd name="connsiteY833" fmla="*/ 1545431 h 1857375"/>
                  <a:gd name="connsiteX834" fmla="*/ 367189 w 1247775"/>
                  <a:gd name="connsiteY834" fmla="*/ 1530191 h 1857375"/>
                  <a:gd name="connsiteX835" fmla="*/ 350044 w 1247775"/>
                  <a:gd name="connsiteY835" fmla="*/ 1547336 h 1857375"/>
                  <a:gd name="connsiteX836" fmla="*/ 361474 w 1247775"/>
                  <a:gd name="connsiteY836" fmla="*/ 1563529 h 1857375"/>
                  <a:gd name="connsiteX837" fmla="*/ 359569 w 1247775"/>
                  <a:gd name="connsiteY837" fmla="*/ 1568291 h 1857375"/>
                  <a:gd name="connsiteX838" fmla="*/ 352901 w 1247775"/>
                  <a:gd name="connsiteY838" fmla="*/ 1565434 h 1857375"/>
                  <a:gd name="connsiteX839" fmla="*/ 344329 w 1247775"/>
                  <a:gd name="connsiteY839" fmla="*/ 1574006 h 1857375"/>
                  <a:gd name="connsiteX840" fmla="*/ 346234 w 1247775"/>
                  <a:gd name="connsiteY840" fmla="*/ 1578769 h 1857375"/>
                  <a:gd name="connsiteX841" fmla="*/ 338614 w 1247775"/>
                  <a:gd name="connsiteY841" fmla="*/ 1594961 h 1857375"/>
                  <a:gd name="connsiteX842" fmla="*/ 357664 w 1247775"/>
                  <a:gd name="connsiteY842" fmla="*/ 1615916 h 1857375"/>
                  <a:gd name="connsiteX843" fmla="*/ 361474 w 1247775"/>
                  <a:gd name="connsiteY843" fmla="*/ 1620679 h 1857375"/>
                  <a:gd name="connsiteX844" fmla="*/ 375761 w 1247775"/>
                  <a:gd name="connsiteY844" fmla="*/ 1637824 h 1857375"/>
                  <a:gd name="connsiteX845" fmla="*/ 376714 w 1247775"/>
                  <a:gd name="connsiteY845" fmla="*/ 1640681 h 1857375"/>
                  <a:gd name="connsiteX846" fmla="*/ 355759 w 1247775"/>
                  <a:gd name="connsiteY846" fmla="*/ 1662589 h 1857375"/>
                  <a:gd name="connsiteX847" fmla="*/ 347186 w 1247775"/>
                  <a:gd name="connsiteY847" fmla="*/ 1657826 h 1857375"/>
                  <a:gd name="connsiteX848" fmla="*/ 358616 w 1247775"/>
                  <a:gd name="connsiteY848" fmla="*/ 1637824 h 1857375"/>
                  <a:gd name="connsiteX849" fmla="*/ 341471 w 1247775"/>
                  <a:gd name="connsiteY849" fmla="*/ 1614964 h 1857375"/>
                  <a:gd name="connsiteX850" fmla="*/ 324326 w 1247775"/>
                  <a:gd name="connsiteY850" fmla="*/ 1589246 h 1857375"/>
                  <a:gd name="connsiteX851" fmla="*/ 321469 w 1247775"/>
                  <a:gd name="connsiteY851" fmla="*/ 1579721 h 1857375"/>
                  <a:gd name="connsiteX852" fmla="*/ 322421 w 1247775"/>
                  <a:gd name="connsiteY852" fmla="*/ 1575911 h 1857375"/>
                  <a:gd name="connsiteX853" fmla="*/ 309086 w 1247775"/>
                  <a:gd name="connsiteY853" fmla="*/ 1562576 h 1857375"/>
                  <a:gd name="connsiteX854" fmla="*/ 306229 w 1247775"/>
                  <a:gd name="connsiteY854" fmla="*/ 1562576 h 1857375"/>
                  <a:gd name="connsiteX855" fmla="*/ 306229 w 1247775"/>
                  <a:gd name="connsiteY855" fmla="*/ 1558766 h 1857375"/>
                  <a:gd name="connsiteX856" fmla="*/ 305276 w 1247775"/>
                  <a:gd name="connsiteY856" fmla="*/ 1552099 h 1857375"/>
                  <a:gd name="connsiteX857" fmla="*/ 308134 w 1247775"/>
                  <a:gd name="connsiteY857" fmla="*/ 1550194 h 1857375"/>
                  <a:gd name="connsiteX858" fmla="*/ 316706 w 1247775"/>
                  <a:gd name="connsiteY858" fmla="*/ 1554956 h 1857375"/>
                  <a:gd name="connsiteX859" fmla="*/ 317659 w 1247775"/>
                  <a:gd name="connsiteY859" fmla="*/ 1554956 h 1857375"/>
                  <a:gd name="connsiteX860" fmla="*/ 316706 w 1247775"/>
                  <a:gd name="connsiteY860" fmla="*/ 1558766 h 1857375"/>
                  <a:gd name="connsiteX861" fmla="*/ 327184 w 1247775"/>
                  <a:gd name="connsiteY861" fmla="*/ 1569244 h 1857375"/>
                  <a:gd name="connsiteX862" fmla="*/ 337661 w 1247775"/>
                  <a:gd name="connsiteY862" fmla="*/ 1558766 h 1857375"/>
                  <a:gd name="connsiteX863" fmla="*/ 327184 w 1247775"/>
                  <a:gd name="connsiteY863" fmla="*/ 1548289 h 1857375"/>
                  <a:gd name="connsiteX864" fmla="*/ 326231 w 1247775"/>
                  <a:gd name="connsiteY864" fmla="*/ 1548289 h 1857375"/>
                  <a:gd name="connsiteX865" fmla="*/ 327184 w 1247775"/>
                  <a:gd name="connsiteY865" fmla="*/ 1544479 h 1857375"/>
                  <a:gd name="connsiteX866" fmla="*/ 316706 w 1247775"/>
                  <a:gd name="connsiteY866" fmla="*/ 1534001 h 1857375"/>
                  <a:gd name="connsiteX867" fmla="*/ 313849 w 1247775"/>
                  <a:gd name="connsiteY867" fmla="*/ 1534954 h 1857375"/>
                  <a:gd name="connsiteX868" fmla="*/ 312896 w 1247775"/>
                  <a:gd name="connsiteY868" fmla="*/ 1533049 h 1857375"/>
                  <a:gd name="connsiteX869" fmla="*/ 335756 w 1247775"/>
                  <a:gd name="connsiteY869" fmla="*/ 1505426 h 1857375"/>
                  <a:gd name="connsiteX870" fmla="*/ 331946 w 1247775"/>
                  <a:gd name="connsiteY870" fmla="*/ 1492091 h 1857375"/>
                  <a:gd name="connsiteX871" fmla="*/ 332899 w 1247775"/>
                  <a:gd name="connsiteY871" fmla="*/ 1488281 h 1857375"/>
                  <a:gd name="connsiteX872" fmla="*/ 324326 w 1247775"/>
                  <a:gd name="connsiteY872" fmla="*/ 1479709 h 1857375"/>
                  <a:gd name="connsiteX873" fmla="*/ 320516 w 1247775"/>
                  <a:gd name="connsiteY873" fmla="*/ 1480661 h 1857375"/>
                  <a:gd name="connsiteX874" fmla="*/ 308134 w 1247775"/>
                  <a:gd name="connsiteY874" fmla="*/ 1477804 h 1857375"/>
                  <a:gd name="connsiteX875" fmla="*/ 283369 w 1247775"/>
                  <a:gd name="connsiteY875" fmla="*/ 1492091 h 1857375"/>
                  <a:gd name="connsiteX876" fmla="*/ 279559 w 1247775"/>
                  <a:gd name="connsiteY876" fmla="*/ 1491139 h 1857375"/>
                  <a:gd name="connsiteX877" fmla="*/ 265271 w 1247775"/>
                  <a:gd name="connsiteY877" fmla="*/ 1500664 h 1857375"/>
                  <a:gd name="connsiteX878" fmla="*/ 258604 w 1247775"/>
                  <a:gd name="connsiteY878" fmla="*/ 1508284 h 1857375"/>
                  <a:gd name="connsiteX879" fmla="*/ 250031 w 1247775"/>
                  <a:gd name="connsiteY879" fmla="*/ 1506379 h 1857375"/>
                  <a:gd name="connsiteX880" fmla="*/ 231934 w 1247775"/>
                  <a:gd name="connsiteY880" fmla="*/ 1524476 h 1857375"/>
                  <a:gd name="connsiteX881" fmla="*/ 243364 w 1247775"/>
                  <a:gd name="connsiteY881" fmla="*/ 1541621 h 1857375"/>
                  <a:gd name="connsiteX882" fmla="*/ 242411 w 1247775"/>
                  <a:gd name="connsiteY882" fmla="*/ 1543526 h 1857375"/>
                  <a:gd name="connsiteX883" fmla="*/ 239554 w 1247775"/>
                  <a:gd name="connsiteY883" fmla="*/ 1543526 h 1857375"/>
                  <a:gd name="connsiteX884" fmla="*/ 225266 w 1247775"/>
                  <a:gd name="connsiteY884" fmla="*/ 1548289 h 1857375"/>
                  <a:gd name="connsiteX885" fmla="*/ 210026 w 1247775"/>
                  <a:gd name="connsiteY885" fmla="*/ 1544479 h 1857375"/>
                  <a:gd name="connsiteX886" fmla="*/ 189071 w 1247775"/>
                  <a:gd name="connsiteY886" fmla="*/ 1553051 h 1857375"/>
                  <a:gd name="connsiteX887" fmla="*/ 170974 w 1247775"/>
                  <a:gd name="connsiteY887" fmla="*/ 1543526 h 1857375"/>
                  <a:gd name="connsiteX888" fmla="*/ 162401 w 1247775"/>
                  <a:gd name="connsiteY888" fmla="*/ 1545431 h 1857375"/>
                  <a:gd name="connsiteX889" fmla="*/ 152876 w 1247775"/>
                  <a:gd name="connsiteY889" fmla="*/ 1537811 h 1857375"/>
                  <a:gd name="connsiteX890" fmla="*/ 143351 w 1247775"/>
                  <a:gd name="connsiteY890" fmla="*/ 1547336 h 1857375"/>
                  <a:gd name="connsiteX891" fmla="*/ 150971 w 1247775"/>
                  <a:gd name="connsiteY891" fmla="*/ 1556861 h 1857375"/>
                  <a:gd name="connsiteX892" fmla="*/ 149066 w 1247775"/>
                  <a:gd name="connsiteY892" fmla="*/ 1566386 h 1857375"/>
                  <a:gd name="connsiteX893" fmla="*/ 153829 w 1247775"/>
                  <a:gd name="connsiteY893" fmla="*/ 1580674 h 1857375"/>
                  <a:gd name="connsiteX894" fmla="*/ 143351 w 1247775"/>
                  <a:gd name="connsiteY894" fmla="*/ 1593056 h 1857375"/>
                  <a:gd name="connsiteX895" fmla="*/ 155734 w 1247775"/>
                  <a:gd name="connsiteY895" fmla="*/ 1605439 h 1857375"/>
                  <a:gd name="connsiteX896" fmla="*/ 168116 w 1247775"/>
                  <a:gd name="connsiteY896" fmla="*/ 1593056 h 1857375"/>
                  <a:gd name="connsiteX897" fmla="*/ 167164 w 1247775"/>
                  <a:gd name="connsiteY897" fmla="*/ 1589246 h 1857375"/>
                  <a:gd name="connsiteX898" fmla="*/ 170974 w 1247775"/>
                  <a:gd name="connsiteY898" fmla="*/ 1589246 h 1857375"/>
                  <a:gd name="connsiteX899" fmla="*/ 182404 w 1247775"/>
                  <a:gd name="connsiteY899" fmla="*/ 1586389 h 1857375"/>
                  <a:gd name="connsiteX900" fmla="*/ 184309 w 1247775"/>
                  <a:gd name="connsiteY900" fmla="*/ 1589246 h 1857375"/>
                  <a:gd name="connsiteX901" fmla="*/ 183356 w 1247775"/>
                  <a:gd name="connsiteY901" fmla="*/ 1597819 h 1857375"/>
                  <a:gd name="connsiteX902" fmla="*/ 195739 w 1247775"/>
                  <a:gd name="connsiteY902" fmla="*/ 1620679 h 1857375"/>
                  <a:gd name="connsiteX903" fmla="*/ 195739 w 1247775"/>
                  <a:gd name="connsiteY903" fmla="*/ 1620679 h 1857375"/>
                  <a:gd name="connsiteX904" fmla="*/ 201454 w 1247775"/>
                  <a:gd name="connsiteY904" fmla="*/ 1626394 h 1857375"/>
                  <a:gd name="connsiteX905" fmla="*/ 206216 w 1247775"/>
                  <a:gd name="connsiteY905" fmla="*/ 1624489 h 1857375"/>
                  <a:gd name="connsiteX906" fmla="*/ 210026 w 1247775"/>
                  <a:gd name="connsiteY906" fmla="*/ 1624489 h 1857375"/>
                  <a:gd name="connsiteX907" fmla="*/ 236696 w 1247775"/>
                  <a:gd name="connsiteY907" fmla="*/ 1600676 h 1857375"/>
                  <a:gd name="connsiteX908" fmla="*/ 249079 w 1247775"/>
                  <a:gd name="connsiteY908" fmla="*/ 1604486 h 1857375"/>
                  <a:gd name="connsiteX909" fmla="*/ 247174 w 1247775"/>
                  <a:gd name="connsiteY909" fmla="*/ 1614011 h 1857375"/>
                  <a:gd name="connsiteX910" fmla="*/ 248126 w 1247775"/>
                  <a:gd name="connsiteY910" fmla="*/ 1619726 h 1857375"/>
                  <a:gd name="connsiteX911" fmla="*/ 247174 w 1247775"/>
                  <a:gd name="connsiteY911" fmla="*/ 1619726 h 1857375"/>
                  <a:gd name="connsiteX912" fmla="*/ 233839 w 1247775"/>
                  <a:gd name="connsiteY912" fmla="*/ 1633061 h 1857375"/>
                  <a:gd name="connsiteX913" fmla="*/ 246221 w 1247775"/>
                  <a:gd name="connsiteY913" fmla="*/ 1646396 h 1857375"/>
                  <a:gd name="connsiteX914" fmla="*/ 258604 w 1247775"/>
                  <a:gd name="connsiteY914" fmla="*/ 1657826 h 1857375"/>
                  <a:gd name="connsiteX915" fmla="*/ 270986 w 1247775"/>
                  <a:gd name="connsiteY915" fmla="*/ 1645444 h 1857375"/>
                  <a:gd name="connsiteX916" fmla="*/ 268129 w 1247775"/>
                  <a:gd name="connsiteY916" fmla="*/ 1637824 h 1857375"/>
                  <a:gd name="connsiteX917" fmla="*/ 270034 w 1247775"/>
                  <a:gd name="connsiteY917" fmla="*/ 1637824 h 1857375"/>
                  <a:gd name="connsiteX918" fmla="*/ 281464 w 1247775"/>
                  <a:gd name="connsiteY918" fmla="*/ 1634966 h 1857375"/>
                  <a:gd name="connsiteX919" fmla="*/ 291941 w 1247775"/>
                  <a:gd name="connsiteY919" fmla="*/ 1644491 h 1857375"/>
                  <a:gd name="connsiteX920" fmla="*/ 290036 w 1247775"/>
                  <a:gd name="connsiteY920" fmla="*/ 1651159 h 1857375"/>
                  <a:gd name="connsiteX921" fmla="*/ 303371 w 1247775"/>
                  <a:gd name="connsiteY921" fmla="*/ 1664494 h 1857375"/>
                  <a:gd name="connsiteX922" fmla="*/ 312896 w 1247775"/>
                  <a:gd name="connsiteY922" fmla="*/ 1660684 h 1857375"/>
                  <a:gd name="connsiteX923" fmla="*/ 311944 w 1247775"/>
                  <a:gd name="connsiteY923" fmla="*/ 1664494 h 1857375"/>
                  <a:gd name="connsiteX924" fmla="*/ 324326 w 1247775"/>
                  <a:gd name="connsiteY924" fmla="*/ 1676876 h 1857375"/>
                  <a:gd name="connsiteX925" fmla="*/ 330041 w 1247775"/>
                  <a:gd name="connsiteY925" fmla="*/ 1675924 h 1857375"/>
                  <a:gd name="connsiteX926" fmla="*/ 342424 w 1247775"/>
                  <a:gd name="connsiteY926" fmla="*/ 1683544 h 1857375"/>
                  <a:gd name="connsiteX927" fmla="*/ 351949 w 1247775"/>
                  <a:gd name="connsiteY927" fmla="*/ 1679734 h 1857375"/>
                  <a:gd name="connsiteX928" fmla="*/ 360521 w 1247775"/>
                  <a:gd name="connsiteY928" fmla="*/ 1694974 h 1857375"/>
                  <a:gd name="connsiteX929" fmla="*/ 358616 w 1247775"/>
                  <a:gd name="connsiteY929" fmla="*/ 1694974 h 1857375"/>
                  <a:gd name="connsiteX930" fmla="*/ 348139 w 1247775"/>
                  <a:gd name="connsiteY930" fmla="*/ 1705451 h 1857375"/>
                  <a:gd name="connsiteX931" fmla="*/ 354806 w 1247775"/>
                  <a:gd name="connsiteY931" fmla="*/ 1714976 h 1857375"/>
                  <a:gd name="connsiteX932" fmla="*/ 345281 w 1247775"/>
                  <a:gd name="connsiteY932" fmla="*/ 1729264 h 1857375"/>
                  <a:gd name="connsiteX933" fmla="*/ 360521 w 1247775"/>
                  <a:gd name="connsiteY933" fmla="*/ 1744504 h 1857375"/>
                  <a:gd name="connsiteX934" fmla="*/ 375761 w 1247775"/>
                  <a:gd name="connsiteY934" fmla="*/ 1729264 h 1857375"/>
                  <a:gd name="connsiteX935" fmla="*/ 363379 w 1247775"/>
                  <a:gd name="connsiteY935" fmla="*/ 1714024 h 1857375"/>
                  <a:gd name="connsiteX936" fmla="*/ 368141 w 1247775"/>
                  <a:gd name="connsiteY936" fmla="*/ 1705451 h 1857375"/>
                  <a:gd name="connsiteX937" fmla="*/ 367189 w 1247775"/>
                  <a:gd name="connsiteY937" fmla="*/ 1701641 h 1857375"/>
                  <a:gd name="connsiteX938" fmla="*/ 374809 w 1247775"/>
                  <a:gd name="connsiteY938" fmla="*/ 1704499 h 1857375"/>
                  <a:gd name="connsiteX939" fmla="*/ 381476 w 1247775"/>
                  <a:gd name="connsiteY939" fmla="*/ 1707356 h 1857375"/>
                  <a:gd name="connsiteX940" fmla="*/ 385286 w 1247775"/>
                  <a:gd name="connsiteY940" fmla="*/ 1706404 h 1857375"/>
                  <a:gd name="connsiteX941" fmla="*/ 386239 w 1247775"/>
                  <a:gd name="connsiteY941" fmla="*/ 1706404 h 1857375"/>
                  <a:gd name="connsiteX942" fmla="*/ 416719 w 1247775"/>
                  <a:gd name="connsiteY942" fmla="*/ 1688306 h 1857375"/>
                  <a:gd name="connsiteX943" fmla="*/ 421481 w 1247775"/>
                  <a:gd name="connsiteY943" fmla="*/ 1681639 h 1857375"/>
                  <a:gd name="connsiteX944" fmla="*/ 420529 w 1247775"/>
                  <a:gd name="connsiteY944" fmla="*/ 1678781 h 1857375"/>
                  <a:gd name="connsiteX945" fmla="*/ 420529 w 1247775"/>
                  <a:gd name="connsiteY945" fmla="*/ 1675924 h 1857375"/>
                  <a:gd name="connsiteX946" fmla="*/ 433864 w 1247775"/>
                  <a:gd name="connsiteY946" fmla="*/ 1679734 h 1857375"/>
                  <a:gd name="connsiteX947" fmla="*/ 436721 w 1247775"/>
                  <a:gd name="connsiteY947" fmla="*/ 1686401 h 1857375"/>
                  <a:gd name="connsiteX948" fmla="*/ 415766 w 1247775"/>
                  <a:gd name="connsiteY948" fmla="*/ 1702594 h 1857375"/>
                  <a:gd name="connsiteX949" fmla="*/ 414814 w 1247775"/>
                  <a:gd name="connsiteY949" fmla="*/ 1702594 h 1857375"/>
                  <a:gd name="connsiteX950" fmla="*/ 409099 w 1247775"/>
                  <a:gd name="connsiteY950" fmla="*/ 1708309 h 1857375"/>
                  <a:gd name="connsiteX951" fmla="*/ 409099 w 1247775"/>
                  <a:gd name="connsiteY951" fmla="*/ 1710214 h 1857375"/>
                  <a:gd name="connsiteX952" fmla="*/ 407194 w 1247775"/>
                  <a:gd name="connsiteY952" fmla="*/ 1711166 h 1857375"/>
                  <a:gd name="connsiteX953" fmla="*/ 399574 w 1247775"/>
                  <a:gd name="connsiteY953" fmla="*/ 1705451 h 1857375"/>
                  <a:gd name="connsiteX954" fmla="*/ 391954 w 1247775"/>
                  <a:gd name="connsiteY954" fmla="*/ 1713071 h 1857375"/>
                  <a:gd name="connsiteX955" fmla="*/ 399574 w 1247775"/>
                  <a:gd name="connsiteY955" fmla="*/ 1720691 h 1857375"/>
                  <a:gd name="connsiteX956" fmla="*/ 400526 w 1247775"/>
                  <a:gd name="connsiteY956" fmla="*/ 1720691 h 1857375"/>
                  <a:gd name="connsiteX957" fmla="*/ 400526 w 1247775"/>
                  <a:gd name="connsiteY957" fmla="*/ 1724501 h 1857375"/>
                  <a:gd name="connsiteX958" fmla="*/ 401479 w 1247775"/>
                  <a:gd name="connsiteY958" fmla="*/ 1729264 h 1857375"/>
                  <a:gd name="connsiteX959" fmla="*/ 392906 w 1247775"/>
                  <a:gd name="connsiteY959" fmla="*/ 1743551 h 1857375"/>
                  <a:gd name="connsiteX960" fmla="*/ 394811 w 1247775"/>
                  <a:gd name="connsiteY960" fmla="*/ 1752124 h 1857375"/>
                  <a:gd name="connsiteX961" fmla="*/ 380524 w 1247775"/>
                  <a:gd name="connsiteY961" fmla="*/ 1756886 h 1857375"/>
                  <a:gd name="connsiteX962" fmla="*/ 367189 w 1247775"/>
                  <a:gd name="connsiteY962" fmla="*/ 1751171 h 1857375"/>
                  <a:gd name="connsiteX963" fmla="*/ 348139 w 1247775"/>
                  <a:gd name="connsiteY963" fmla="*/ 1766411 h 1857375"/>
                  <a:gd name="connsiteX964" fmla="*/ 347186 w 1247775"/>
                  <a:gd name="connsiteY964" fmla="*/ 1767364 h 1857375"/>
                  <a:gd name="connsiteX965" fmla="*/ 348139 w 1247775"/>
                  <a:gd name="connsiteY965" fmla="*/ 1761649 h 1857375"/>
                  <a:gd name="connsiteX966" fmla="*/ 333851 w 1247775"/>
                  <a:gd name="connsiteY966" fmla="*/ 1747361 h 1857375"/>
                  <a:gd name="connsiteX967" fmla="*/ 324326 w 1247775"/>
                  <a:gd name="connsiteY967" fmla="*/ 1751171 h 1857375"/>
                  <a:gd name="connsiteX968" fmla="*/ 298609 w 1247775"/>
                  <a:gd name="connsiteY968" fmla="*/ 1736884 h 1857375"/>
                  <a:gd name="connsiteX969" fmla="*/ 268129 w 1247775"/>
                  <a:gd name="connsiteY969" fmla="*/ 1766411 h 1857375"/>
                  <a:gd name="connsiteX970" fmla="*/ 263366 w 1247775"/>
                  <a:gd name="connsiteY970" fmla="*/ 1767364 h 1857375"/>
                  <a:gd name="connsiteX971" fmla="*/ 265271 w 1247775"/>
                  <a:gd name="connsiteY971" fmla="*/ 1758791 h 1857375"/>
                  <a:gd name="connsiteX972" fmla="*/ 238601 w 1247775"/>
                  <a:gd name="connsiteY972" fmla="*/ 1732121 h 1857375"/>
                  <a:gd name="connsiteX973" fmla="*/ 211931 w 1247775"/>
                  <a:gd name="connsiteY973" fmla="*/ 1758791 h 1857375"/>
                  <a:gd name="connsiteX974" fmla="*/ 212884 w 1247775"/>
                  <a:gd name="connsiteY974" fmla="*/ 1764506 h 1857375"/>
                  <a:gd name="connsiteX975" fmla="*/ 212884 w 1247775"/>
                  <a:gd name="connsiteY975" fmla="*/ 1765459 h 1857375"/>
                  <a:gd name="connsiteX976" fmla="*/ 214789 w 1247775"/>
                  <a:gd name="connsiteY976" fmla="*/ 1773079 h 1857375"/>
                  <a:gd name="connsiteX977" fmla="*/ 207169 w 1247775"/>
                  <a:gd name="connsiteY977" fmla="*/ 1781651 h 1857375"/>
                  <a:gd name="connsiteX978" fmla="*/ 208121 w 1247775"/>
                  <a:gd name="connsiteY978" fmla="*/ 1784509 h 1857375"/>
                  <a:gd name="connsiteX979" fmla="*/ 195739 w 1247775"/>
                  <a:gd name="connsiteY979" fmla="*/ 1810226 h 1857375"/>
                  <a:gd name="connsiteX980" fmla="*/ 230029 w 1247775"/>
                  <a:gd name="connsiteY980" fmla="*/ 1847374 h 1857375"/>
                  <a:gd name="connsiteX981" fmla="*/ 260509 w 1247775"/>
                  <a:gd name="connsiteY981" fmla="*/ 1832134 h 1857375"/>
                  <a:gd name="connsiteX982" fmla="*/ 260509 w 1247775"/>
                  <a:gd name="connsiteY982" fmla="*/ 1834991 h 1857375"/>
                  <a:gd name="connsiteX983" fmla="*/ 261461 w 1247775"/>
                  <a:gd name="connsiteY983" fmla="*/ 1839754 h 1857375"/>
                  <a:gd name="connsiteX984" fmla="*/ 257651 w 1247775"/>
                  <a:gd name="connsiteY984" fmla="*/ 1844516 h 1857375"/>
                  <a:gd name="connsiteX985" fmla="*/ 263366 w 1247775"/>
                  <a:gd name="connsiteY985" fmla="*/ 1850231 h 1857375"/>
                  <a:gd name="connsiteX986" fmla="*/ 267176 w 1247775"/>
                  <a:gd name="connsiteY986" fmla="*/ 1848326 h 1857375"/>
                  <a:gd name="connsiteX987" fmla="*/ 270986 w 1247775"/>
                  <a:gd name="connsiteY987" fmla="*/ 1850231 h 1857375"/>
                  <a:gd name="connsiteX988" fmla="*/ 279559 w 1247775"/>
                  <a:gd name="connsiteY988" fmla="*/ 1855946 h 1857375"/>
                  <a:gd name="connsiteX989" fmla="*/ 288131 w 1247775"/>
                  <a:gd name="connsiteY989" fmla="*/ 1850231 h 1857375"/>
                  <a:gd name="connsiteX990" fmla="*/ 300514 w 1247775"/>
                  <a:gd name="connsiteY990" fmla="*/ 1854041 h 1857375"/>
                  <a:gd name="connsiteX991" fmla="*/ 310039 w 1247775"/>
                  <a:gd name="connsiteY991" fmla="*/ 1852136 h 1857375"/>
                  <a:gd name="connsiteX992" fmla="*/ 329089 w 1247775"/>
                  <a:gd name="connsiteY992" fmla="*/ 1834039 h 1857375"/>
                  <a:gd name="connsiteX993" fmla="*/ 334804 w 1247775"/>
                  <a:gd name="connsiteY993" fmla="*/ 1828324 h 1857375"/>
                  <a:gd name="connsiteX994" fmla="*/ 337661 w 1247775"/>
                  <a:gd name="connsiteY994" fmla="*/ 1828324 h 1857375"/>
                  <a:gd name="connsiteX995" fmla="*/ 356711 w 1247775"/>
                  <a:gd name="connsiteY995" fmla="*/ 1817846 h 1857375"/>
                  <a:gd name="connsiteX996" fmla="*/ 368141 w 1247775"/>
                  <a:gd name="connsiteY996" fmla="*/ 1819751 h 1857375"/>
                  <a:gd name="connsiteX997" fmla="*/ 380524 w 1247775"/>
                  <a:gd name="connsiteY997" fmla="*/ 1817846 h 1857375"/>
                  <a:gd name="connsiteX998" fmla="*/ 400526 w 1247775"/>
                  <a:gd name="connsiteY998" fmla="*/ 1823561 h 1857375"/>
                  <a:gd name="connsiteX999" fmla="*/ 437674 w 1247775"/>
                  <a:gd name="connsiteY999" fmla="*/ 1786414 h 1857375"/>
                  <a:gd name="connsiteX1000" fmla="*/ 437674 w 1247775"/>
                  <a:gd name="connsiteY1000" fmla="*/ 1786414 h 1857375"/>
                  <a:gd name="connsiteX1001" fmla="*/ 441484 w 1247775"/>
                  <a:gd name="connsiteY1001" fmla="*/ 1786414 h 1857375"/>
                  <a:gd name="connsiteX1002" fmla="*/ 454819 w 1247775"/>
                  <a:gd name="connsiteY1002" fmla="*/ 1782604 h 1857375"/>
                  <a:gd name="connsiteX1003" fmla="*/ 461486 w 1247775"/>
                  <a:gd name="connsiteY1003" fmla="*/ 1784509 h 1857375"/>
                  <a:gd name="connsiteX1004" fmla="*/ 475774 w 1247775"/>
                  <a:gd name="connsiteY1004" fmla="*/ 1770221 h 1857375"/>
                  <a:gd name="connsiteX1005" fmla="*/ 472916 w 1247775"/>
                  <a:gd name="connsiteY1005" fmla="*/ 1762601 h 1857375"/>
                  <a:gd name="connsiteX1006" fmla="*/ 488156 w 1247775"/>
                  <a:gd name="connsiteY1006" fmla="*/ 1753076 h 1857375"/>
                  <a:gd name="connsiteX1007" fmla="*/ 493871 w 1247775"/>
                  <a:gd name="connsiteY1007" fmla="*/ 1750219 h 1857375"/>
                  <a:gd name="connsiteX1008" fmla="*/ 493871 w 1247775"/>
                  <a:gd name="connsiteY1008" fmla="*/ 1751171 h 1857375"/>
                  <a:gd name="connsiteX1009" fmla="*/ 525304 w 1247775"/>
                  <a:gd name="connsiteY1009" fmla="*/ 1782604 h 1857375"/>
                  <a:gd name="connsiteX1010" fmla="*/ 533876 w 1247775"/>
                  <a:gd name="connsiteY1010" fmla="*/ 1780699 h 1857375"/>
                  <a:gd name="connsiteX1011" fmla="*/ 550069 w 1247775"/>
                  <a:gd name="connsiteY1011" fmla="*/ 1785461 h 1857375"/>
                  <a:gd name="connsiteX1012" fmla="*/ 567214 w 1247775"/>
                  <a:gd name="connsiteY1012" fmla="*/ 1779746 h 1857375"/>
                  <a:gd name="connsiteX1013" fmla="*/ 575786 w 1247775"/>
                  <a:gd name="connsiteY1013" fmla="*/ 1780699 h 1857375"/>
                  <a:gd name="connsiteX1014" fmla="*/ 601504 w 1247775"/>
                  <a:gd name="connsiteY1014" fmla="*/ 1769269 h 1857375"/>
                  <a:gd name="connsiteX1015" fmla="*/ 604361 w 1247775"/>
                  <a:gd name="connsiteY1015" fmla="*/ 1769269 h 1857375"/>
                  <a:gd name="connsiteX1016" fmla="*/ 615791 w 1247775"/>
                  <a:gd name="connsiteY1016" fmla="*/ 1767364 h 1857375"/>
                  <a:gd name="connsiteX1017" fmla="*/ 651034 w 1247775"/>
                  <a:gd name="connsiteY1017" fmla="*/ 1791176 h 1857375"/>
                  <a:gd name="connsiteX1018" fmla="*/ 655796 w 1247775"/>
                  <a:gd name="connsiteY1018" fmla="*/ 1791176 h 1857375"/>
                  <a:gd name="connsiteX1019" fmla="*/ 705326 w 1247775"/>
                  <a:gd name="connsiteY1019" fmla="*/ 1800701 h 1857375"/>
                  <a:gd name="connsiteX1020" fmla="*/ 1004411 w 1247775"/>
                  <a:gd name="connsiteY1020" fmla="*/ 1796891 h 1857375"/>
                  <a:gd name="connsiteX1021" fmla="*/ 1087279 w 1247775"/>
                  <a:gd name="connsiteY1021" fmla="*/ 1637824 h 1857375"/>
                  <a:gd name="connsiteX1022" fmla="*/ 1076801 w 1247775"/>
                  <a:gd name="connsiteY1022" fmla="*/ 1550194 h 1857375"/>
                  <a:gd name="connsiteX1023" fmla="*/ 1153001 w 1247775"/>
                  <a:gd name="connsiteY1023" fmla="*/ 1512094 h 1857375"/>
                  <a:gd name="connsiteX1024" fmla="*/ 1149191 w 1247775"/>
                  <a:gd name="connsiteY1024" fmla="*/ 1437799 h 1857375"/>
                  <a:gd name="connsiteX1025" fmla="*/ 1078706 w 1247775"/>
                  <a:gd name="connsiteY1025" fmla="*/ 1408271 h 1857375"/>
                  <a:gd name="connsiteX1026" fmla="*/ 1161574 w 1247775"/>
                  <a:gd name="connsiteY1026" fmla="*/ 1366361 h 1857375"/>
                  <a:gd name="connsiteX1027" fmla="*/ 1186339 w 1247775"/>
                  <a:gd name="connsiteY1027" fmla="*/ 1283494 h 1857375"/>
                  <a:gd name="connsiteX1028" fmla="*/ 1138714 w 1247775"/>
                  <a:gd name="connsiteY1028" fmla="*/ 1235869 h 1857375"/>
                  <a:gd name="connsiteX1029" fmla="*/ 1159669 w 1247775"/>
                  <a:gd name="connsiteY1029" fmla="*/ 1165384 h 1857375"/>
                  <a:gd name="connsiteX1030" fmla="*/ 1240631 w 1247775"/>
                  <a:gd name="connsiteY1030" fmla="*/ 1103471 h 1857375"/>
                  <a:gd name="connsiteX1031" fmla="*/ 1172051 w 1247775"/>
                  <a:gd name="connsiteY1031" fmla="*/ 974884 h 1857375"/>
                  <a:gd name="connsiteX1032" fmla="*/ 584359 w 1247775"/>
                  <a:gd name="connsiteY1032" fmla="*/ 250984 h 1857375"/>
                  <a:gd name="connsiteX1033" fmla="*/ 581501 w 1247775"/>
                  <a:gd name="connsiteY1033" fmla="*/ 252889 h 1857375"/>
                  <a:gd name="connsiteX1034" fmla="*/ 572929 w 1247775"/>
                  <a:gd name="connsiteY1034" fmla="*/ 250031 h 1857375"/>
                  <a:gd name="connsiteX1035" fmla="*/ 571976 w 1247775"/>
                  <a:gd name="connsiteY1035" fmla="*/ 250031 h 1857375"/>
                  <a:gd name="connsiteX1036" fmla="*/ 570071 w 1247775"/>
                  <a:gd name="connsiteY1036" fmla="*/ 249079 h 1857375"/>
                  <a:gd name="connsiteX1037" fmla="*/ 570071 w 1247775"/>
                  <a:gd name="connsiteY1037" fmla="*/ 246221 h 1857375"/>
                  <a:gd name="connsiteX1038" fmla="*/ 570071 w 1247775"/>
                  <a:gd name="connsiteY1038" fmla="*/ 243364 h 1857375"/>
                  <a:gd name="connsiteX1039" fmla="*/ 585311 w 1247775"/>
                  <a:gd name="connsiteY1039" fmla="*/ 234791 h 1857375"/>
                  <a:gd name="connsiteX1040" fmla="*/ 595789 w 1247775"/>
                  <a:gd name="connsiteY1040" fmla="*/ 244316 h 1857375"/>
                  <a:gd name="connsiteX1041" fmla="*/ 584359 w 1247775"/>
                  <a:gd name="connsiteY1041" fmla="*/ 250984 h 1857375"/>
                  <a:gd name="connsiteX1042" fmla="*/ 596741 w 1247775"/>
                  <a:gd name="connsiteY1042" fmla="*/ 201454 h 1857375"/>
                  <a:gd name="connsiteX1043" fmla="*/ 596741 w 1247775"/>
                  <a:gd name="connsiteY1043" fmla="*/ 198596 h 1857375"/>
                  <a:gd name="connsiteX1044" fmla="*/ 598646 w 1247775"/>
                  <a:gd name="connsiteY1044" fmla="*/ 199549 h 1857375"/>
                  <a:gd name="connsiteX1045" fmla="*/ 596741 w 1247775"/>
                  <a:gd name="connsiteY1045" fmla="*/ 201454 h 1857375"/>
                  <a:gd name="connsiteX1046" fmla="*/ 606266 w 1247775"/>
                  <a:gd name="connsiteY1046" fmla="*/ 250031 h 1857375"/>
                  <a:gd name="connsiteX1047" fmla="*/ 602456 w 1247775"/>
                  <a:gd name="connsiteY1047" fmla="*/ 245269 h 1857375"/>
                  <a:gd name="connsiteX1048" fmla="*/ 605314 w 1247775"/>
                  <a:gd name="connsiteY1048" fmla="*/ 245269 h 1857375"/>
                  <a:gd name="connsiteX1049" fmla="*/ 609124 w 1247775"/>
                  <a:gd name="connsiteY1049" fmla="*/ 245269 h 1857375"/>
                  <a:gd name="connsiteX1050" fmla="*/ 606266 w 1247775"/>
                  <a:gd name="connsiteY1050" fmla="*/ 250031 h 1857375"/>
                  <a:gd name="connsiteX1051" fmla="*/ 557689 w 1247775"/>
                  <a:gd name="connsiteY1051" fmla="*/ 407194 h 1857375"/>
                  <a:gd name="connsiteX1052" fmla="*/ 555784 w 1247775"/>
                  <a:gd name="connsiteY1052" fmla="*/ 407194 h 1857375"/>
                  <a:gd name="connsiteX1053" fmla="*/ 555784 w 1247775"/>
                  <a:gd name="connsiteY1053" fmla="*/ 405289 h 1857375"/>
                  <a:gd name="connsiteX1054" fmla="*/ 554831 w 1247775"/>
                  <a:gd name="connsiteY1054" fmla="*/ 400526 h 1857375"/>
                  <a:gd name="connsiteX1055" fmla="*/ 559594 w 1247775"/>
                  <a:gd name="connsiteY1055" fmla="*/ 407194 h 1857375"/>
                  <a:gd name="connsiteX1056" fmla="*/ 557689 w 1247775"/>
                  <a:gd name="connsiteY1056" fmla="*/ 407194 h 1857375"/>
                  <a:gd name="connsiteX1057" fmla="*/ 637699 w 1247775"/>
                  <a:gd name="connsiteY1057" fmla="*/ 305276 h 1857375"/>
                  <a:gd name="connsiteX1058" fmla="*/ 641509 w 1247775"/>
                  <a:gd name="connsiteY1058" fmla="*/ 309086 h 1857375"/>
                  <a:gd name="connsiteX1059" fmla="*/ 638651 w 1247775"/>
                  <a:gd name="connsiteY1059" fmla="*/ 310039 h 1857375"/>
                  <a:gd name="connsiteX1060" fmla="*/ 636746 w 1247775"/>
                  <a:gd name="connsiteY1060" fmla="*/ 306229 h 1857375"/>
                  <a:gd name="connsiteX1061" fmla="*/ 637699 w 1247775"/>
                  <a:gd name="connsiteY1061" fmla="*/ 305276 h 1857375"/>
                  <a:gd name="connsiteX1062" fmla="*/ 591979 w 1247775"/>
                  <a:gd name="connsiteY1062" fmla="*/ 417671 h 1857375"/>
                  <a:gd name="connsiteX1063" fmla="*/ 609124 w 1247775"/>
                  <a:gd name="connsiteY1063" fmla="*/ 409099 h 1857375"/>
                  <a:gd name="connsiteX1064" fmla="*/ 606266 w 1247775"/>
                  <a:gd name="connsiteY1064" fmla="*/ 418624 h 1857375"/>
                  <a:gd name="connsiteX1065" fmla="*/ 606266 w 1247775"/>
                  <a:gd name="connsiteY1065" fmla="*/ 418624 h 1857375"/>
                  <a:gd name="connsiteX1066" fmla="*/ 598646 w 1247775"/>
                  <a:gd name="connsiteY1066" fmla="*/ 426244 h 1857375"/>
                  <a:gd name="connsiteX1067" fmla="*/ 591026 w 1247775"/>
                  <a:gd name="connsiteY1067" fmla="*/ 420529 h 1857375"/>
                  <a:gd name="connsiteX1068" fmla="*/ 591979 w 1247775"/>
                  <a:gd name="connsiteY1068" fmla="*/ 417671 h 1857375"/>
                  <a:gd name="connsiteX1069" fmla="*/ 594836 w 1247775"/>
                  <a:gd name="connsiteY1069" fmla="*/ 511016 h 1857375"/>
                  <a:gd name="connsiteX1070" fmla="*/ 591979 w 1247775"/>
                  <a:gd name="connsiteY1070" fmla="*/ 510064 h 1857375"/>
                  <a:gd name="connsiteX1071" fmla="*/ 590074 w 1247775"/>
                  <a:gd name="connsiteY1071" fmla="*/ 510064 h 1857375"/>
                  <a:gd name="connsiteX1072" fmla="*/ 587216 w 1247775"/>
                  <a:gd name="connsiteY1072" fmla="*/ 508159 h 1857375"/>
                  <a:gd name="connsiteX1073" fmla="*/ 597694 w 1247775"/>
                  <a:gd name="connsiteY1073" fmla="*/ 503396 h 1857375"/>
                  <a:gd name="connsiteX1074" fmla="*/ 598646 w 1247775"/>
                  <a:gd name="connsiteY1074" fmla="*/ 505301 h 1857375"/>
                  <a:gd name="connsiteX1075" fmla="*/ 594836 w 1247775"/>
                  <a:gd name="connsiteY1075" fmla="*/ 511016 h 1857375"/>
                  <a:gd name="connsiteX1076" fmla="*/ 633889 w 1247775"/>
                  <a:gd name="connsiteY1076" fmla="*/ 447199 h 1857375"/>
                  <a:gd name="connsiteX1077" fmla="*/ 627221 w 1247775"/>
                  <a:gd name="connsiteY1077" fmla="*/ 461486 h 1857375"/>
                  <a:gd name="connsiteX1078" fmla="*/ 626269 w 1247775"/>
                  <a:gd name="connsiteY1078" fmla="*/ 461486 h 1857375"/>
                  <a:gd name="connsiteX1079" fmla="*/ 608171 w 1247775"/>
                  <a:gd name="connsiteY1079" fmla="*/ 479584 h 1857375"/>
                  <a:gd name="connsiteX1080" fmla="*/ 609124 w 1247775"/>
                  <a:gd name="connsiteY1080" fmla="*/ 484346 h 1857375"/>
                  <a:gd name="connsiteX1081" fmla="*/ 608171 w 1247775"/>
                  <a:gd name="connsiteY1081" fmla="*/ 485299 h 1857375"/>
                  <a:gd name="connsiteX1082" fmla="*/ 608171 w 1247775"/>
                  <a:gd name="connsiteY1082" fmla="*/ 483394 h 1857375"/>
                  <a:gd name="connsiteX1083" fmla="*/ 593884 w 1247775"/>
                  <a:gd name="connsiteY1083" fmla="*/ 459581 h 1857375"/>
                  <a:gd name="connsiteX1084" fmla="*/ 606266 w 1247775"/>
                  <a:gd name="connsiteY1084" fmla="*/ 444341 h 1857375"/>
                  <a:gd name="connsiteX1085" fmla="*/ 614839 w 1247775"/>
                  <a:gd name="connsiteY1085" fmla="*/ 447199 h 1857375"/>
                  <a:gd name="connsiteX1086" fmla="*/ 626269 w 1247775"/>
                  <a:gd name="connsiteY1086" fmla="*/ 440531 h 1857375"/>
                  <a:gd name="connsiteX1087" fmla="*/ 630079 w 1247775"/>
                  <a:gd name="connsiteY1087" fmla="*/ 440531 h 1857375"/>
                  <a:gd name="connsiteX1088" fmla="*/ 631984 w 1247775"/>
                  <a:gd name="connsiteY1088" fmla="*/ 440531 h 1857375"/>
                  <a:gd name="connsiteX1089" fmla="*/ 636746 w 1247775"/>
                  <a:gd name="connsiteY1089" fmla="*/ 444341 h 1857375"/>
                  <a:gd name="connsiteX1090" fmla="*/ 633889 w 1247775"/>
                  <a:gd name="connsiteY1090" fmla="*/ 447199 h 1857375"/>
                  <a:gd name="connsiteX1091" fmla="*/ 633889 w 1247775"/>
                  <a:gd name="connsiteY1091" fmla="*/ 447199 h 1857375"/>
                  <a:gd name="connsiteX1092" fmla="*/ 639604 w 1247775"/>
                  <a:gd name="connsiteY1092" fmla="*/ 402431 h 1857375"/>
                  <a:gd name="connsiteX1093" fmla="*/ 631031 w 1247775"/>
                  <a:gd name="connsiteY1093" fmla="*/ 399574 h 1857375"/>
                  <a:gd name="connsiteX1094" fmla="*/ 625316 w 1247775"/>
                  <a:gd name="connsiteY1094" fmla="*/ 391001 h 1857375"/>
                  <a:gd name="connsiteX1095" fmla="*/ 626269 w 1247775"/>
                  <a:gd name="connsiteY1095" fmla="*/ 388144 h 1857375"/>
                  <a:gd name="connsiteX1096" fmla="*/ 620554 w 1247775"/>
                  <a:gd name="connsiteY1096" fmla="*/ 382429 h 1857375"/>
                  <a:gd name="connsiteX1097" fmla="*/ 619601 w 1247775"/>
                  <a:gd name="connsiteY1097" fmla="*/ 374809 h 1857375"/>
                  <a:gd name="connsiteX1098" fmla="*/ 625316 w 1247775"/>
                  <a:gd name="connsiteY1098" fmla="*/ 375761 h 1857375"/>
                  <a:gd name="connsiteX1099" fmla="*/ 631031 w 1247775"/>
                  <a:gd name="connsiteY1099" fmla="*/ 373856 h 1857375"/>
                  <a:gd name="connsiteX1100" fmla="*/ 642461 w 1247775"/>
                  <a:gd name="connsiteY1100" fmla="*/ 380524 h 1857375"/>
                  <a:gd name="connsiteX1101" fmla="*/ 647224 w 1247775"/>
                  <a:gd name="connsiteY1101" fmla="*/ 394811 h 1857375"/>
                  <a:gd name="connsiteX1102" fmla="*/ 639604 w 1247775"/>
                  <a:gd name="connsiteY1102" fmla="*/ 402431 h 1857375"/>
                  <a:gd name="connsiteX1103" fmla="*/ 343376 w 1247775"/>
                  <a:gd name="connsiteY1103" fmla="*/ 758666 h 1857375"/>
                  <a:gd name="connsiteX1104" fmla="*/ 343376 w 1247775"/>
                  <a:gd name="connsiteY1104" fmla="*/ 758666 h 1857375"/>
                  <a:gd name="connsiteX1105" fmla="*/ 341471 w 1247775"/>
                  <a:gd name="connsiteY1105" fmla="*/ 751999 h 1857375"/>
                  <a:gd name="connsiteX1106" fmla="*/ 346234 w 1247775"/>
                  <a:gd name="connsiteY1106" fmla="*/ 752951 h 1857375"/>
                  <a:gd name="connsiteX1107" fmla="*/ 343376 w 1247775"/>
                  <a:gd name="connsiteY1107" fmla="*/ 758666 h 1857375"/>
                  <a:gd name="connsiteX1108" fmla="*/ 109061 w 1247775"/>
                  <a:gd name="connsiteY1108" fmla="*/ 1225391 h 1857375"/>
                  <a:gd name="connsiteX1109" fmla="*/ 95726 w 1247775"/>
                  <a:gd name="connsiteY1109" fmla="*/ 1217771 h 1857375"/>
                  <a:gd name="connsiteX1110" fmla="*/ 104299 w 1247775"/>
                  <a:gd name="connsiteY1110" fmla="*/ 1210151 h 1857375"/>
                  <a:gd name="connsiteX1111" fmla="*/ 122396 w 1247775"/>
                  <a:gd name="connsiteY1111" fmla="*/ 1195864 h 1857375"/>
                  <a:gd name="connsiteX1112" fmla="*/ 129064 w 1247775"/>
                  <a:gd name="connsiteY1112" fmla="*/ 1201579 h 1857375"/>
                  <a:gd name="connsiteX1113" fmla="*/ 109061 w 1247775"/>
                  <a:gd name="connsiteY1113" fmla="*/ 1225391 h 1857375"/>
                  <a:gd name="connsiteX1114" fmla="*/ 151924 w 1247775"/>
                  <a:gd name="connsiteY1114" fmla="*/ 1208246 h 1857375"/>
                  <a:gd name="connsiteX1115" fmla="*/ 150019 w 1247775"/>
                  <a:gd name="connsiteY1115" fmla="*/ 1206341 h 1857375"/>
                  <a:gd name="connsiteX1116" fmla="*/ 151924 w 1247775"/>
                  <a:gd name="connsiteY1116" fmla="*/ 1206341 h 1857375"/>
                  <a:gd name="connsiteX1117" fmla="*/ 151924 w 1247775"/>
                  <a:gd name="connsiteY1117" fmla="*/ 1208246 h 1857375"/>
                  <a:gd name="connsiteX1118" fmla="*/ 290989 w 1247775"/>
                  <a:gd name="connsiteY1118" fmla="*/ 992981 h 1857375"/>
                  <a:gd name="connsiteX1119" fmla="*/ 291941 w 1247775"/>
                  <a:gd name="connsiteY1119" fmla="*/ 986314 h 1857375"/>
                  <a:gd name="connsiteX1120" fmla="*/ 291941 w 1247775"/>
                  <a:gd name="connsiteY1120" fmla="*/ 986314 h 1857375"/>
                  <a:gd name="connsiteX1121" fmla="*/ 294799 w 1247775"/>
                  <a:gd name="connsiteY1121" fmla="*/ 987266 h 1857375"/>
                  <a:gd name="connsiteX1122" fmla="*/ 290989 w 1247775"/>
                  <a:gd name="connsiteY1122" fmla="*/ 992981 h 1857375"/>
                  <a:gd name="connsiteX1123" fmla="*/ 309086 w 1247775"/>
                  <a:gd name="connsiteY1123" fmla="*/ 1652111 h 1857375"/>
                  <a:gd name="connsiteX1124" fmla="*/ 310039 w 1247775"/>
                  <a:gd name="connsiteY1124" fmla="*/ 1649254 h 1857375"/>
                  <a:gd name="connsiteX1125" fmla="*/ 310991 w 1247775"/>
                  <a:gd name="connsiteY1125" fmla="*/ 1650206 h 1857375"/>
                  <a:gd name="connsiteX1126" fmla="*/ 309086 w 1247775"/>
                  <a:gd name="connsiteY1126" fmla="*/ 1652111 h 1857375"/>
                  <a:gd name="connsiteX1127" fmla="*/ 259556 w 1247775"/>
                  <a:gd name="connsiteY1127" fmla="*/ 1822609 h 1857375"/>
                  <a:gd name="connsiteX1128" fmla="*/ 261461 w 1247775"/>
                  <a:gd name="connsiteY1128" fmla="*/ 1816894 h 1857375"/>
                  <a:gd name="connsiteX1129" fmla="*/ 265271 w 1247775"/>
                  <a:gd name="connsiteY1129" fmla="*/ 1816894 h 1857375"/>
                  <a:gd name="connsiteX1130" fmla="*/ 266224 w 1247775"/>
                  <a:gd name="connsiteY1130" fmla="*/ 1817846 h 1857375"/>
                  <a:gd name="connsiteX1131" fmla="*/ 259556 w 1247775"/>
                  <a:gd name="connsiteY1131" fmla="*/ 1822609 h 1857375"/>
                  <a:gd name="connsiteX1132" fmla="*/ 330994 w 1247775"/>
                  <a:gd name="connsiteY1132" fmla="*/ 1783556 h 1857375"/>
                  <a:gd name="connsiteX1133" fmla="*/ 329089 w 1247775"/>
                  <a:gd name="connsiteY1133" fmla="*/ 1783556 h 1857375"/>
                  <a:gd name="connsiteX1134" fmla="*/ 326231 w 1247775"/>
                  <a:gd name="connsiteY1134" fmla="*/ 1781651 h 1857375"/>
                  <a:gd name="connsiteX1135" fmla="*/ 321469 w 1247775"/>
                  <a:gd name="connsiteY1135" fmla="*/ 1777841 h 1857375"/>
                  <a:gd name="connsiteX1136" fmla="*/ 323374 w 1247775"/>
                  <a:gd name="connsiteY1136" fmla="*/ 1772126 h 1857375"/>
                  <a:gd name="connsiteX1137" fmla="*/ 329089 w 1247775"/>
                  <a:gd name="connsiteY1137" fmla="*/ 1773079 h 1857375"/>
                  <a:gd name="connsiteX1138" fmla="*/ 335756 w 1247775"/>
                  <a:gd name="connsiteY1138" fmla="*/ 1771174 h 1857375"/>
                  <a:gd name="connsiteX1139" fmla="*/ 330994 w 1247775"/>
                  <a:gd name="connsiteY1139" fmla="*/ 1783556 h 1857375"/>
                  <a:gd name="connsiteX1140" fmla="*/ 442436 w 1247775"/>
                  <a:gd name="connsiteY1140" fmla="*/ 1450181 h 1857375"/>
                  <a:gd name="connsiteX1141" fmla="*/ 451009 w 1247775"/>
                  <a:gd name="connsiteY1141" fmla="*/ 1458754 h 1857375"/>
                  <a:gd name="connsiteX1142" fmla="*/ 444341 w 1247775"/>
                  <a:gd name="connsiteY1142" fmla="*/ 1465421 h 1857375"/>
                  <a:gd name="connsiteX1143" fmla="*/ 437674 w 1247775"/>
                  <a:gd name="connsiteY1143" fmla="*/ 1454944 h 1857375"/>
                  <a:gd name="connsiteX1144" fmla="*/ 442436 w 1247775"/>
                  <a:gd name="connsiteY1144" fmla="*/ 1450181 h 1857375"/>
                  <a:gd name="connsiteX1145" fmla="*/ 426244 w 1247775"/>
                  <a:gd name="connsiteY1145" fmla="*/ 1592104 h 1857375"/>
                  <a:gd name="connsiteX1146" fmla="*/ 420529 w 1247775"/>
                  <a:gd name="connsiteY1146" fmla="*/ 1587341 h 1857375"/>
                  <a:gd name="connsiteX1147" fmla="*/ 419576 w 1247775"/>
                  <a:gd name="connsiteY1147" fmla="*/ 1587341 h 1857375"/>
                  <a:gd name="connsiteX1148" fmla="*/ 421481 w 1247775"/>
                  <a:gd name="connsiteY1148" fmla="*/ 1576864 h 1857375"/>
                  <a:gd name="connsiteX1149" fmla="*/ 421481 w 1247775"/>
                  <a:gd name="connsiteY1149" fmla="*/ 1574959 h 1857375"/>
                  <a:gd name="connsiteX1150" fmla="*/ 422434 w 1247775"/>
                  <a:gd name="connsiteY1150" fmla="*/ 1574959 h 1857375"/>
                  <a:gd name="connsiteX1151" fmla="*/ 426244 w 1247775"/>
                  <a:gd name="connsiteY1151" fmla="*/ 1577816 h 1857375"/>
                  <a:gd name="connsiteX1152" fmla="*/ 426244 w 1247775"/>
                  <a:gd name="connsiteY1152" fmla="*/ 1580674 h 1857375"/>
                  <a:gd name="connsiteX1153" fmla="*/ 430054 w 1247775"/>
                  <a:gd name="connsiteY1153" fmla="*/ 1593056 h 1857375"/>
                  <a:gd name="connsiteX1154" fmla="*/ 426244 w 1247775"/>
                  <a:gd name="connsiteY1154" fmla="*/ 1592104 h 1857375"/>
                  <a:gd name="connsiteX1155" fmla="*/ 431959 w 1247775"/>
                  <a:gd name="connsiteY1155" fmla="*/ 1518761 h 1857375"/>
                  <a:gd name="connsiteX1156" fmla="*/ 425291 w 1247775"/>
                  <a:gd name="connsiteY1156" fmla="*/ 1517809 h 1857375"/>
                  <a:gd name="connsiteX1157" fmla="*/ 415766 w 1247775"/>
                  <a:gd name="connsiteY1157" fmla="*/ 1519714 h 1857375"/>
                  <a:gd name="connsiteX1158" fmla="*/ 416719 w 1247775"/>
                  <a:gd name="connsiteY1158" fmla="*/ 1515904 h 1857375"/>
                  <a:gd name="connsiteX1159" fmla="*/ 413861 w 1247775"/>
                  <a:gd name="connsiteY1159" fmla="*/ 1508284 h 1857375"/>
                  <a:gd name="connsiteX1160" fmla="*/ 419576 w 1247775"/>
                  <a:gd name="connsiteY1160" fmla="*/ 1499711 h 1857375"/>
                  <a:gd name="connsiteX1161" fmla="*/ 418624 w 1247775"/>
                  <a:gd name="connsiteY1161" fmla="*/ 1494949 h 1857375"/>
                  <a:gd name="connsiteX1162" fmla="*/ 422434 w 1247775"/>
                  <a:gd name="connsiteY1162" fmla="*/ 1486376 h 1857375"/>
                  <a:gd name="connsiteX1163" fmla="*/ 422434 w 1247775"/>
                  <a:gd name="connsiteY1163" fmla="*/ 1484471 h 1857375"/>
                  <a:gd name="connsiteX1164" fmla="*/ 422434 w 1247775"/>
                  <a:gd name="connsiteY1164" fmla="*/ 1484471 h 1857375"/>
                  <a:gd name="connsiteX1165" fmla="*/ 431959 w 1247775"/>
                  <a:gd name="connsiteY1165" fmla="*/ 1491139 h 1857375"/>
                  <a:gd name="connsiteX1166" fmla="*/ 435769 w 1247775"/>
                  <a:gd name="connsiteY1166" fmla="*/ 1490186 h 1857375"/>
                  <a:gd name="connsiteX1167" fmla="*/ 436721 w 1247775"/>
                  <a:gd name="connsiteY1167" fmla="*/ 1493044 h 1857375"/>
                  <a:gd name="connsiteX1168" fmla="*/ 430054 w 1247775"/>
                  <a:gd name="connsiteY1168" fmla="*/ 1505426 h 1857375"/>
                  <a:gd name="connsiteX1169" fmla="*/ 434816 w 1247775"/>
                  <a:gd name="connsiteY1169" fmla="*/ 1515904 h 1857375"/>
                  <a:gd name="connsiteX1170" fmla="*/ 431959 w 1247775"/>
                  <a:gd name="connsiteY1170" fmla="*/ 1518761 h 1857375"/>
                  <a:gd name="connsiteX1171" fmla="*/ 445294 w 1247775"/>
                  <a:gd name="connsiteY1171" fmla="*/ 1609249 h 1857375"/>
                  <a:gd name="connsiteX1172" fmla="*/ 435769 w 1247775"/>
                  <a:gd name="connsiteY1172" fmla="*/ 1603534 h 1857375"/>
                  <a:gd name="connsiteX1173" fmla="*/ 435769 w 1247775"/>
                  <a:gd name="connsiteY1173" fmla="*/ 1603534 h 1857375"/>
                  <a:gd name="connsiteX1174" fmla="*/ 434816 w 1247775"/>
                  <a:gd name="connsiteY1174" fmla="*/ 1598771 h 1857375"/>
                  <a:gd name="connsiteX1175" fmla="*/ 449104 w 1247775"/>
                  <a:gd name="connsiteY1175" fmla="*/ 1603534 h 1857375"/>
                  <a:gd name="connsiteX1176" fmla="*/ 450056 w 1247775"/>
                  <a:gd name="connsiteY1176" fmla="*/ 1603534 h 1857375"/>
                  <a:gd name="connsiteX1177" fmla="*/ 451961 w 1247775"/>
                  <a:gd name="connsiteY1177" fmla="*/ 1606391 h 1857375"/>
                  <a:gd name="connsiteX1178" fmla="*/ 445294 w 1247775"/>
                  <a:gd name="connsiteY1178" fmla="*/ 1609249 h 1857375"/>
                  <a:gd name="connsiteX1179" fmla="*/ 452914 w 1247775"/>
                  <a:gd name="connsiteY1179" fmla="*/ 1518761 h 1857375"/>
                  <a:gd name="connsiteX1180" fmla="*/ 451961 w 1247775"/>
                  <a:gd name="connsiteY1180" fmla="*/ 1517809 h 1857375"/>
                  <a:gd name="connsiteX1181" fmla="*/ 452914 w 1247775"/>
                  <a:gd name="connsiteY1181" fmla="*/ 1516856 h 1857375"/>
                  <a:gd name="connsiteX1182" fmla="*/ 454819 w 1247775"/>
                  <a:gd name="connsiteY1182" fmla="*/ 1517809 h 1857375"/>
                  <a:gd name="connsiteX1183" fmla="*/ 452914 w 1247775"/>
                  <a:gd name="connsiteY1183" fmla="*/ 1518761 h 1857375"/>
                  <a:gd name="connsiteX1184" fmla="*/ 666274 w 1247775"/>
                  <a:gd name="connsiteY1184" fmla="*/ 511969 h 1857375"/>
                  <a:gd name="connsiteX1185" fmla="*/ 668179 w 1247775"/>
                  <a:gd name="connsiteY1185" fmla="*/ 509111 h 1857375"/>
                  <a:gd name="connsiteX1186" fmla="*/ 668179 w 1247775"/>
                  <a:gd name="connsiteY1186" fmla="*/ 511969 h 1857375"/>
                  <a:gd name="connsiteX1187" fmla="*/ 666274 w 1247775"/>
                  <a:gd name="connsiteY1187" fmla="*/ 511969 h 1857375"/>
                  <a:gd name="connsiteX1188" fmla="*/ 657701 w 1247775"/>
                  <a:gd name="connsiteY1188" fmla="*/ 574834 h 1857375"/>
                  <a:gd name="connsiteX1189" fmla="*/ 659606 w 1247775"/>
                  <a:gd name="connsiteY1189" fmla="*/ 572929 h 1857375"/>
                  <a:gd name="connsiteX1190" fmla="*/ 659606 w 1247775"/>
                  <a:gd name="connsiteY1190" fmla="*/ 575786 h 1857375"/>
                  <a:gd name="connsiteX1191" fmla="*/ 657701 w 1247775"/>
                  <a:gd name="connsiteY1191" fmla="*/ 574834 h 1857375"/>
                  <a:gd name="connsiteX1192" fmla="*/ 502444 w 1247775"/>
                  <a:gd name="connsiteY1192" fmla="*/ 1197769 h 1857375"/>
                  <a:gd name="connsiteX1193" fmla="*/ 507206 w 1247775"/>
                  <a:gd name="connsiteY1193" fmla="*/ 1198721 h 1857375"/>
                  <a:gd name="connsiteX1194" fmla="*/ 511969 w 1247775"/>
                  <a:gd name="connsiteY1194" fmla="*/ 1197769 h 1857375"/>
                  <a:gd name="connsiteX1195" fmla="*/ 529114 w 1247775"/>
                  <a:gd name="connsiteY1195" fmla="*/ 1227296 h 1857375"/>
                  <a:gd name="connsiteX1196" fmla="*/ 526256 w 1247775"/>
                  <a:gd name="connsiteY1196" fmla="*/ 1230154 h 1857375"/>
                  <a:gd name="connsiteX1197" fmla="*/ 524351 w 1247775"/>
                  <a:gd name="connsiteY1197" fmla="*/ 1230154 h 1857375"/>
                  <a:gd name="connsiteX1198" fmla="*/ 504349 w 1247775"/>
                  <a:gd name="connsiteY1198" fmla="*/ 1220629 h 1857375"/>
                  <a:gd name="connsiteX1199" fmla="*/ 503396 w 1247775"/>
                  <a:gd name="connsiteY1199" fmla="*/ 1220629 h 1857375"/>
                  <a:gd name="connsiteX1200" fmla="*/ 497681 w 1247775"/>
                  <a:gd name="connsiteY1200" fmla="*/ 1213961 h 1857375"/>
                  <a:gd name="connsiteX1201" fmla="*/ 504349 w 1247775"/>
                  <a:gd name="connsiteY1201" fmla="*/ 1203484 h 1857375"/>
                  <a:gd name="connsiteX1202" fmla="*/ 502444 w 1247775"/>
                  <a:gd name="connsiteY1202" fmla="*/ 1197769 h 1857375"/>
                  <a:gd name="connsiteX1203" fmla="*/ 574834 w 1247775"/>
                  <a:gd name="connsiteY1203" fmla="*/ 1231106 h 1857375"/>
                  <a:gd name="connsiteX1204" fmla="*/ 574834 w 1247775"/>
                  <a:gd name="connsiteY1204" fmla="*/ 1231106 h 1857375"/>
                  <a:gd name="connsiteX1205" fmla="*/ 579596 w 1247775"/>
                  <a:gd name="connsiteY1205" fmla="*/ 1226344 h 1857375"/>
                  <a:gd name="connsiteX1206" fmla="*/ 579596 w 1247775"/>
                  <a:gd name="connsiteY1206" fmla="*/ 1229201 h 1857375"/>
                  <a:gd name="connsiteX1207" fmla="*/ 574834 w 1247775"/>
                  <a:gd name="connsiteY1207" fmla="*/ 1231106 h 1857375"/>
                  <a:gd name="connsiteX1208" fmla="*/ 516731 w 1247775"/>
                  <a:gd name="connsiteY1208" fmla="*/ 1371124 h 1857375"/>
                  <a:gd name="connsiteX1209" fmla="*/ 518636 w 1247775"/>
                  <a:gd name="connsiteY1209" fmla="*/ 1371124 h 1857375"/>
                  <a:gd name="connsiteX1210" fmla="*/ 516731 w 1247775"/>
                  <a:gd name="connsiteY1210" fmla="*/ 1373029 h 1857375"/>
                  <a:gd name="connsiteX1211" fmla="*/ 516731 w 1247775"/>
                  <a:gd name="connsiteY1211" fmla="*/ 1371124 h 1857375"/>
                  <a:gd name="connsiteX1212" fmla="*/ 615791 w 1247775"/>
                  <a:gd name="connsiteY1212" fmla="*/ 838676 h 1857375"/>
                  <a:gd name="connsiteX1213" fmla="*/ 627221 w 1247775"/>
                  <a:gd name="connsiteY1213" fmla="*/ 845344 h 1857375"/>
                  <a:gd name="connsiteX1214" fmla="*/ 627221 w 1247775"/>
                  <a:gd name="connsiteY1214" fmla="*/ 847249 h 1857375"/>
                  <a:gd name="connsiteX1215" fmla="*/ 626269 w 1247775"/>
                  <a:gd name="connsiteY1215" fmla="*/ 849154 h 1857375"/>
                  <a:gd name="connsiteX1216" fmla="*/ 620554 w 1247775"/>
                  <a:gd name="connsiteY1216" fmla="*/ 848201 h 1857375"/>
                  <a:gd name="connsiteX1217" fmla="*/ 610076 w 1247775"/>
                  <a:gd name="connsiteY1217" fmla="*/ 849154 h 1857375"/>
                  <a:gd name="connsiteX1218" fmla="*/ 610076 w 1247775"/>
                  <a:gd name="connsiteY1218" fmla="*/ 847249 h 1857375"/>
                  <a:gd name="connsiteX1219" fmla="*/ 609124 w 1247775"/>
                  <a:gd name="connsiteY1219" fmla="*/ 842486 h 1857375"/>
                  <a:gd name="connsiteX1220" fmla="*/ 615791 w 1247775"/>
                  <a:gd name="connsiteY1220" fmla="*/ 838676 h 1857375"/>
                  <a:gd name="connsiteX1221" fmla="*/ 571024 w 1247775"/>
                  <a:gd name="connsiteY1221" fmla="*/ 938689 h 1857375"/>
                  <a:gd name="connsiteX1222" fmla="*/ 577691 w 1247775"/>
                  <a:gd name="connsiteY1222" fmla="*/ 943451 h 1857375"/>
                  <a:gd name="connsiteX1223" fmla="*/ 575786 w 1247775"/>
                  <a:gd name="connsiteY1223" fmla="*/ 946309 h 1857375"/>
                  <a:gd name="connsiteX1224" fmla="*/ 571024 w 1247775"/>
                  <a:gd name="connsiteY1224" fmla="*/ 938689 h 1857375"/>
                  <a:gd name="connsiteX1225" fmla="*/ 571024 w 1247775"/>
                  <a:gd name="connsiteY1225" fmla="*/ 938689 h 1857375"/>
                  <a:gd name="connsiteX1226" fmla="*/ 552926 w 1247775"/>
                  <a:gd name="connsiteY1226" fmla="*/ 718661 h 1857375"/>
                  <a:gd name="connsiteX1227" fmla="*/ 566261 w 1247775"/>
                  <a:gd name="connsiteY1227" fmla="*/ 710089 h 1857375"/>
                  <a:gd name="connsiteX1228" fmla="*/ 568166 w 1247775"/>
                  <a:gd name="connsiteY1228" fmla="*/ 711041 h 1857375"/>
                  <a:gd name="connsiteX1229" fmla="*/ 567214 w 1247775"/>
                  <a:gd name="connsiteY1229" fmla="*/ 719614 h 1857375"/>
                  <a:gd name="connsiteX1230" fmla="*/ 567214 w 1247775"/>
                  <a:gd name="connsiteY1230" fmla="*/ 723424 h 1857375"/>
                  <a:gd name="connsiteX1231" fmla="*/ 565309 w 1247775"/>
                  <a:gd name="connsiteY1231" fmla="*/ 724376 h 1857375"/>
                  <a:gd name="connsiteX1232" fmla="*/ 552926 w 1247775"/>
                  <a:gd name="connsiteY1232" fmla="*/ 720566 h 1857375"/>
                  <a:gd name="connsiteX1233" fmla="*/ 552926 w 1247775"/>
                  <a:gd name="connsiteY1233" fmla="*/ 718661 h 1857375"/>
                  <a:gd name="connsiteX1234" fmla="*/ 553879 w 1247775"/>
                  <a:gd name="connsiteY1234" fmla="*/ 816769 h 1857375"/>
                  <a:gd name="connsiteX1235" fmla="*/ 559594 w 1247775"/>
                  <a:gd name="connsiteY1235" fmla="*/ 804386 h 1857375"/>
                  <a:gd name="connsiteX1236" fmla="*/ 561499 w 1247775"/>
                  <a:gd name="connsiteY1236" fmla="*/ 804386 h 1857375"/>
                  <a:gd name="connsiteX1237" fmla="*/ 569119 w 1247775"/>
                  <a:gd name="connsiteY1237" fmla="*/ 808196 h 1857375"/>
                  <a:gd name="connsiteX1238" fmla="*/ 568166 w 1247775"/>
                  <a:gd name="connsiteY1238" fmla="*/ 813911 h 1857375"/>
                  <a:gd name="connsiteX1239" fmla="*/ 563404 w 1247775"/>
                  <a:gd name="connsiteY1239" fmla="*/ 822484 h 1857375"/>
                  <a:gd name="connsiteX1240" fmla="*/ 563404 w 1247775"/>
                  <a:gd name="connsiteY1240" fmla="*/ 824389 h 1857375"/>
                  <a:gd name="connsiteX1241" fmla="*/ 550069 w 1247775"/>
                  <a:gd name="connsiteY1241" fmla="*/ 828199 h 1857375"/>
                  <a:gd name="connsiteX1242" fmla="*/ 553879 w 1247775"/>
                  <a:gd name="connsiteY1242" fmla="*/ 816769 h 1857375"/>
                  <a:gd name="connsiteX1243" fmla="*/ 547211 w 1247775"/>
                  <a:gd name="connsiteY1243" fmla="*/ 968216 h 1857375"/>
                  <a:gd name="connsiteX1244" fmla="*/ 547211 w 1247775"/>
                  <a:gd name="connsiteY1244" fmla="*/ 970121 h 1857375"/>
                  <a:gd name="connsiteX1245" fmla="*/ 552926 w 1247775"/>
                  <a:gd name="connsiteY1245" fmla="*/ 975836 h 1857375"/>
                  <a:gd name="connsiteX1246" fmla="*/ 558641 w 1247775"/>
                  <a:gd name="connsiteY1246" fmla="*/ 972026 h 1857375"/>
                  <a:gd name="connsiteX1247" fmla="*/ 558641 w 1247775"/>
                  <a:gd name="connsiteY1247" fmla="*/ 972026 h 1857375"/>
                  <a:gd name="connsiteX1248" fmla="*/ 563404 w 1247775"/>
                  <a:gd name="connsiteY1248" fmla="*/ 971074 h 1857375"/>
                  <a:gd name="connsiteX1249" fmla="*/ 562451 w 1247775"/>
                  <a:gd name="connsiteY1249" fmla="*/ 973931 h 1857375"/>
                  <a:gd name="connsiteX1250" fmla="*/ 567214 w 1247775"/>
                  <a:gd name="connsiteY1250" fmla="*/ 980599 h 1857375"/>
                  <a:gd name="connsiteX1251" fmla="*/ 571024 w 1247775"/>
                  <a:gd name="connsiteY1251" fmla="*/ 991076 h 1857375"/>
                  <a:gd name="connsiteX1252" fmla="*/ 567214 w 1247775"/>
                  <a:gd name="connsiteY1252" fmla="*/ 992029 h 1857375"/>
                  <a:gd name="connsiteX1253" fmla="*/ 559594 w 1247775"/>
                  <a:gd name="connsiteY1253" fmla="*/ 989171 h 1857375"/>
                  <a:gd name="connsiteX1254" fmla="*/ 548164 w 1247775"/>
                  <a:gd name="connsiteY1254" fmla="*/ 996791 h 1857375"/>
                  <a:gd name="connsiteX1255" fmla="*/ 545306 w 1247775"/>
                  <a:gd name="connsiteY1255" fmla="*/ 1001554 h 1857375"/>
                  <a:gd name="connsiteX1256" fmla="*/ 536734 w 1247775"/>
                  <a:gd name="connsiteY1256" fmla="*/ 994886 h 1857375"/>
                  <a:gd name="connsiteX1257" fmla="*/ 537686 w 1247775"/>
                  <a:gd name="connsiteY1257" fmla="*/ 992029 h 1857375"/>
                  <a:gd name="connsiteX1258" fmla="*/ 531019 w 1247775"/>
                  <a:gd name="connsiteY1258" fmla="*/ 985361 h 1857375"/>
                  <a:gd name="connsiteX1259" fmla="*/ 524351 w 1247775"/>
                  <a:gd name="connsiteY1259" fmla="*/ 992029 h 1857375"/>
                  <a:gd name="connsiteX1260" fmla="*/ 524351 w 1247775"/>
                  <a:gd name="connsiteY1260" fmla="*/ 993934 h 1857375"/>
                  <a:gd name="connsiteX1261" fmla="*/ 511016 w 1247775"/>
                  <a:gd name="connsiteY1261" fmla="*/ 1004411 h 1857375"/>
                  <a:gd name="connsiteX1262" fmla="*/ 504349 w 1247775"/>
                  <a:gd name="connsiteY1262" fmla="*/ 1000601 h 1857375"/>
                  <a:gd name="connsiteX1263" fmla="*/ 503396 w 1247775"/>
                  <a:gd name="connsiteY1263" fmla="*/ 1000601 h 1857375"/>
                  <a:gd name="connsiteX1264" fmla="*/ 501491 w 1247775"/>
                  <a:gd name="connsiteY1264" fmla="*/ 995839 h 1857375"/>
                  <a:gd name="connsiteX1265" fmla="*/ 502444 w 1247775"/>
                  <a:gd name="connsiteY1265" fmla="*/ 995839 h 1857375"/>
                  <a:gd name="connsiteX1266" fmla="*/ 524351 w 1247775"/>
                  <a:gd name="connsiteY1266" fmla="*/ 973931 h 1857375"/>
                  <a:gd name="connsiteX1267" fmla="*/ 524351 w 1247775"/>
                  <a:gd name="connsiteY1267" fmla="*/ 972979 h 1857375"/>
                  <a:gd name="connsiteX1268" fmla="*/ 529114 w 1247775"/>
                  <a:gd name="connsiteY1268" fmla="*/ 973931 h 1857375"/>
                  <a:gd name="connsiteX1269" fmla="*/ 541496 w 1247775"/>
                  <a:gd name="connsiteY1269" fmla="*/ 961549 h 1857375"/>
                  <a:gd name="connsiteX1270" fmla="*/ 529114 w 1247775"/>
                  <a:gd name="connsiteY1270" fmla="*/ 949166 h 1857375"/>
                  <a:gd name="connsiteX1271" fmla="*/ 519589 w 1247775"/>
                  <a:gd name="connsiteY1271" fmla="*/ 954881 h 1857375"/>
                  <a:gd name="connsiteX1272" fmla="*/ 520541 w 1247775"/>
                  <a:gd name="connsiteY1272" fmla="*/ 951071 h 1857375"/>
                  <a:gd name="connsiteX1273" fmla="*/ 500539 w 1247775"/>
                  <a:gd name="connsiteY1273" fmla="*/ 931069 h 1857375"/>
                  <a:gd name="connsiteX1274" fmla="*/ 492919 w 1247775"/>
                  <a:gd name="connsiteY1274" fmla="*/ 932974 h 1857375"/>
                  <a:gd name="connsiteX1275" fmla="*/ 484346 w 1247775"/>
                  <a:gd name="connsiteY1275" fmla="*/ 925354 h 1857375"/>
                  <a:gd name="connsiteX1276" fmla="*/ 486251 w 1247775"/>
                  <a:gd name="connsiteY1276" fmla="*/ 917734 h 1857375"/>
                  <a:gd name="connsiteX1277" fmla="*/ 485299 w 1247775"/>
                  <a:gd name="connsiteY1277" fmla="*/ 912971 h 1857375"/>
                  <a:gd name="connsiteX1278" fmla="*/ 488156 w 1247775"/>
                  <a:gd name="connsiteY1278" fmla="*/ 906304 h 1857375"/>
                  <a:gd name="connsiteX1279" fmla="*/ 486251 w 1247775"/>
                  <a:gd name="connsiteY1279" fmla="*/ 901541 h 1857375"/>
                  <a:gd name="connsiteX1280" fmla="*/ 492919 w 1247775"/>
                  <a:gd name="connsiteY1280" fmla="*/ 893921 h 1857375"/>
                  <a:gd name="connsiteX1281" fmla="*/ 505301 w 1247775"/>
                  <a:gd name="connsiteY1281" fmla="*/ 907256 h 1857375"/>
                  <a:gd name="connsiteX1282" fmla="*/ 505301 w 1247775"/>
                  <a:gd name="connsiteY1282" fmla="*/ 907256 h 1857375"/>
                  <a:gd name="connsiteX1283" fmla="*/ 525304 w 1247775"/>
                  <a:gd name="connsiteY1283" fmla="*/ 941546 h 1857375"/>
                  <a:gd name="connsiteX1284" fmla="*/ 537686 w 1247775"/>
                  <a:gd name="connsiteY1284" fmla="*/ 947261 h 1857375"/>
                  <a:gd name="connsiteX1285" fmla="*/ 538639 w 1247775"/>
                  <a:gd name="connsiteY1285" fmla="*/ 947261 h 1857375"/>
                  <a:gd name="connsiteX1286" fmla="*/ 539591 w 1247775"/>
                  <a:gd name="connsiteY1286" fmla="*/ 948214 h 1857375"/>
                  <a:gd name="connsiteX1287" fmla="*/ 539591 w 1247775"/>
                  <a:gd name="connsiteY1287" fmla="*/ 952024 h 1857375"/>
                  <a:gd name="connsiteX1288" fmla="*/ 547211 w 1247775"/>
                  <a:gd name="connsiteY1288" fmla="*/ 968216 h 1857375"/>
                  <a:gd name="connsiteX1289" fmla="*/ 549116 w 1247775"/>
                  <a:gd name="connsiteY1289" fmla="*/ 1032986 h 1857375"/>
                  <a:gd name="connsiteX1290" fmla="*/ 536734 w 1247775"/>
                  <a:gd name="connsiteY1290" fmla="*/ 1048226 h 1857375"/>
                  <a:gd name="connsiteX1291" fmla="*/ 532924 w 1247775"/>
                  <a:gd name="connsiteY1291" fmla="*/ 1048226 h 1857375"/>
                  <a:gd name="connsiteX1292" fmla="*/ 531019 w 1247775"/>
                  <a:gd name="connsiteY1292" fmla="*/ 1048226 h 1857375"/>
                  <a:gd name="connsiteX1293" fmla="*/ 531019 w 1247775"/>
                  <a:gd name="connsiteY1293" fmla="*/ 1047274 h 1857375"/>
                  <a:gd name="connsiteX1294" fmla="*/ 535781 w 1247775"/>
                  <a:gd name="connsiteY1294" fmla="*/ 1036796 h 1857375"/>
                  <a:gd name="connsiteX1295" fmla="*/ 534829 w 1247775"/>
                  <a:gd name="connsiteY1295" fmla="*/ 1032986 h 1857375"/>
                  <a:gd name="connsiteX1296" fmla="*/ 547211 w 1247775"/>
                  <a:gd name="connsiteY1296" fmla="*/ 1018699 h 1857375"/>
                  <a:gd name="connsiteX1297" fmla="*/ 548164 w 1247775"/>
                  <a:gd name="connsiteY1297" fmla="*/ 1019651 h 1857375"/>
                  <a:gd name="connsiteX1298" fmla="*/ 547211 w 1247775"/>
                  <a:gd name="connsiteY1298" fmla="*/ 1026319 h 1857375"/>
                  <a:gd name="connsiteX1299" fmla="*/ 549116 w 1247775"/>
                  <a:gd name="connsiteY1299" fmla="*/ 1032986 h 1857375"/>
                  <a:gd name="connsiteX1300" fmla="*/ 506254 w 1247775"/>
                  <a:gd name="connsiteY1300" fmla="*/ 814864 h 1857375"/>
                  <a:gd name="connsiteX1301" fmla="*/ 497681 w 1247775"/>
                  <a:gd name="connsiteY1301" fmla="*/ 812959 h 1857375"/>
                  <a:gd name="connsiteX1302" fmla="*/ 497681 w 1247775"/>
                  <a:gd name="connsiteY1302" fmla="*/ 812959 h 1857375"/>
                  <a:gd name="connsiteX1303" fmla="*/ 507206 w 1247775"/>
                  <a:gd name="connsiteY1303" fmla="*/ 806291 h 1857375"/>
                  <a:gd name="connsiteX1304" fmla="*/ 509111 w 1247775"/>
                  <a:gd name="connsiteY1304" fmla="*/ 805339 h 1857375"/>
                  <a:gd name="connsiteX1305" fmla="*/ 509111 w 1247775"/>
                  <a:gd name="connsiteY1305" fmla="*/ 806291 h 1857375"/>
                  <a:gd name="connsiteX1306" fmla="*/ 506254 w 1247775"/>
                  <a:gd name="connsiteY1306" fmla="*/ 812959 h 1857375"/>
                  <a:gd name="connsiteX1307" fmla="*/ 506254 w 1247775"/>
                  <a:gd name="connsiteY1307" fmla="*/ 814864 h 1857375"/>
                  <a:gd name="connsiteX1308" fmla="*/ 521494 w 1247775"/>
                  <a:gd name="connsiteY1308" fmla="*/ 822484 h 1857375"/>
                  <a:gd name="connsiteX1309" fmla="*/ 536734 w 1247775"/>
                  <a:gd name="connsiteY1309" fmla="*/ 832961 h 1857375"/>
                  <a:gd name="connsiteX1310" fmla="*/ 543401 w 1247775"/>
                  <a:gd name="connsiteY1310" fmla="*/ 832009 h 1857375"/>
                  <a:gd name="connsiteX1311" fmla="*/ 536734 w 1247775"/>
                  <a:gd name="connsiteY1311" fmla="*/ 842486 h 1857375"/>
                  <a:gd name="connsiteX1312" fmla="*/ 533876 w 1247775"/>
                  <a:gd name="connsiteY1312" fmla="*/ 842486 h 1857375"/>
                  <a:gd name="connsiteX1313" fmla="*/ 517684 w 1247775"/>
                  <a:gd name="connsiteY1313" fmla="*/ 854869 h 1857375"/>
                  <a:gd name="connsiteX1314" fmla="*/ 517684 w 1247775"/>
                  <a:gd name="connsiteY1314" fmla="*/ 854869 h 1857375"/>
                  <a:gd name="connsiteX1315" fmla="*/ 515779 w 1247775"/>
                  <a:gd name="connsiteY1315" fmla="*/ 854869 h 1857375"/>
                  <a:gd name="connsiteX1316" fmla="*/ 522446 w 1247775"/>
                  <a:gd name="connsiteY1316" fmla="*/ 838676 h 1857375"/>
                  <a:gd name="connsiteX1317" fmla="*/ 514826 w 1247775"/>
                  <a:gd name="connsiteY1317" fmla="*/ 820579 h 1857375"/>
                  <a:gd name="connsiteX1318" fmla="*/ 516731 w 1247775"/>
                  <a:gd name="connsiteY1318" fmla="*/ 819626 h 1857375"/>
                  <a:gd name="connsiteX1319" fmla="*/ 521494 w 1247775"/>
                  <a:gd name="connsiteY1319" fmla="*/ 822484 h 1857375"/>
                  <a:gd name="connsiteX1320" fmla="*/ 487204 w 1247775"/>
                  <a:gd name="connsiteY1320" fmla="*/ 723424 h 1857375"/>
                  <a:gd name="connsiteX1321" fmla="*/ 490061 w 1247775"/>
                  <a:gd name="connsiteY1321" fmla="*/ 728186 h 1857375"/>
                  <a:gd name="connsiteX1322" fmla="*/ 486251 w 1247775"/>
                  <a:gd name="connsiteY1322" fmla="*/ 731996 h 1857375"/>
                  <a:gd name="connsiteX1323" fmla="*/ 487204 w 1247775"/>
                  <a:gd name="connsiteY1323" fmla="*/ 723424 h 1857375"/>
                  <a:gd name="connsiteX1324" fmla="*/ 487204 w 1247775"/>
                  <a:gd name="connsiteY1324" fmla="*/ 723424 h 1857375"/>
                  <a:gd name="connsiteX1325" fmla="*/ 362426 w 1247775"/>
                  <a:gd name="connsiteY1325" fmla="*/ 708184 h 1857375"/>
                  <a:gd name="connsiteX1326" fmla="*/ 380524 w 1247775"/>
                  <a:gd name="connsiteY1326" fmla="*/ 695801 h 1857375"/>
                  <a:gd name="connsiteX1327" fmla="*/ 383381 w 1247775"/>
                  <a:gd name="connsiteY1327" fmla="*/ 694849 h 1857375"/>
                  <a:gd name="connsiteX1328" fmla="*/ 392906 w 1247775"/>
                  <a:gd name="connsiteY1328" fmla="*/ 705326 h 1857375"/>
                  <a:gd name="connsiteX1329" fmla="*/ 371951 w 1247775"/>
                  <a:gd name="connsiteY1329" fmla="*/ 726281 h 1857375"/>
                  <a:gd name="connsiteX1330" fmla="*/ 360521 w 1247775"/>
                  <a:gd name="connsiteY1330" fmla="*/ 708184 h 1857375"/>
                  <a:gd name="connsiteX1331" fmla="*/ 362426 w 1247775"/>
                  <a:gd name="connsiteY1331" fmla="*/ 708184 h 1857375"/>
                  <a:gd name="connsiteX1332" fmla="*/ 453866 w 1247775"/>
                  <a:gd name="connsiteY1332" fmla="*/ 781526 h 1857375"/>
                  <a:gd name="connsiteX1333" fmla="*/ 443389 w 1247775"/>
                  <a:gd name="connsiteY1333" fmla="*/ 791051 h 1857375"/>
                  <a:gd name="connsiteX1334" fmla="*/ 450056 w 1247775"/>
                  <a:gd name="connsiteY1334" fmla="*/ 800576 h 1857375"/>
                  <a:gd name="connsiteX1335" fmla="*/ 438626 w 1247775"/>
                  <a:gd name="connsiteY1335" fmla="*/ 809149 h 1857375"/>
                  <a:gd name="connsiteX1336" fmla="*/ 419576 w 1247775"/>
                  <a:gd name="connsiteY1336" fmla="*/ 830104 h 1857375"/>
                  <a:gd name="connsiteX1337" fmla="*/ 425291 w 1247775"/>
                  <a:gd name="connsiteY1337" fmla="*/ 844391 h 1857375"/>
                  <a:gd name="connsiteX1338" fmla="*/ 423386 w 1247775"/>
                  <a:gd name="connsiteY1338" fmla="*/ 846296 h 1857375"/>
                  <a:gd name="connsiteX1339" fmla="*/ 404336 w 1247775"/>
                  <a:gd name="connsiteY1339" fmla="*/ 832009 h 1857375"/>
                  <a:gd name="connsiteX1340" fmla="*/ 394811 w 1247775"/>
                  <a:gd name="connsiteY1340" fmla="*/ 828199 h 1857375"/>
                  <a:gd name="connsiteX1341" fmla="*/ 386239 w 1247775"/>
                  <a:gd name="connsiteY1341" fmla="*/ 831056 h 1857375"/>
                  <a:gd name="connsiteX1342" fmla="*/ 368141 w 1247775"/>
                  <a:gd name="connsiteY1342" fmla="*/ 842486 h 1857375"/>
                  <a:gd name="connsiteX1343" fmla="*/ 363379 w 1247775"/>
                  <a:gd name="connsiteY1343" fmla="*/ 837724 h 1857375"/>
                  <a:gd name="connsiteX1344" fmla="*/ 357664 w 1247775"/>
                  <a:gd name="connsiteY1344" fmla="*/ 826294 h 1857375"/>
                  <a:gd name="connsiteX1345" fmla="*/ 370046 w 1247775"/>
                  <a:gd name="connsiteY1345" fmla="*/ 807244 h 1857375"/>
                  <a:gd name="connsiteX1346" fmla="*/ 372904 w 1247775"/>
                  <a:gd name="connsiteY1346" fmla="*/ 807244 h 1857375"/>
                  <a:gd name="connsiteX1347" fmla="*/ 388144 w 1247775"/>
                  <a:gd name="connsiteY1347" fmla="*/ 803434 h 1857375"/>
                  <a:gd name="connsiteX1348" fmla="*/ 385286 w 1247775"/>
                  <a:gd name="connsiteY1348" fmla="*/ 811054 h 1857375"/>
                  <a:gd name="connsiteX1349" fmla="*/ 397669 w 1247775"/>
                  <a:gd name="connsiteY1349" fmla="*/ 823436 h 1857375"/>
                  <a:gd name="connsiteX1350" fmla="*/ 410051 w 1247775"/>
                  <a:gd name="connsiteY1350" fmla="*/ 811054 h 1857375"/>
                  <a:gd name="connsiteX1351" fmla="*/ 397669 w 1247775"/>
                  <a:gd name="connsiteY1351" fmla="*/ 798671 h 1857375"/>
                  <a:gd name="connsiteX1352" fmla="*/ 394811 w 1247775"/>
                  <a:gd name="connsiteY1352" fmla="*/ 799624 h 1857375"/>
                  <a:gd name="connsiteX1353" fmla="*/ 398621 w 1247775"/>
                  <a:gd name="connsiteY1353" fmla="*/ 795814 h 1857375"/>
                  <a:gd name="connsiteX1354" fmla="*/ 416719 w 1247775"/>
                  <a:gd name="connsiteY1354" fmla="*/ 787241 h 1857375"/>
                  <a:gd name="connsiteX1355" fmla="*/ 424339 w 1247775"/>
                  <a:gd name="connsiteY1355" fmla="*/ 788194 h 1857375"/>
                  <a:gd name="connsiteX1356" fmla="*/ 456724 w 1247775"/>
                  <a:gd name="connsiteY1356" fmla="*/ 759619 h 1857375"/>
                  <a:gd name="connsiteX1357" fmla="*/ 460534 w 1247775"/>
                  <a:gd name="connsiteY1357" fmla="*/ 759619 h 1857375"/>
                  <a:gd name="connsiteX1358" fmla="*/ 482441 w 1247775"/>
                  <a:gd name="connsiteY1358" fmla="*/ 743426 h 1857375"/>
                  <a:gd name="connsiteX1359" fmla="*/ 498634 w 1247775"/>
                  <a:gd name="connsiteY1359" fmla="*/ 757714 h 1857375"/>
                  <a:gd name="connsiteX1360" fmla="*/ 514826 w 1247775"/>
                  <a:gd name="connsiteY1360" fmla="*/ 742474 h 1857375"/>
                  <a:gd name="connsiteX1361" fmla="*/ 515779 w 1247775"/>
                  <a:gd name="connsiteY1361" fmla="*/ 742474 h 1857375"/>
                  <a:gd name="connsiteX1362" fmla="*/ 513874 w 1247775"/>
                  <a:gd name="connsiteY1362" fmla="*/ 751999 h 1857375"/>
                  <a:gd name="connsiteX1363" fmla="*/ 513874 w 1247775"/>
                  <a:gd name="connsiteY1363" fmla="*/ 755809 h 1857375"/>
                  <a:gd name="connsiteX1364" fmla="*/ 509111 w 1247775"/>
                  <a:gd name="connsiteY1364" fmla="*/ 768191 h 1857375"/>
                  <a:gd name="connsiteX1365" fmla="*/ 514826 w 1247775"/>
                  <a:gd name="connsiteY1365" fmla="*/ 781526 h 1857375"/>
                  <a:gd name="connsiteX1366" fmla="*/ 510064 w 1247775"/>
                  <a:gd name="connsiteY1366" fmla="*/ 788194 h 1857375"/>
                  <a:gd name="connsiteX1367" fmla="*/ 501491 w 1247775"/>
                  <a:gd name="connsiteY1367" fmla="*/ 783431 h 1857375"/>
                  <a:gd name="connsiteX1368" fmla="*/ 491966 w 1247775"/>
                  <a:gd name="connsiteY1368" fmla="*/ 780574 h 1857375"/>
                  <a:gd name="connsiteX1369" fmla="*/ 490061 w 1247775"/>
                  <a:gd name="connsiteY1369" fmla="*/ 780574 h 1857375"/>
                  <a:gd name="connsiteX1370" fmla="*/ 490061 w 1247775"/>
                  <a:gd name="connsiteY1370" fmla="*/ 779621 h 1857375"/>
                  <a:gd name="connsiteX1371" fmla="*/ 477679 w 1247775"/>
                  <a:gd name="connsiteY1371" fmla="*/ 767239 h 1857375"/>
                  <a:gd name="connsiteX1372" fmla="*/ 465296 w 1247775"/>
                  <a:gd name="connsiteY1372" fmla="*/ 779621 h 1857375"/>
                  <a:gd name="connsiteX1373" fmla="*/ 471011 w 1247775"/>
                  <a:gd name="connsiteY1373" fmla="*/ 790099 h 1857375"/>
                  <a:gd name="connsiteX1374" fmla="*/ 458629 w 1247775"/>
                  <a:gd name="connsiteY1374" fmla="*/ 799624 h 1857375"/>
                  <a:gd name="connsiteX1375" fmla="*/ 457676 w 1247775"/>
                  <a:gd name="connsiteY1375" fmla="*/ 799624 h 1857375"/>
                  <a:gd name="connsiteX1376" fmla="*/ 462439 w 1247775"/>
                  <a:gd name="connsiteY1376" fmla="*/ 791051 h 1857375"/>
                  <a:gd name="connsiteX1377" fmla="*/ 453866 w 1247775"/>
                  <a:gd name="connsiteY1377" fmla="*/ 781526 h 1857375"/>
                  <a:gd name="connsiteX1378" fmla="*/ 481489 w 1247775"/>
                  <a:gd name="connsiteY1378" fmla="*/ 946309 h 1857375"/>
                  <a:gd name="connsiteX1379" fmla="*/ 480536 w 1247775"/>
                  <a:gd name="connsiteY1379" fmla="*/ 951071 h 1857375"/>
                  <a:gd name="connsiteX1380" fmla="*/ 470059 w 1247775"/>
                  <a:gd name="connsiteY1380" fmla="*/ 936784 h 1857375"/>
                  <a:gd name="connsiteX1381" fmla="*/ 473869 w 1247775"/>
                  <a:gd name="connsiteY1381" fmla="*/ 935831 h 1857375"/>
                  <a:gd name="connsiteX1382" fmla="*/ 473869 w 1247775"/>
                  <a:gd name="connsiteY1382" fmla="*/ 935831 h 1857375"/>
                  <a:gd name="connsiteX1383" fmla="*/ 481489 w 1247775"/>
                  <a:gd name="connsiteY1383" fmla="*/ 946309 h 1857375"/>
                  <a:gd name="connsiteX1384" fmla="*/ 345281 w 1247775"/>
                  <a:gd name="connsiteY1384" fmla="*/ 1095851 h 1857375"/>
                  <a:gd name="connsiteX1385" fmla="*/ 345281 w 1247775"/>
                  <a:gd name="connsiteY1385" fmla="*/ 1095851 h 1857375"/>
                  <a:gd name="connsiteX1386" fmla="*/ 345281 w 1247775"/>
                  <a:gd name="connsiteY1386" fmla="*/ 1095851 h 1857375"/>
                  <a:gd name="connsiteX1387" fmla="*/ 345281 w 1247775"/>
                  <a:gd name="connsiteY1387" fmla="*/ 1095851 h 1857375"/>
                  <a:gd name="connsiteX1388" fmla="*/ 423386 w 1247775"/>
                  <a:gd name="connsiteY1388" fmla="*/ 1187291 h 1857375"/>
                  <a:gd name="connsiteX1389" fmla="*/ 421481 w 1247775"/>
                  <a:gd name="connsiteY1389" fmla="*/ 1188244 h 1857375"/>
                  <a:gd name="connsiteX1390" fmla="*/ 423386 w 1247775"/>
                  <a:gd name="connsiteY1390" fmla="*/ 1181576 h 1857375"/>
                  <a:gd name="connsiteX1391" fmla="*/ 426244 w 1247775"/>
                  <a:gd name="connsiteY1391" fmla="*/ 1182529 h 1857375"/>
                  <a:gd name="connsiteX1392" fmla="*/ 430054 w 1247775"/>
                  <a:gd name="connsiteY1392" fmla="*/ 1185386 h 1857375"/>
                  <a:gd name="connsiteX1393" fmla="*/ 423386 w 1247775"/>
                  <a:gd name="connsiteY1393" fmla="*/ 1187291 h 1857375"/>
                  <a:gd name="connsiteX1394" fmla="*/ 432911 w 1247775"/>
                  <a:gd name="connsiteY1394" fmla="*/ 1183481 h 1857375"/>
                  <a:gd name="connsiteX1395" fmla="*/ 432911 w 1247775"/>
                  <a:gd name="connsiteY1395" fmla="*/ 1183481 h 1857375"/>
                  <a:gd name="connsiteX1396" fmla="*/ 432911 w 1247775"/>
                  <a:gd name="connsiteY1396" fmla="*/ 1183481 h 1857375"/>
                  <a:gd name="connsiteX1397" fmla="*/ 432911 w 1247775"/>
                  <a:gd name="connsiteY1397" fmla="*/ 1183481 h 1857375"/>
                  <a:gd name="connsiteX1398" fmla="*/ 455771 w 1247775"/>
                  <a:gd name="connsiteY1398" fmla="*/ 1106329 h 1857375"/>
                  <a:gd name="connsiteX1399" fmla="*/ 443389 w 1247775"/>
                  <a:gd name="connsiteY1399" fmla="*/ 1117759 h 1857375"/>
                  <a:gd name="connsiteX1400" fmla="*/ 433864 w 1247775"/>
                  <a:gd name="connsiteY1400" fmla="*/ 1115854 h 1857375"/>
                  <a:gd name="connsiteX1401" fmla="*/ 400526 w 1247775"/>
                  <a:gd name="connsiteY1401" fmla="*/ 1149191 h 1857375"/>
                  <a:gd name="connsiteX1402" fmla="*/ 403384 w 1247775"/>
                  <a:gd name="connsiteY1402" fmla="*/ 1162526 h 1857375"/>
                  <a:gd name="connsiteX1403" fmla="*/ 387191 w 1247775"/>
                  <a:gd name="connsiteY1403" fmla="*/ 1179671 h 1857375"/>
                  <a:gd name="connsiteX1404" fmla="*/ 394811 w 1247775"/>
                  <a:gd name="connsiteY1404" fmla="*/ 1193959 h 1857375"/>
                  <a:gd name="connsiteX1405" fmla="*/ 389096 w 1247775"/>
                  <a:gd name="connsiteY1405" fmla="*/ 1206341 h 1857375"/>
                  <a:gd name="connsiteX1406" fmla="*/ 399574 w 1247775"/>
                  <a:gd name="connsiteY1406" fmla="*/ 1221581 h 1857375"/>
                  <a:gd name="connsiteX1407" fmla="*/ 409099 w 1247775"/>
                  <a:gd name="connsiteY1407" fmla="*/ 1231106 h 1857375"/>
                  <a:gd name="connsiteX1408" fmla="*/ 392906 w 1247775"/>
                  <a:gd name="connsiteY1408" fmla="*/ 1250156 h 1857375"/>
                  <a:gd name="connsiteX1409" fmla="*/ 390049 w 1247775"/>
                  <a:gd name="connsiteY1409" fmla="*/ 1251109 h 1857375"/>
                  <a:gd name="connsiteX1410" fmla="*/ 388144 w 1247775"/>
                  <a:gd name="connsiteY1410" fmla="*/ 1245394 h 1857375"/>
                  <a:gd name="connsiteX1411" fmla="*/ 390049 w 1247775"/>
                  <a:gd name="connsiteY1411" fmla="*/ 1241584 h 1857375"/>
                  <a:gd name="connsiteX1412" fmla="*/ 396716 w 1247775"/>
                  <a:gd name="connsiteY1412" fmla="*/ 1230154 h 1857375"/>
                  <a:gd name="connsiteX1413" fmla="*/ 388144 w 1247775"/>
                  <a:gd name="connsiteY1413" fmla="*/ 1217771 h 1857375"/>
                  <a:gd name="connsiteX1414" fmla="*/ 378619 w 1247775"/>
                  <a:gd name="connsiteY1414" fmla="*/ 1207294 h 1857375"/>
                  <a:gd name="connsiteX1415" fmla="*/ 362426 w 1247775"/>
                  <a:gd name="connsiteY1415" fmla="*/ 1199674 h 1857375"/>
                  <a:gd name="connsiteX1416" fmla="*/ 343376 w 1247775"/>
                  <a:gd name="connsiteY1416" fmla="*/ 1212056 h 1857375"/>
                  <a:gd name="connsiteX1417" fmla="*/ 339566 w 1247775"/>
                  <a:gd name="connsiteY1417" fmla="*/ 1216819 h 1857375"/>
                  <a:gd name="connsiteX1418" fmla="*/ 316706 w 1247775"/>
                  <a:gd name="connsiteY1418" fmla="*/ 1233964 h 1857375"/>
                  <a:gd name="connsiteX1419" fmla="*/ 315754 w 1247775"/>
                  <a:gd name="connsiteY1419" fmla="*/ 1231106 h 1857375"/>
                  <a:gd name="connsiteX1420" fmla="*/ 315754 w 1247775"/>
                  <a:gd name="connsiteY1420" fmla="*/ 1229201 h 1857375"/>
                  <a:gd name="connsiteX1421" fmla="*/ 310991 w 1247775"/>
                  <a:gd name="connsiteY1421" fmla="*/ 1213961 h 1857375"/>
                  <a:gd name="connsiteX1422" fmla="*/ 331946 w 1247775"/>
                  <a:gd name="connsiteY1422" fmla="*/ 1186339 h 1857375"/>
                  <a:gd name="connsiteX1423" fmla="*/ 316706 w 1247775"/>
                  <a:gd name="connsiteY1423" fmla="*/ 1161574 h 1857375"/>
                  <a:gd name="connsiteX1424" fmla="*/ 316706 w 1247775"/>
                  <a:gd name="connsiteY1424" fmla="*/ 1160621 h 1857375"/>
                  <a:gd name="connsiteX1425" fmla="*/ 320516 w 1247775"/>
                  <a:gd name="connsiteY1425" fmla="*/ 1156811 h 1857375"/>
                  <a:gd name="connsiteX1426" fmla="*/ 323374 w 1247775"/>
                  <a:gd name="connsiteY1426" fmla="*/ 1157764 h 1857375"/>
                  <a:gd name="connsiteX1427" fmla="*/ 322421 w 1247775"/>
                  <a:gd name="connsiteY1427" fmla="*/ 1160621 h 1857375"/>
                  <a:gd name="connsiteX1428" fmla="*/ 328136 w 1247775"/>
                  <a:gd name="connsiteY1428" fmla="*/ 1166336 h 1857375"/>
                  <a:gd name="connsiteX1429" fmla="*/ 330041 w 1247775"/>
                  <a:gd name="connsiteY1429" fmla="*/ 1166336 h 1857375"/>
                  <a:gd name="connsiteX1430" fmla="*/ 335756 w 1247775"/>
                  <a:gd name="connsiteY1430" fmla="*/ 1168241 h 1857375"/>
                  <a:gd name="connsiteX1431" fmla="*/ 346234 w 1247775"/>
                  <a:gd name="connsiteY1431" fmla="*/ 1157764 h 1857375"/>
                  <a:gd name="connsiteX1432" fmla="*/ 345281 w 1247775"/>
                  <a:gd name="connsiteY1432" fmla="*/ 1153954 h 1857375"/>
                  <a:gd name="connsiteX1433" fmla="*/ 353854 w 1247775"/>
                  <a:gd name="connsiteY1433" fmla="*/ 1146334 h 1857375"/>
                  <a:gd name="connsiteX1434" fmla="*/ 366236 w 1247775"/>
                  <a:gd name="connsiteY1434" fmla="*/ 1151096 h 1857375"/>
                  <a:gd name="connsiteX1435" fmla="*/ 382429 w 1247775"/>
                  <a:gd name="connsiteY1435" fmla="*/ 1140619 h 1857375"/>
                  <a:gd name="connsiteX1436" fmla="*/ 386239 w 1247775"/>
                  <a:gd name="connsiteY1436" fmla="*/ 1142524 h 1857375"/>
                  <a:gd name="connsiteX1437" fmla="*/ 391001 w 1247775"/>
                  <a:gd name="connsiteY1437" fmla="*/ 1137761 h 1857375"/>
                  <a:gd name="connsiteX1438" fmla="*/ 386239 w 1247775"/>
                  <a:gd name="connsiteY1438" fmla="*/ 1132999 h 1857375"/>
                  <a:gd name="connsiteX1439" fmla="*/ 384334 w 1247775"/>
                  <a:gd name="connsiteY1439" fmla="*/ 1133951 h 1857375"/>
                  <a:gd name="connsiteX1440" fmla="*/ 384334 w 1247775"/>
                  <a:gd name="connsiteY1440" fmla="*/ 1133951 h 1857375"/>
                  <a:gd name="connsiteX1441" fmla="*/ 383381 w 1247775"/>
                  <a:gd name="connsiteY1441" fmla="*/ 1129189 h 1857375"/>
                  <a:gd name="connsiteX1442" fmla="*/ 385286 w 1247775"/>
                  <a:gd name="connsiteY1442" fmla="*/ 1122521 h 1857375"/>
                  <a:gd name="connsiteX1443" fmla="*/ 378619 w 1247775"/>
                  <a:gd name="connsiteY1443" fmla="*/ 1109186 h 1857375"/>
                  <a:gd name="connsiteX1444" fmla="*/ 388144 w 1247775"/>
                  <a:gd name="connsiteY1444" fmla="*/ 1101566 h 1857375"/>
                  <a:gd name="connsiteX1445" fmla="*/ 390049 w 1247775"/>
                  <a:gd name="connsiteY1445" fmla="*/ 1100614 h 1857375"/>
                  <a:gd name="connsiteX1446" fmla="*/ 411004 w 1247775"/>
                  <a:gd name="connsiteY1446" fmla="*/ 1113949 h 1857375"/>
                  <a:gd name="connsiteX1447" fmla="*/ 434816 w 1247775"/>
                  <a:gd name="connsiteY1447" fmla="*/ 1090136 h 1857375"/>
                  <a:gd name="connsiteX1448" fmla="*/ 433864 w 1247775"/>
                  <a:gd name="connsiteY1448" fmla="*/ 1083469 h 1857375"/>
                  <a:gd name="connsiteX1449" fmla="*/ 443389 w 1247775"/>
                  <a:gd name="connsiteY1449" fmla="*/ 1086326 h 1857375"/>
                  <a:gd name="connsiteX1450" fmla="*/ 442436 w 1247775"/>
                  <a:gd name="connsiteY1450" fmla="*/ 1090136 h 1857375"/>
                  <a:gd name="connsiteX1451" fmla="*/ 450056 w 1247775"/>
                  <a:gd name="connsiteY1451" fmla="*/ 1097756 h 1857375"/>
                  <a:gd name="connsiteX1452" fmla="*/ 457676 w 1247775"/>
                  <a:gd name="connsiteY1452" fmla="*/ 1090136 h 1857375"/>
                  <a:gd name="connsiteX1453" fmla="*/ 454819 w 1247775"/>
                  <a:gd name="connsiteY1453" fmla="*/ 1084421 h 1857375"/>
                  <a:gd name="connsiteX1454" fmla="*/ 466249 w 1247775"/>
                  <a:gd name="connsiteY1454" fmla="*/ 1073944 h 1857375"/>
                  <a:gd name="connsiteX1455" fmla="*/ 473869 w 1247775"/>
                  <a:gd name="connsiteY1455" fmla="*/ 1076801 h 1857375"/>
                  <a:gd name="connsiteX1456" fmla="*/ 479584 w 1247775"/>
                  <a:gd name="connsiteY1456" fmla="*/ 1074896 h 1857375"/>
                  <a:gd name="connsiteX1457" fmla="*/ 480536 w 1247775"/>
                  <a:gd name="connsiteY1457" fmla="*/ 1075849 h 1857375"/>
                  <a:gd name="connsiteX1458" fmla="*/ 491014 w 1247775"/>
                  <a:gd name="connsiteY1458" fmla="*/ 1085374 h 1857375"/>
                  <a:gd name="connsiteX1459" fmla="*/ 500539 w 1247775"/>
                  <a:gd name="connsiteY1459" fmla="*/ 1078706 h 1857375"/>
                  <a:gd name="connsiteX1460" fmla="*/ 505301 w 1247775"/>
                  <a:gd name="connsiteY1460" fmla="*/ 1077754 h 1857375"/>
                  <a:gd name="connsiteX1461" fmla="*/ 515779 w 1247775"/>
                  <a:gd name="connsiteY1461" fmla="*/ 1084421 h 1857375"/>
                  <a:gd name="connsiteX1462" fmla="*/ 518636 w 1247775"/>
                  <a:gd name="connsiteY1462" fmla="*/ 1083469 h 1857375"/>
                  <a:gd name="connsiteX1463" fmla="*/ 521494 w 1247775"/>
                  <a:gd name="connsiteY1463" fmla="*/ 1087279 h 1857375"/>
                  <a:gd name="connsiteX1464" fmla="*/ 521494 w 1247775"/>
                  <a:gd name="connsiteY1464" fmla="*/ 1090136 h 1857375"/>
                  <a:gd name="connsiteX1465" fmla="*/ 538639 w 1247775"/>
                  <a:gd name="connsiteY1465" fmla="*/ 1107281 h 1857375"/>
                  <a:gd name="connsiteX1466" fmla="*/ 549116 w 1247775"/>
                  <a:gd name="connsiteY1466" fmla="*/ 1103471 h 1857375"/>
                  <a:gd name="connsiteX1467" fmla="*/ 553879 w 1247775"/>
                  <a:gd name="connsiteY1467" fmla="*/ 1106329 h 1857375"/>
                  <a:gd name="connsiteX1468" fmla="*/ 563404 w 1247775"/>
                  <a:gd name="connsiteY1468" fmla="*/ 1113949 h 1857375"/>
                  <a:gd name="connsiteX1469" fmla="*/ 559594 w 1247775"/>
                  <a:gd name="connsiteY1469" fmla="*/ 1118711 h 1857375"/>
                  <a:gd name="connsiteX1470" fmla="*/ 557689 w 1247775"/>
                  <a:gd name="connsiteY1470" fmla="*/ 1118711 h 1857375"/>
                  <a:gd name="connsiteX1471" fmla="*/ 547211 w 1247775"/>
                  <a:gd name="connsiteY1471" fmla="*/ 1120616 h 1857375"/>
                  <a:gd name="connsiteX1472" fmla="*/ 542449 w 1247775"/>
                  <a:gd name="connsiteY1472" fmla="*/ 1118711 h 1857375"/>
                  <a:gd name="connsiteX1473" fmla="*/ 538639 w 1247775"/>
                  <a:gd name="connsiteY1473" fmla="*/ 1119664 h 1857375"/>
                  <a:gd name="connsiteX1474" fmla="*/ 518636 w 1247775"/>
                  <a:gd name="connsiteY1474" fmla="*/ 1104424 h 1857375"/>
                  <a:gd name="connsiteX1475" fmla="*/ 486251 w 1247775"/>
                  <a:gd name="connsiteY1475" fmla="*/ 1087279 h 1857375"/>
                  <a:gd name="connsiteX1476" fmla="*/ 455771 w 1247775"/>
                  <a:gd name="connsiteY1476" fmla="*/ 1106329 h 1857375"/>
                  <a:gd name="connsiteX1477" fmla="*/ 483394 w 1247775"/>
                  <a:gd name="connsiteY1477" fmla="*/ 1196816 h 1857375"/>
                  <a:gd name="connsiteX1478" fmla="*/ 469106 w 1247775"/>
                  <a:gd name="connsiteY1478" fmla="*/ 1192054 h 1857375"/>
                  <a:gd name="connsiteX1479" fmla="*/ 465296 w 1247775"/>
                  <a:gd name="connsiteY1479" fmla="*/ 1192054 h 1857375"/>
                  <a:gd name="connsiteX1480" fmla="*/ 462439 w 1247775"/>
                  <a:gd name="connsiteY1480" fmla="*/ 1189196 h 1857375"/>
                  <a:gd name="connsiteX1481" fmla="*/ 466249 w 1247775"/>
                  <a:gd name="connsiteY1481" fmla="*/ 1178719 h 1857375"/>
                  <a:gd name="connsiteX1482" fmla="*/ 462439 w 1247775"/>
                  <a:gd name="connsiteY1482" fmla="*/ 1167289 h 1857375"/>
                  <a:gd name="connsiteX1483" fmla="*/ 462439 w 1247775"/>
                  <a:gd name="connsiteY1483" fmla="*/ 1167289 h 1857375"/>
                  <a:gd name="connsiteX1484" fmla="*/ 475774 w 1247775"/>
                  <a:gd name="connsiteY1484" fmla="*/ 1170146 h 1857375"/>
                  <a:gd name="connsiteX1485" fmla="*/ 491014 w 1247775"/>
                  <a:gd name="connsiteY1485" fmla="*/ 1165384 h 1857375"/>
                  <a:gd name="connsiteX1486" fmla="*/ 502444 w 1247775"/>
                  <a:gd name="connsiteY1486" fmla="*/ 1162526 h 1857375"/>
                  <a:gd name="connsiteX1487" fmla="*/ 507206 w 1247775"/>
                  <a:gd name="connsiteY1487" fmla="*/ 1165384 h 1857375"/>
                  <a:gd name="connsiteX1488" fmla="*/ 513874 w 1247775"/>
                  <a:gd name="connsiteY1488" fmla="*/ 1158716 h 1857375"/>
                  <a:gd name="connsiteX1489" fmla="*/ 512921 w 1247775"/>
                  <a:gd name="connsiteY1489" fmla="*/ 1155859 h 1857375"/>
                  <a:gd name="connsiteX1490" fmla="*/ 517684 w 1247775"/>
                  <a:gd name="connsiteY1490" fmla="*/ 1150144 h 1857375"/>
                  <a:gd name="connsiteX1491" fmla="*/ 525304 w 1247775"/>
                  <a:gd name="connsiteY1491" fmla="*/ 1153001 h 1857375"/>
                  <a:gd name="connsiteX1492" fmla="*/ 528161 w 1247775"/>
                  <a:gd name="connsiteY1492" fmla="*/ 1152049 h 1857375"/>
                  <a:gd name="connsiteX1493" fmla="*/ 526256 w 1247775"/>
                  <a:gd name="connsiteY1493" fmla="*/ 1160621 h 1857375"/>
                  <a:gd name="connsiteX1494" fmla="*/ 526256 w 1247775"/>
                  <a:gd name="connsiteY1494" fmla="*/ 1161574 h 1857375"/>
                  <a:gd name="connsiteX1495" fmla="*/ 514826 w 1247775"/>
                  <a:gd name="connsiteY1495" fmla="*/ 1177766 h 1857375"/>
                  <a:gd name="connsiteX1496" fmla="*/ 507206 w 1247775"/>
                  <a:gd name="connsiteY1496" fmla="*/ 1174909 h 1857375"/>
                  <a:gd name="connsiteX1497" fmla="*/ 495776 w 1247775"/>
                  <a:gd name="connsiteY1497" fmla="*/ 1186339 h 1857375"/>
                  <a:gd name="connsiteX1498" fmla="*/ 497681 w 1247775"/>
                  <a:gd name="connsiteY1498" fmla="*/ 1192054 h 1857375"/>
                  <a:gd name="connsiteX1499" fmla="*/ 491966 w 1247775"/>
                  <a:gd name="connsiteY1499" fmla="*/ 1190149 h 1857375"/>
                  <a:gd name="connsiteX1500" fmla="*/ 483394 w 1247775"/>
                  <a:gd name="connsiteY1500" fmla="*/ 1196816 h 1857375"/>
                  <a:gd name="connsiteX1501" fmla="*/ 507206 w 1247775"/>
                  <a:gd name="connsiteY1501" fmla="*/ 1716881 h 1857375"/>
                  <a:gd name="connsiteX1502" fmla="*/ 506254 w 1247775"/>
                  <a:gd name="connsiteY1502" fmla="*/ 1714976 h 1857375"/>
                  <a:gd name="connsiteX1503" fmla="*/ 508159 w 1247775"/>
                  <a:gd name="connsiteY1503" fmla="*/ 1714976 h 1857375"/>
                  <a:gd name="connsiteX1504" fmla="*/ 510064 w 1247775"/>
                  <a:gd name="connsiteY1504" fmla="*/ 1714976 h 1857375"/>
                  <a:gd name="connsiteX1505" fmla="*/ 510064 w 1247775"/>
                  <a:gd name="connsiteY1505" fmla="*/ 1714976 h 1857375"/>
                  <a:gd name="connsiteX1506" fmla="*/ 507206 w 1247775"/>
                  <a:gd name="connsiteY1506" fmla="*/ 1716881 h 1857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</a:cxnLst>
                <a:rect l="l" t="t" r="r" b="b"/>
                <a:pathLst>
                  <a:path w="1247775" h="1857375">
                    <a:moveTo>
                      <a:pt x="1172051" y="974884"/>
                    </a:moveTo>
                    <a:cubicBezTo>
                      <a:pt x="1133951" y="944404"/>
                      <a:pt x="1065371" y="835819"/>
                      <a:pt x="1037749" y="787241"/>
                    </a:cubicBezTo>
                    <a:lnTo>
                      <a:pt x="1026319" y="764381"/>
                    </a:lnTo>
                    <a:cubicBezTo>
                      <a:pt x="1025366" y="760571"/>
                      <a:pt x="1024414" y="755809"/>
                      <a:pt x="1023461" y="751046"/>
                    </a:cubicBezTo>
                    <a:cubicBezTo>
                      <a:pt x="1024414" y="751046"/>
                      <a:pt x="1024414" y="750094"/>
                      <a:pt x="1024414" y="750094"/>
                    </a:cubicBezTo>
                    <a:cubicBezTo>
                      <a:pt x="1024414" y="748189"/>
                      <a:pt x="1025366" y="746284"/>
                      <a:pt x="1025366" y="744379"/>
                    </a:cubicBezTo>
                    <a:cubicBezTo>
                      <a:pt x="1025366" y="739616"/>
                      <a:pt x="1024414" y="735806"/>
                      <a:pt x="1022509" y="731996"/>
                    </a:cubicBezTo>
                    <a:cubicBezTo>
                      <a:pt x="1021556" y="691039"/>
                      <a:pt x="1032986" y="639604"/>
                      <a:pt x="1037749" y="609124"/>
                    </a:cubicBezTo>
                    <a:cubicBezTo>
                      <a:pt x="1041559" y="583406"/>
                      <a:pt x="1035844" y="532924"/>
                      <a:pt x="1025366" y="473869"/>
                    </a:cubicBezTo>
                    <a:cubicBezTo>
                      <a:pt x="1025366" y="473869"/>
                      <a:pt x="1025366" y="472916"/>
                      <a:pt x="1025366" y="472916"/>
                    </a:cubicBezTo>
                    <a:cubicBezTo>
                      <a:pt x="1025366" y="469106"/>
                      <a:pt x="1024414" y="466249"/>
                      <a:pt x="1023461" y="463391"/>
                    </a:cubicBezTo>
                    <a:cubicBezTo>
                      <a:pt x="1022509" y="459581"/>
                      <a:pt x="1021556" y="454819"/>
                      <a:pt x="1020604" y="450056"/>
                    </a:cubicBezTo>
                    <a:cubicBezTo>
                      <a:pt x="1021556" y="447199"/>
                      <a:pt x="1021556" y="445294"/>
                      <a:pt x="1021556" y="442436"/>
                    </a:cubicBezTo>
                    <a:cubicBezTo>
                      <a:pt x="1021556" y="435769"/>
                      <a:pt x="1018699" y="429101"/>
                      <a:pt x="1014889" y="424339"/>
                    </a:cubicBezTo>
                    <a:cubicBezTo>
                      <a:pt x="1010126" y="404336"/>
                      <a:pt x="1005364" y="383381"/>
                      <a:pt x="1000601" y="362426"/>
                    </a:cubicBezTo>
                    <a:cubicBezTo>
                      <a:pt x="999649" y="357664"/>
                      <a:pt x="997744" y="351949"/>
                      <a:pt x="996791" y="347186"/>
                    </a:cubicBezTo>
                    <a:cubicBezTo>
                      <a:pt x="996791" y="344329"/>
                      <a:pt x="995839" y="342424"/>
                      <a:pt x="994886" y="339566"/>
                    </a:cubicBezTo>
                    <a:cubicBezTo>
                      <a:pt x="967264" y="254794"/>
                      <a:pt x="902494" y="161449"/>
                      <a:pt x="892969" y="148114"/>
                    </a:cubicBezTo>
                    <a:cubicBezTo>
                      <a:pt x="892016" y="147161"/>
                      <a:pt x="892016" y="146209"/>
                      <a:pt x="891064" y="144304"/>
                    </a:cubicBezTo>
                    <a:cubicBezTo>
                      <a:pt x="891064" y="144304"/>
                      <a:pt x="891064" y="144304"/>
                      <a:pt x="891064" y="144304"/>
                    </a:cubicBezTo>
                    <a:cubicBezTo>
                      <a:pt x="890111" y="141446"/>
                      <a:pt x="888206" y="139541"/>
                      <a:pt x="886301" y="137636"/>
                    </a:cubicBezTo>
                    <a:cubicBezTo>
                      <a:pt x="884396" y="114776"/>
                      <a:pt x="865346" y="97631"/>
                      <a:pt x="842486" y="97631"/>
                    </a:cubicBezTo>
                    <a:cubicBezTo>
                      <a:pt x="834866" y="97631"/>
                      <a:pt x="828199" y="99536"/>
                      <a:pt x="821531" y="103346"/>
                    </a:cubicBezTo>
                    <a:cubicBezTo>
                      <a:pt x="820579" y="92869"/>
                      <a:pt x="812959" y="83344"/>
                      <a:pt x="803434" y="80486"/>
                    </a:cubicBezTo>
                    <a:cubicBezTo>
                      <a:pt x="799624" y="72866"/>
                      <a:pt x="792956" y="66199"/>
                      <a:pt x="784384" y="63341"/>
                    </a:cubicBezTo>
                    <a:cubicBezTo>
                      <a:pt x="779621" y="50006"/>
                      <a:pt x="766286" y="40481"/>
                      <a:pt x="751046" y="40481"/>
                    </a:cubicBezTo>
                    <a:cubicBezTo>
                      <a:pt x="737711" y="40481"/>
                      <a:pt x="726281" y="48101"/>
                      <a:pt x="719614" y="58579"/>
                    </a:cubicBezTo>
                    <a:cubicBezTo>
                      <a:pt x="715804" y="56674"/>
                      <a:pt x="712946" y="55721"/>
                      <a:pt x="708184" y="55721"/>
                    </a:cubicBezTo>
                    <a:cubicBezTo>
                      <a:pt x="707231" y="55721"/>
                      <a:pt x="705326" y="55721"/>
                      <a:pt x="704374" y="55721"/>
                    </a:cubicBezTo>
                    <a:cubicBezTo>
                      <a:pt x="703421" y="52864"/>
                      <a:pt x="700564" y="50006"/>
                      <a:pt x="698659" y="48101"/>
                    </a:cubicBezTo>
                    <a:cubicBezTo>
                      <a:pt x="701516" y="45244"/>
                      <a:pt x="703421" y="41434"/>
                      <a:pt x="703421" y="37624"/>
                    </a:cubicBezTo>
                    <a:cubicBezTo>
                      <a:pt x="703421" y="29051"/>
                      <a:pt x="696754" y="22384"/>
                      <a:pt x="688181" y="22384"/>
                    </a:cubicBezTo>
                    <a:cubicBezTo>
                      <a:pt x="685324" y="22384"/>
                      <a:pt x="681514" y="23336"/>
                      <a:pt x="679609" y="25241"/>
                    </a:cubicBezTo>
                    <a:cubicBezTo>
                      <a:pt x="676751" y="20479"/>
                      <a:pt x="672941" y="16669"/>
                      <a:pt x="667226" y="16669"/>
                    </a:cubicBezTo>
                    <a:cubicBezTo>
                      <a:pt x="667226" y="16669"/>
                      <a:pt x="667226" y="16669"/>
                      <a:pt x="667226" y="16669"/>
                    </a:cubicBezTo>
                    <a:cubicBezTo>
                      <a:pt x="665321" y="10954"/>
                      <a:pt x="659606" y="7144"/>
                      <a:pt x="652939" y="7144"/>
                    </a:cubicBezTo>
                    <a:cubicBezTo>
                      <a:pt x="644366" y="7144"/>
                      <a:pt x="637699" y="13811"/>
                      <a:pt x="637699" y="22384"/>
                    </a:cubicBezTo>
                    <a:cubicBezTo>
                      <a:pt x="637699" y="30956"/>
                      <a:pt x="644366" y="37624"/>
                      <a:pt x="652939" y="37624"/>
                    </a:cubicBezTo>
                    <a:cubicBezTo>
                      <a:pt x="654844" y="37624"/>
                      <a:pt x="656749" y="37624"/>
                      <a:pt x="658654" y="36671"/>
                    </a:cubicBezTo>
                    <a:cubicBezTo>
                      <a:pt x="660559" y="38576"/>
                      <a:pt x="663416" y="40481"/>
                      <a:pt x="667226" y="40481"/>
                    </a:cubicBezTo>
                    <a:cubicBezTo>
                      <a:pt x="669131" y="40481"/>
                      <a:pt x="670084" y="40481"/>
                      <a:pt x="671989" y="39529"/>
                    </a:cubicBezTo>
                    <a:cubicBezTo>
                      <a:pt x="671989" y="41434"/>
                      <a:pt x="672941" y="43339"/>
                      <a:pt x="673894" y="45244"/>
                    </a:cubicBezTo>
                    <a:cubicBezTo>
                      <a:pt x="671036" y="46196"/>
                      <a:pt x="669131" y="48101"/>
                      <a:pt x="667226" y="50006"/>
                    </a:cubicBezTo>
                    <a:cubicBezTo>
                      <a:pt x="659606" y="50959"/>
                      <a:pt x="652939" y="57626"/>
                      <a:pt x="652939" y="65246"/>
                    </a:cubicBezTo>
                    <a:cubicBezTo>
                      <a:pt x="652939" y="72866"/>
                      <a:pt x="657701" y="78581"/>
                      <a:pt x="664369" y="80486"/>
                    </a:cubicBezTo>
                    <a:cubicBezTo>
                      <a:pt x="665321" y="81439"/>
                      <a:pt x="666274" y="82391"/>
                      <a:pt x="666274" y="83344"/>
                    </a:cubicBezTo>
                    <a:cubicBezTo>
                      <a:pt x="663416" y="86201"/>
                      <a:pt x="661511" y="90011"/>
                      <a:pt x="661511" y="94774"/>
                    </a:cubicBezTo>
                    <a:cubicBezTo>
                      <a:pt x="661511" y="96679"/>
                      <a:pt x="661511" y="99536"/>
                      <a:pt x="662464" y="101441"/>
                    </a:cubicBezTo>
                    <a:cubicBezTo>
                      <a:pt x="662464" y="101441"/>
                      <a:pt x="661511" y="101441"/>
                      <a:pt x="661511" y="101441"/>
                    </a:cubicBezTo>
                    <a:cubicBezTo>
                      <a:pt x="650081" y="101441"/>
                      <a:pt x="640556" y="110966"/>
                      <a:pt x="640556" y="122396"/>
                    </a:cubicBezTo>
                    <a:cubicBezTo>
                      <a:pt x="640556" y="130016"/>
                      <a:pt x="644366" y="136684"/>
                      <a:pt x="651034" y="140494"/>
                    </a:cubicBezTo>
                    <a:cubicBezTo>
                      <a:pt x="650081" y="142399"/>
                      <a:pt x="649129" y="144304"/>
                      <a:pt x="649129" y="146209"/>
                    </a:cubicBezTo>
                    <a:cubicBezTo>
                      <a:pt x="649129" y="151924"/>
                      <a:pt x="653891" y="156686"/>
                      <a:pt x="659606" y="156686"/>
                    </a:cubicBezTo>
                    <a:cubicBezTo>
                      <a:pt x="665321" y="156686"/>
                      <a:pt x="670084" y="151924"/>
                      <a:pt x="670084" y="146209"/>
                    </a:cubicBezTo>
                    <a:cubicBezTo>
                      <a:pt x="670084" y="145256"/>
                      <a:pt x="670084" y="143351"/>
                      <a:pt x="669131" y="142399"/>
                    </a:cubicBezTo>
                    <a:cubicBezTo>
                      <a:pt x="670084" y="141446"/>
                      <a:pt x="671989" y="141446"/>
                      <a:pt x="672941" y="140494"/>
                    </a:cubicBezTo>
                    <a:cubicBezTo>
                      <a:pt x="672941" y="141446"/>
                      <a:pt x="671989" y="143351"/>
                      <a:pt x="671989" y="145256"/>
                    </a:cubicBezTo>
                    <a:cubicBezTo>
                      <a:pt x="671989" y="152876"/>
                      <a:pt x="677704" y="158591"/>
                      <a:pt x="685324" y="158591"/>
                    </a:cubicBezTo>
                    <a:cubicBezTo>
                      <a:pt x="692944" y="158591"/>
                      <a:pt x="698659" y="152876"/>
                      <a:pt x="698659" y="145256"/>
                    </a:cubicBezTo>
                    <a:cubicBezTo>
                      <a:pt x="698659" y="137636"/>
                      <a:pt x="692944" y="131921"/>
                      <a:pt x="685324" y="131921"/>
                    </a:cubicBezTo>
                    <a:cubicBezTo>
                      <a:pt x="683419" y="131921"/>
                      <a:pt x="681514" y="132874"/>
                      <a:pt x="679609" y="132874"/>
                    </a:cubicBezTo>
                    <a:cubicBezTo>
                      <a:pt x="680561" y="130016"/>
                      <a:pt x="681514" y="128111"/>
                      <a:pt x="681514" y="125254"/>
                    </a:cubicBezTo>
                    <a:cubicBezTo>
                      <a:pt x="681514" y="125254"/>
                      <a:pt x="682466" y="125254"/>
                      <a:pt x="682466" y="125254"/>
                    </a:cubicBezTo>
                    <a:cubicBezTo>
                      <a:pt x="691039" y="125254"/>
                      <a:pt x="698659" y="118586"/>
                      <a:pt x="699611" y="110014"/>
                    </a:cubicBezTo>
                    <a:cubicBezTo>
                      <a:pt x="701516" y="110966"/>
                      <a:pt x="704374" y="111919"/>
                      <a:pt x="706279" y="111919"/>
                    </a:cubicBezTo>
                    <a:cubicBezTo>
                      <a:pt x="706279" y="112871"/>
                      <a:pt x="706279" y="112871"/>
                      <a:pt x="706279" y="113824"/>
                    </a:cubicBezTo>
                    <a:cubicBezTo>
                      <a:pt x="706279" y="117634"/>
                      <a:pt x="709136" y="120491"/>
                      <a:pt x="711994" y="122396"/>
                    </a:cubicBezTo>
                    <a:cubicBezTo>
                      <a:pt x="712946" y="135731"/>
                      <a:pt x="724376" y="146209"/>
                      <a:pt x="738664" y="146209"/>
                    </a:cubicBezTo>
                    <a:cubicBezTo>
                      <a:pt x="749141" y="146209"/>
                      <a:pt x="758666" y="139541"/>
                      <a:pt x="763429" y="130969"/>
                    </a:cubicBezTo>
                    <a:cubicBezTo>
                      <a:pt x="765334" y="131921"/>
                      <a:pt x="767239" y="131921"/>
                      <a:pt x="770096" y="132874"/>
                    </a:cubicBezTo>
                    <a:cubicBezTo>
                      <a:pt x="772001" y="135731"/>
                      <a:pt x="774859" y="138589"/>
                      <a:pt x="778669" y="140494"/>
                    </a:cubicBezTo>
                    <a:cubicBezTo>
                      <a:pt x="776764" y="141446"/>
                      <a:pt x="774859" y="143351"/>
                      <a:pt x="773906" y="145256"/>
                    </a:cubicBezTo>
                    <a:cubicBezTo>
                      <a:pt x="772954" y="141446"/>
                      <a:pt x="770096" y="138589"/>
                      <a:pt x="765334" y="138589"/>
                    </a:cubicBezTo>
                    <a:cubicBezTo>
                      <a:pt x="760571" y="138589"/>
                      <a:pt x="756761" y="142399"/>
                      <a:pt x="756761" y="147161"/>
                    </a:cubicBezTo>
                    <a:cubicBezTo>
                      <a:pt x="756761" y="150971"/>
                      <a:pt x="758666" y="153829"/>
                      <a:pt x="761524" y="154781"/>
                    </a:cubicBezTo>
                    <a:cubicBezTo>
                      <a:pt x="759619" y="156686"/>
                      <a:pt x="757714" y="158591"/>
                      <a:pt x="757714" y="161449"/>
                    </a:cubicBezTo>
                    <a:cubicBezTo>
                      <a:pt x="757714" y="163354"/>
                      <a:pt x="758666" y="165259"/>
                      <a:pt x="759619" y="167164"/>
                    </a:cubicBezTo>
                    <a:cubicBezTo>
                      <a:pt x="759619" y="168116"/>
                      <a:pt x="759619" y="168116"/>
                      <a:pt x="759619" y="169069"/>
                    </a:cubicBezTo>
                    <a:cubicBezTo>
                      <a:pt x="755809" y="161449"/>
                      <a:pt x="748189" y="155734"/>
                      <a:pt x="738664" y="155734"/>
                    </a:cubicBezTo>
                    <a:cubicBezTo>
                      <a:pt x="737711" y="155734"/>
                      <a:pt x="736759" y="155734"/>
                      <a:pt x="735806" y="155734"/>
                    </a:cubicBezTo>
                    <a:cubicBezTo>
                      <a:pt x="733901" y="153829"/>
                      <a:pt x="731996" y="152876"/>
                      <a:pt x="729139" y="152876"/>
                    </a:cubicBezTo>
                    <a:cubicBezTo>
                      <a:pt x="724376" y="152876"/>
                      <a:pt x="719614" y="156686"/>
                      <a:pt x="719614" y="162401"/>
                    </a:cubicBezTo>
                    <a:cubicBezTo>
                      <a:pt x="719614" y="163354"/>
                      <a:pt x="719614" y="164306"/>
                      <a:pt x="720566" y="165259"/>
                    </a:cubicBezTo>
                    <a:cubicBezTo>
                      <a:pt x="718661" y="168116"/>
                      <a:pt x="716756" y="170974"/>
                      <a:pt x="716756" y="173831"/>
                    </a:cubicBezTo>
                    <a:cubicBezTo>
                      <a:pt x="714851" y="173831"/>
                      <a:pt x="713899" y="172879"/>
                      <a:pt x="711994" y="172879"/>
                    </a:cubicBezTo>
                    <a:cubicBezTo>
                      <a:pt x="704374" y="172879"/>
                      <a:pt x="697706" y="174784"/>
                      <a:pt x="691991" y="178594"/>
                    </a:cubicBezTo>
                    <a:cubicBezTo>
                      <a:pt x="688181" y="176689"/>
                      <a:pt x="684371" y="175736"/>
                      <a:pt x="680561" y="175736"/>
                    </a:cubicBezTo>
                    <a:cubicBezTo>
                      <a:pt x="678656" y="175736"/>
                      <a:pt x="675799" y="175736"/>
                      <a:pt x="673894" y="176689"/>
                    </a:cubicBezTo>
                    <a:cubicBezTo>
                      <a:pt x="674846" y="175736"/>
                      <a:pt x="675799" y="173831"/>
                      <a:pt x="675799" y="172879"/>
                    </a:cubicBezTo>
                    <a:cubicBezTo>
                      <a:pt x="675799" y="169069"/>
                      <a:pt x="671989" y="165259"/>
                      <a:pt x="668179" y="165259"/>
                    </a:cubicBezTo>
                    <a:cubicBezTo>
                      <a:pt x="664369" y="165259"/>
                      <a:pt x="660559" y="169069"/>
                      <a:pt x="660559" y="172879"/>
                    </a:cubicBezTo>
                    <a:cubicBezTo>
                      <a:pt x="660559" y="176689"/>
                      <a:pt x="663416" y="179546"/>
                      <a:pt x="667226" y="180499"/>
                    </a:cubicBezTo>
                    <a:cubicBezTo>
                      <a:pt x="661511" y="184309"/>
                      <a:pt x="657701" y="191929"/>
                      <a:pt x="657701" y="199549"/>
                    </a:cubicBezTo>
                    <a:cubicBezTo>
                      <a:pt x="657701" y="202406"/>
                      <a:pt x="658654" y="205264"/>
                      <a:pt x="659606" y="207169"/>
                    </a:cubicBezTo>
                    <a:cubicBezTo>
                      <a:pt x="657701" y="207169"/>
                      <a:pt x="655796" y="207169"/>
                      <a:pt x="654844" y="208121"/>
                    </a:cubicBezTo>
                    <a:cubicBezTo>
                      <a:pt x="652939" y="206216"/>
                      <a:pt x="651034" y="205264"/>
                      <a:pt x="648176" y="205264"/>
                    </a:cubicBezTo>
                    <a:cubicBezTo>
                      <a:pt x="643414" y="205264"/>
                      <a:pt x="639604" y="209074"/>
                      <a:pt x="639604" y="213836"/>
                    </a:cubicBezTo>
                    <a:cubicBezTo>
                      <a:pt x="639604" y="215741"/>
                      <a:pt x="640556" y="216694"/>
                      <a:pt x="640556" y="217646"/>
                    </a:cubicBezTo>
                    <a:cubicBezTo>
                      <a:pt x="637699" y="219551"/>
                      <a:pt x="635794" y="222409"/>
                      <a:pt x="634841" y="226219"/>
                    </a:cubicBezTo>
                    <a:cubicBezTo>
                      <a:pt x="632936" y="224314"/>
                      <a:pt x="630079" y="223361"/>
                      <a:pt x="627221" y="223361"/>
                    </a:cubicBezTo>
                    <a:cubicBezTo>
                      <a:pt x="626269" y="215741"/>
                      <a:pt x="621506" y="209074"/>
                      <a:pt x="613886" y="205264"/>
                    </a:cubicBezTo>
                    <a:cubicBezTo>
                      <a:pt x="617696" y="205264"/>
                      <a:pt x="620554" y="204311"/>
                      <a:pt x="623411" y="203359"/>
                    </a:cubicBezTo>
                    <a:cubicBezTo>
                      <a:pt x="625316" y="206216"/>
                      <a:pt x="629126" y="209074"/>
                      <a:pt x="632936" y="209074"/>
                    </a:cubicBezTo>
                    <a:cubicBezTo>
                      <a:pt x="639604" y="209074"/>
                      <a:pt x="644366" y="204311"/>
                      <a:pt x="644366" y="197644"/>
                    </a:cubicBezTo>
                    <a:cubicBezTo>
                      <a:pt x="644366" y="194786"/>
                      <a:pt x="643414" y="191929"/>
                      <a:pt x="640556" y="189071"/>
                    </a:cubicBezTo>
                    <a:cubicBezTo>
                      <a:pt x="644366" y="183356"/>
                      <a:pt x="646271" y="176689"/>
                      <a:pt x="646271" y="170021"/>
                    </a:cubicBezTo>
                    <a:cubicBezTo>
                      <a:pt x="646271" y="153829"/>
                      <a:pt x="634841" y="139541"/>
                      <a:pt x="619601" y="135731"/>
                    </a:cubicBezTo>
                    <a:cubicBezTo>
                      <a:pt x="617696" y="133826"/>
                      <a:pt x="615791" y="132874"/>
                      <a:pt x="612934" y="132874"/>
                    </a:cubicBezTo>
                    <a:cubicBezTo>
                      <a:pt x="611029" y="132874"/>
                      <a:pt x="609124" y="133826"/>
                      <a:pt x="607219" y="134779"/>
                    </a:cubicBezTo>
                    <a:cubicBezTo>
                      <a:pt x="605314" y="134779"/>
                      <a:pt x="602456" y="135731"/>
                      <a:pt x="600551" y="135731"/>
                    </a:cubicBezTo>
                    <a:cubicBezTo>
                      <a:pt x="601504" y="133826"/>
                      <a:pt x="601504" y="131921"/>
                      <a:pt x="601504" y="129064"/>
                    </a:cubicBezTo>
                    <a:cubicBezTo>
                      <a:pt x="603409" y="130016"/>
                      <a:pt x="605314" y="130969"/>
                      <a:pt x="607219" y="130969"/>
                    </a:cubicBezTo>
                    <a:cubicBezTo>
                      <a:pt x="611981" y="130969"/>
                      <a:pt x="616744" y="127159"/>
                      <a:pt x="616744" y="121444"/>
                    </a:cubicBezTo>
                    <a:cubicBezTo>
                      <a:pt x="616744" y="115729"/>
                      <a:pt x="612934" y="111919"/>
                      <a:pt x="607219" y="111919"/>
                    </a:cubicBezTo>
                    <a:cubicBezTo>
                      <a:pt x="604361" y="111919"/>
                      <a:pt x="601504" y="113824"/>
                      <a:pt x="599599" y="116681"/>
                    </a:cubicBezTo>
                    <a:cubicBezTo>
                      <a:pt x="597694" y="112871"/>
                      <a:pt x="594836" y="110014"/>
                      <a:pt x="591979" y="107156"/>
                    </a:cubicBezTo>
                    <a:cubicBezTo>
                      <a:pt x="593884" y="108109"/>
                      <a:pt x="596741" y="108109"/>
                      <a:pt x="598646" y="108109"/>
                    </a:cubicBezTo>
                    <a:cubicBezTo>
                      <a:pt x="612934" y="108109"/>
                      <a:pt x="624364" y="97631"/>
                      <a:pt x="626269" y="84296"/>
                    </a:cubicBezTo>
                    <a:cubicBezTo>
                      <a:pt x="628174" y="85249"/>
                      <a:pt x="629126" y="85249"/>
                      <a:pt x="631031" y="85249"/>
                    </a:cubicBezTo>
                    <a:cubicBezTo>
                      <a:pt x="638651" y="85249"/>
                      <a:pt x="644366" y="79534"/>
                      <a:pt x="644366" y="71914"/>
                    </a:cubicBezTo>
                    <a:cubicBezTo>
                      <a:pt x="644366" y="64294"/>
                      <a:pt x="638651" y="58579"/>
                      <a:pt x="631031" y="58579"/>
                    </a:cubicBezTo>
                    <a:cubicBezTo>
                      <a:pt x="626269" y="58579"/>
                      <a:pt x="622459" y="60484"/>
                      <a:pt x="620554" y="64294"/>
                    </a:cubicBezTo>
                    <a:cubicBezTo>
                      <a:pt x="615791" y="57626"/>
                      <a:pt x="607219" y="53816"/>
                      <a:pt x="598646" y="53816"/>
                    </a:cubicBezTo>
                    <a:cubicBezTo>
                      <a:pt x="591026" y="53816"/>
                      <a:pt x="584359" y="56674"/>
                      <a:pt x="578644" y="62389"/>
                    </a:cubicBezTo>
                    <a:cubicBezTo>
                      <a:pt x="578644" y="61436"/>
                      <a:pt x="578644" y="59531"/>
                      <a:pt x="578644" y="58579"/>
                    </a:cubicBezTo>
                    <a:cubicBezTo>
                      <a:pt x="578644" y="47149"/>
                      <a:pt x="569119" y="37624"/>
                      <a:pt x="557689" y="37624"/>
                    </a:cubicBezTo>
                    <a:cubicBezTo>
                      <a:pt x="546259" y="37624"/>
                      <a:pt x="536734" y="47149"/>
                      <a:pt x="536734" y="58579"/>
                    </a:cubicBezTo>
                    <a:cubicBezTo>
                      <a:pt x="536734" y="70009"/>
                      <a:pt x="546259" y="79534"/>
                      <a:pt x="557689" y="79534"/>
                    </a:cubicBezTo>
                    <a:cubicBezTo>
                      <a:pt x="562451" y="79534"/>
                      <a:pt x="567214" y="77629"/>
                      <a:pt x="571024" y="74771"/>
                    </a:cubicBezTo>
                    <a:cubicBezTo>
                      <a:pt x="570071" y="77629"/>
                      <a:pt x="570071" y="80486"/>
                      <a:pt x="570071" y="83344"/>
                    </a:cubicBezTo>
                    <a:cubicBezTo>
                      <a:pt x="570071" y="92869"/>
                      <a:pt x="574834" y="101441"/>
                      <a:pt x="582454" y="106204"/>
                    </a:cubicBezTo>
                    <a:cubicBezTo>
                      <a:pt x="580549" y="106204"/>
                      <a:pt x="579596" y="105251"/>
                      <a:pt x="577691" y="105251"/>
                    </a:cubicBezTo>
                    <a:cubicBezTo>
                      <a:pt x="570071" y="105251"/>
                      <a:pt x="563404" y="109061"/>
                      <a:pt x="559594" y="113824"/>
                    </a:cubicBezTo>
                    <a:cubicBezTo>
                      <a:pt x="555784" y="107156"/>
                      <a:pt x="549116" y="103346"/>
                      <a:pt x="541496" y="103346"/>
                    </a:cubicBezTo>
                    <a:cubicBezTo>
                      <a:pt x="530066" y="103346"/>
                      <a:pt x="519589" y="112871"/>
                      <a:pt x="519589" y="125254"/>
                    </a:cubicBezTo>
                    <a:cubicBezTo>
                      <a:pt x="519589" y="137636"/>
                      <a:pt x="529114" y="147161"/>
                      <a:pt x="541496" y="147161"/>
                    </a:cubicBezTo>
                    <a:cubicBezTo>
                      <a:pt x="547211" y="147161"/>
                      <a:pt x="552926" y="144304"/>
                      <a:pt x="556736" y="140494"/>
                    </a:cubicBezTo>
                    <a:cubicBezTo>
                      <a:pt x="560546" y="148114"/>
                      <a:pt x="569119" y="153829"/>
                      <a:pt x="578644" y="153829"/>
                    </a:cubicBezTo>
                    <a:cubicBezTo>
                      <a:pt x="579596" y="153829"/>
                      <a:pt x="580549" y="153829"/>
                      <a:pt x="581501" y="153829"/>
                    </a:cubicBezTo>
                    <a:cubicBezTo>
                      <a:pt x="578644" y="158591"/>
                      <a:pt x="576739" y="165259"/>
                      <a:pt x="576739" y="170974"/>
                    </a:cubicBezTo>
                    <a:cubicBezTo>
                      <a:pt x="576739" y="172879"/>
                      <a:pt x="576739" y="174784"/>
                      <a:pt x="577691" y="176689"/>
                    </a:cubicBezTo>
                    <a:cubicBezTo>
                      <a:pt x="571976" y="172879"/>
                      <a:pt x="565309" y="170974"/>
                      <a:pt x="557689" y="170974"/>
                    </a:cubicBezTo>
                    <a:cubicBezTo>
                      <a:pt x="545306" y="170974"/>
                      <a:pt x="533876" y="176689"/>
                      <a:pt x="526256" y="186214"/>
                    </a:cubicBezTo>
                    <a:cubicBezTo>
                      <a:pt x="523399" y="181451"/>
                      <a:pt x="518636" y="177641"/>
                      <a:pt x="512921" y="177641"/>
                    </a:cubicBezTo>
                    <a:cubicBezTo>
                      <a:pt x="504349" y="177641"/>
                      <a:pt x="497681" y="184309"/>
                      <a:pt x="497681" y="192881"/>
                    </a:cubicBezTo>
                    <a:cubicBezTo>
                      <a:pt x="497681" y="201454"/>
                      <a:pt x="504349" y="208121"/>
                      <a:pt x="512921" y="208121"/>
                    </a:cubicBezTo>
                    <a:cubicBezTo>
                      <a:pt x="514826" y="208121"/>
                      <a:pt x="516731" y="208121"/>
                      <a:pt x="518636" y="207169"/>
                    </a:cubicBezTo>
                    <a:cubicBezTo>
                      <a:pt x="518636" y="208121"/>
                      <a:pt x="518636" y="209074"/>
                      <a:pt x="518636" y="210026"/>
                    </a:cubicBezTo>
                    <a:cubicBezTo>
                      <a:pt x="518636" y="222409"/>
                      <a:pt x="524351" y="232886"/>
                      <a:pt x="532924" y="239554"/>
                    </a:cubicBezTo>
                    <a:cubicBezTo>
                      <a:pt x="531019" y="242411"/>
                      <a:pt x="530066" y="246221"/>
                      <a:pt x="530066" y="249079"/>
                    </a:cubicBezTo>
                    <a:cubicBezTo>
                      <a:pt x="530066" y="250031"/>
                      <a:pt x="530066" y="250031"/>
                      <a:pt x="530066" y="250984"/>
                    </a:cubicBezTo>
                    <a:cubicBezTo>
                      <a:pt x="523399" y="255746"/>
                      <a:pt x="517684" y="261461"/>
                      <a:pt x="514826" y="270034"/>
                    </a:cubicBezTo>
                    <a:cubicBezTo>
                      <a:pt x="508159" y="274796"/>
                      <a:pt x="503396" y="283369"/>
                      <a:pt x="503396" y="291941"/>
                    </a:cubicBezTo>
                    <a:cubicBezTo>
                      <a:pt x="503396" y="307181"/>
                      <a:pt x="515779" y="319564"/>
                      <a:pt x="531019" y="319564"/>
                    </a:cubicBezTo>
                    <a:cubicBezTo>
                      <a:pt x="534829" y="319564"/>
                      <a:pt x="537686" y="318611"/>
                      <a:pt x="540544" y="317659"/>
                    </a:cubicBezTo>
                    <a:cubicBezTo>
                      <a:pt x="543401" y="318611"/>
                      <a:pt x="546259" y="318611"/>
                      <a:pt x="549116" y="318611"/>
                    </a:cubicBezTo>
                    <a:cubicBezTo>
                      <a:pt x="564356" y="318611"/>
                      <a:pt x="577691" y="309086"/>
                      <a:pt x="582454" y="295751"/>
                    </a:cubicBezTo>
                    <a:cubicBezTo>
                      <a:pt x="583406" y="295751"/>
                      <a:pt x="583406" y="294799"/>
                      <a:pt x="584359" y="294799"/>
                    </a:cubicBezTo>
                    <a:cubicBezTo>
                      <a:pt x="584359" y="294799"/>
                      <a:pt x="585311" y="294799"/>
                      <a:pt x="585311" y="294799"/>
                    </a:cubicBezTo>
                    <a:cubicBezTo>
                      <a:pt x="587216" y="301466"/>
                      <a:pt x="591026" y="306229"/>
                      <a:pt x="596741" y="310991"/>
                    </a:cubicBezTo>
                    <a:cubicBezTo>
                      <a:pt x="596741" y="310991"/>
                      <a:pt x="596741" y="311944"/>
                      <a:pt x="596741" y="311944"/>
                    </a:cubicBezTo>
                    <a:cubicBezTo>
                      <a:pt x="596741" y="312896"/>
                      <a:pt x="596741" y="312896"/>
                      <a:pt x="596741" y="313849"/>
                    </a:cubicBezTo>
                    <a:cubicBezTo>
                      <a:pt x="595789" y="315754"/>
                      <a:pt x="595789" y="318611"/>
                      <a:pt x="595789" y="321469"/>
                    </a:cubicBezTo>
                    <a:cubicBezTo>
                      <a:pt x="595789" y="328136"/>
                      <a:pt x="598646" y="333851"/>
                      <a:pt x="603409" y="337661"/>
                    </a:cubicBezTo>
                    <a:cubicBezTo>
                      <a:pt x="603409" y="338614"/>
                      <a:pt x="603409" y="339566"/>
                      <a:pt x="603409" y="339566"/>
                    </a:cubicBezTo>
                    <a:cubicBezTo>
                      <a:pt x="603409" y="347186"/>
                      <a:pt x="608171" y="352901"/>
                      <a:pt x="614839" y="354806"/>
                    </a:cubicBezTo>
                    <a:cubicBezTo>
                      <a:pt x="612934" y="356711"/>
                      <a:pt x="611029" y="359569"/>
                      <a:pt x="611029" y="363379"/>
                    </a:cubicBezTo>
                    <a:cubicBezTo>
                      <a:pt x="604361" y="356711"/>
                      <a:pt x="595789" y="352901"/>
                      <a:pt x="586264" y="352901"/>
                    </a:cubicBezTo>
                    <a:cubicBezTo>
                      <a:pt x="567214" y="352901"/>
                      <a:pt x="551974" y="368141"/>
                      <a:pt x="551974" y="387191"/>
                    </a:cubicBezTo>
                    <a:cubicBezTo>
                      <a:pt x="551974" y="390049"/>
                      <a:pt x="551974" y="392906"/>
                      <a:pt x="552926" y="395764"/>
                    </a:cubicBezTo>
                    <a:cubicBezTo>
                      <a:pt x="550069" y="391001"/>
                      <a:pt x="546259" y="387191"/>
                      <a:pt x="541496" y="385286"/>
                    </a:cubicBezTo>
                    <a:cubicBezTo>
                      <a:pt x="539591" y="379571"/>
                      <a:pt x="533876" y="375761"/>
                      <a:pt x="527209" y="375761"/>
                    </a:cubicBezTo>
                    <a:cubicBezTo>
                      <a:pt x="518636" y="375761"/>
                      <a:pt x="511969" y="382429"/>
                      <a:pt x="511969" y="391001"/>
                    </a:cubicBezTo>
                    <a:cubicBezTo>
                      <a:pt x="511969" y="391954"/>
                      <a:pt x="511969" y="391954"/>
                      <a:pt x="511969" y="392906"/>
                    </a:cubicBezTo>
                    <a:cubicBezTo>
                      <a:pt x="508159" y="397669"/>
                      <a:pt x="506254" y="402431"/>
                      <a:pt x="506254" y="409099"/>
                    </a:cubicBezTo>
                    <a:cubicBezTo>
                      <a:pt x="506254" y="414814"/>
                      <a:pt x="508159" y="420529"/>
                      <a:pt x="511969" y="425291"/>
                    </a:cubicBezTo>
                    <a:cubicBezTo>
                      <a:pt x="511016" y="427196"/>
                      <a:pt x="511016" y="428149"/>
                      <a:pt x="511016" y="430054"/>
                    </a:cubicBezTo>
                    <a:cubicBezTo>
                      <a:pt x="511016" y="437674"/>
                      <a:pt x="516731" y="443389"/>
                      <a:pt x="524351" y="443389"/>
                    </a:cubicBezTo>
                    <a:cubicBezTo>
                      <a:pt x="530066" y="443389"/>
                      <a:pt x="535781" y="439579"/>
                      <a:pt x="537686" y="433864"/>
                    </a:cubicBezTo>
                    <a:cubicBezTo>
                      <a:pt x="537686" y="433864"/>
                      <a:pt x="537686" y="433864"/>
                      <a:pt x="537686" y="433864"/>
                    </a:cubicBezTo>
                    <a:cubicBezTo>
                      <a:pt x="537686" y="436721"/>
                      <a:pt x="538639" y="439579"/>
                      <a:pt x="539591" y="441484"/>
                    </a:cubicBezTo>
                    <a:cubicBezTo>
                      <a:pt x="535781" y="442436"/>
                      <a:pt x="531971" y="445294"/>
                      <a:pt x="531971" y="450056"/>
                    </a:cubicBezTo>
                    <a:cubicBezTo>
                      <a:pt x="531971" y="454819"/>
                      <a:pt x="535781" y="458629"/>
                      <a:pt x="540544" y="458629"/>
                    </a:cubicBezTo>
                    <a:cubicBezTo>
                      <a:pt x="545306" y="458629"/>
                      <a:pt x="549116" y="454819"/>
                      <a:pt x="549116" y="451009"/>
                    </a:cubicBezTo>
                    <a:cubicBezTo>
                      <a:pt x="551974" y="451961"/>
                      <a:pt x="554831" y="452914"/>
                      <a:pt x="557689" y="452914"/>
                    </a:cubicBezTo>
                    <a:cubicBezTo>
                      <a:pt x="559594" y="452914"/>
                      <a:pt x="561499" y="452914"/>
                      <a:pt x="563404" y="451961"/>
                    </a:cubicBezTo>
                    <a:cubicBezTo>
                      <a:pt x="563404" y="452914"/>
                      <a:pt x="564356" y="453866"/>
                      <a:pt x="565309" y="454819"/>
                    </a:cubicBezTo>
                    <a:cubicBezTo>
                      <a:pt x="562451" y="456724"/>
                      <a:pt x="560546" y="460534"/>
                      <a:pt x="560546" y="464344"/>
                    </a:cubicBezTo>
                    <a:cubicBezTo>
                      <a:pt x="560546" y="465296"/>
                      <a:pt x="560546" y="466249"/>
                      <a:pt x="560546" y="467201"/>
                    </a:cubicBezTo>
                    <a:cubicBezTo>
                      <a:pt x="555784" y="471964"/>
                      <a:pt x="551974" y="478631"/>
                      <a:pt x="551974" y="487204"/>
                    </a:cubicBezTo>
                    <a:cubicBezTo>
                      <a:pt x="551974" y="487204"/>
                      <a:pt x="551974" y="488156"/>
                      <a:pt x="551974" y="488156"/>
                    </a:cubicBezTo>
                    <a:cubicBezTo>
                      <a:pt x="549116" y="491014"/>
                      <a:pt x="548164" y="494824"/>
                      <a:pt x="548164" y="499586"/>
                    </a:cubicBezTo>
                    <a:cubicBezTo>
                      <a:pt x="548164" y="509111"/>
                      <a:pt x="555784" y="517684"/>
                      <a:pt x="566261" y="517684"/>
                    </a:cubicBezTo>
                    <a:cubicBezTo>
                      <a:pt x="569119" y="517684"/>
                      <a:pt x="571976" y="516731"/>
                      <a:pt x="573881" y="515779"/>
                    </a:cubicBezTo>
                    <a:cubicBezTo>
                      <a:pt x="571976" y="517684"/>
                      <a:pt x="571024" y="520541"/>
                      <a:pt x="571024" y="523399"/>
                    </a:cubicBezTo>
                    <a:cubicBezTo>
                      <a:pt x="571024" y="527209"/>
                      <a:pt x="572929" y="530066"/>
                      <a:pt x="574834" y="531971"/>
                    </a:cubicBezTo>
                    <a:cubicBezTo>
                      <a:pt x="574834" y="531971"/>
                      <a:pt x="574834" y="532924"/>
                      <a:pt x="574834" y="532924"/>
                    </a:cubicBezTo>
                    <a:cubicBezTo>
                      <a:pt x="574834" y="539591"/>
                      <a:pt x="580549" y="544354"/>
                      <a:pt x="586264" y="544354"/>
                    </a:cubicBezTo>
                    <a:cubicBezTo>
                      <a:pt x="591026" y="544354"/>
                      <a:pt x="594836" y="541496"/>
                      <a:pt x="596741" y="537686"/>
                    </a:cubicBezTo>
                    <a:cubicBezTo>
                      <a:pt x="597694" y="537686"/>
                      <a:pt x="597694" y="536734"/>
                      <a:pt x="598646" y="536734"/>
                    </a:cubicBezTo>
                    <a:cubicBezTo>
                      <a:pt x="602456" y="540544"/>
                      <a:pt x="607219" y="542449"/>
                      <a:pt x="611981" y="542449"/>
                    </a:cubicBezTo>
                    <a:cubicBezTo>
                      <a:pt x="622459" y="542449"/>
                      <a:pt x="631984" y="533876"/>
                      <a:pt x="631984" y="522446"/>
                    </a:cubicBezTo>
                    <a:cubicBezTo>
                      <a:pt x="635794" y="524351"/>
                      <a:pt x="639604" y="525304"/>
                      <a:pt x="643414" y="525304"/>
                    </a:cubicBezTo>
                    <a:cubicBezTo>
                      <a:pt x="636746" y="526256"/>
                      <a:pt x="632936" y="531971"/>
                      <a:pt x="632936" y="538639"/>
                    </a:cubicBezTo>
                    <a:cubicBezTo>
                      <a:pt x="632936" y="539591"/>
                      <a:pt x="632936" y="541496"/>
                      <a:pt x="633889" y="542449"/>
                    </a:cubicBezTo>
                    <a:cubicBezTo>
                      <a:pt x="629126" y="544354"/>
                      <a:pt x="626269" y="549116"/>
                      <a:pt x="626269" y="554831"/>
                    </a:cubicBezTo>
                    <a:cubicBezTo>
                      <a:pt x="626269" y="554831"/>
                      <a:pt x="626269" y="554831"/>
                      <a:pt x="626269" y="555784"/>
                    </a:cubicBezTo>
                    <a:cubicBezTo>
                      <a:pt x="624364" y="551021"/>
                      <a:pt x="619601" y="548164"/>
                      <a:pt x="614839" y="548164"/>
                    </a:cubicBezTo>
                    <a:cubicBezTo>
                      <a:pt x="608171" y="548164"/>
                      <a:pt x="602456" y="553879"/>
                      <a:pt x="602456" y="560546"/>
                    </a:cubicBezTo>
                    <a:cubicBezTo>
                      <a:pt x="602456" y="567214"/>
                      <a:pt x="608171" y="572929"/>
                      <a:pt x="614839" y="572929"/>
                    </a:cubicBezTo>
                    <a:cubicBezTo>
                      <a:pt x="621506" y="572929"/>
                      <a:pt x="627221" y="567214"/>
                      <a:pt x="627221" y="560546"/>
                    </a:cubicBezTo>
                    <a:cubicBezTo>
                      <a:pt x="627221" y="560546"/>
                      <a:pt x="627221" y="560546"/>
                      <a:pt x="627221" y="560546"/>
                    </a:cubicBezTo>
                    <a:cubicBezTo>
                      <a:pt x="628174" y="562451"/>
                      <a:pt x="629126" y="564356"/>
                      <a:pt x="631031" y="566261"/>
                    </a:cubicBezTo>
                    <a:cubicBezTo>
                      <a:pt x="629126" y="567214"/>
                      <a:pt x="628174" y="569119"/>
                      <a:pt x="628174" y="571024"/>
                    </a:cubicBezTo>
                    <a:cubicBezTo>
                      <a:pt x="628174" y="573881"/>
                      <a:pt x="631031" y="576739"/>
                      <a:pt x="633889" y="576739"/>
                    </a:cubicBezTo>
                    <a:cubicBezTo>
                      <a:pt x="636746" y="576739"/>
                      <a:pt x="639604" y="573881"/>
                      <a:pt x="639604" y="571024"/>
                    </a:cubicBezTo>
                    <a:cubicBezTo>
                      <a:pt x="639604" y="570071"/>
                      <a:pt x="639604" y="570071"/>
                      <a:pt x="639604" y="569119"/>
                    </a:cubicBezTo>
                    <a:cubicBezTo>
                      <a:pt x="639604" y="569119"/>
                      <a:pt x="640556" y="569119"/>
                      <a:pt x="640556" y="569119"/>
                    </a:cubicBezTo>
                    <a:cubicBezTo>
                      <a:pt x="642461" y="569119"/>
                      <a:pt x="644366" y="568166"/>
                      <a:pt x="646271" y="568166"/>
                    </a:cubicBezTo>
                    <a:cubicBezTo>
                      <a:pt x="647224" y="569119"/>
                      <a:pt x="647224" y="569119"/>
                      <a:pt x="648176" y="570071"/>
                    </a:cubicBezTo>
                    <a:cubicBezTo>
                      <a:pt x="647224" y="571024"/>
                      <a:pt x="647224" y="571976"/>
                      <a:pt x="647224" y="573881"/>
                    </a:cubicBezTo>
                    <a:cubicBezTo>
                      <a:pt x="647224" y="575786"/>
                      <a:pt x="648176" y="577691"/>
                      <a:pt x="650081" y="579596"/>
                    </a:cubicBezTo>
                    <a:cubicBezTo>
                      <a:pt x="646271" y="580549"/>
                      <a:pt x="642461" y="584359"/>
                      <a:pt x="642461" y="589121"/>
                    </a:cubicBezTo>
                    <a:cubicBezTo>
                      <a:pt x="642461" y="592931"/>
                      <a:pt x="644366" y="595789"/>
                      <a:pt x="648176" y="597694"/>
                    </a:cubicBezTo>
                    <a:cubicBezTo>
                      <a:pt x="649129" y="601504"/>
                      <a:pt x="651986" y="604361"/>
                      <a:pt x="656749" y="605314"/>
                    </a:cubicBezTo>
                    <a:lnTo>
                      <a:pt x="656749" y="608171"/>
                    </a:lnTo>
                    <a:cubicBezTo>
                      <a:pt x="654844" y="605314"/>
                      <a:pt x="651034" y="603409"/>
                      <a:pt x="647224" y="603409"/>
                    </a:cubicBezTo>
                    <a:cubicBezTo>
                      <a:pt x="640556" y="603409"/>
                      <a:pt x="635794" y="609124"/>
                      <a:pt x="635794" y="614839"/>
                    </a:cubicBezTo>
                    <a:cubicBezTo>
                      <a:pt x="635794" y="615791"/>
                      <a:pt x="635794" y="616744"/>
                      <a:pt x="636746" y="617696"/>
                    </a:cubicBezTo>
                    <a:cubicBezTo>
                      <a:pt x="635794" y="617696"/>
                      <a:pt x="634841" y="617696"/>
                      <a:pt x="634841" y="617696"/>
                    </a:cubicBezTo>
                    <a:cubicBezTo>
                      <a:pt x="627221" y="617696"/>
                      <a:pt x="620554" y="619601"/>
                      <a:pt x="614839" y="623411"/>
                    </a:cubicBezTo>
                    <a:cubicBezTo>
                      <a:pt x="614839" y="623411"/>
                      <a:pt x="614839" y="623411"/>
                      <a:pt x="613886" y="623411"/>
                    </a:cubicBezTo>
                    <a:cubicBezTo>
                      <a:pt x="611981" y="623411"/>
                      <a:pt x="610076" y="623411"/>
                      <a:pt x="609124" y="624364"/>
                    </a:cubicBezTo>
                    <a:cubicBezTo>
                      <a:pt x="609124" y="624364"/>
                      <a:pt x="609124" y="624364"/>
                      <a:pt x="609124" y="624364"/>
                    </a:cubicBezTo>
                    <a:cubicBezTo>
                      <a:pt x="609124" y="617696"/>
                      <a:pt x="603409" y="611981"/>
                      <a:pt x="596741" y="611981"/>
                    </a:cubicBezTo>
                    <a:cubicBezTo>
                      <a:pt x="592931" y="611981"/>
                      <a:pt x="589121" y="613886"/>
                      <a:pt x="587216" y="617696"/>
                    </a:cubicBezTo>
                    <a:cubicBezTo>
                      <a:pt x="582454" y="610076"/>
                      <a:pt x="573881" y="605314"/>
                      <a:pt x="564356" y="605314"/>
                    </a:cubicBezTo>
                    <a:cubicBezTo>
                      <a:pt x="554831" y="605314"/>
                      <a:pt x="547211" y="610076"/>
                      <a:pt x="542449" y="616744"/>
                    </a:cubicBezTo>
                    <a:cubicBezTo>
                      <a:pt x="541496" y="616744"/>
                      <a:pt x="541496" y="616744"/>
                      <a:pt x="540544" y="615791"/>
                    </a:cubicBezTo>
                    <a:cubicBezTo>
                      <a:pt x="539591" y="613886"/>
                      <a:pt x="537686" y="611029"/>
                      <a:pt x="536734" y="609124"/>
                    </a:cubicBezTo>
                    <a:cubicBezTo>
                      <a:pt x="546259" y="608171"/>
                      <a:pt x="553879" y="602456"/>
                      <a:pt x="556736" y="593884"/>
                    </a:cubicBezTo>
                    <a:cubicBezTo>
                      <a:pt x="560546" y="590074"/>
                      <a:pt x="563404" y="585311"/>
                      <a:pt x="563404" y="579596"/>
                    </a:cubicBezTo>
                    <a:cubicBezTo>
                      <a:pt x="563404" y="578644"/>
                      <a:pt x="563404" y="576739"/>
                      <a:pt x="563404" y="575786"/>
                    </a:cubicBezTo>
                    <a:cubicBezTo>
                      <a:pt x="563404" y="575786"/>
                      <a:pt x="564356" y="575786"/>
                      <a:pt x="564356" y="575786"/>
                    </a:cubicBezTo>
                    <a:cubicBezTo>
                      <a:pt x="567214" y="575786"/>
                      <a:pt x="570071" y="574834"/>
                      <a:pt x="572929" y="573881"/>
                    </a:cubicBezTo>
                    <a:cubicBezTo>
                      <a:pt x="571024" y="577691"/>
                      <a:pt x="569119" y="581501"/>
                      <a:pt x="569119" y="585311"/>
                    </a:cubicBezTo>
                    <a:cubicBezTo>
                      <a:pt x="569119" y="597694"/>
                      <a:pt x="578644" y="607219"/>
                      <a:pt x="591026" y="607219"/>
                    </a:cubicBezTo>
                    <a:cubicBezTo>
                      <a:pt x="603409" y="607219"/>
                      <a:pt x="612934" y="597694"/>
                      <a:pt x="612934" y="585311"/>
                    </a:cubicBezTo>
                    <a:cubicBezTo>
                      <a:pt x="612934" y="572929"/>
                      <a:pt x="603409" y="563404"/>
                      <a:pt x="591026" y="563404"/>
                    </a:cubicBezTo>
                    <a:cubicBezTo>
                      <a:pt x="586264" y="563404"/>
                      <a:pt x="582454" y="564356"/>
                      <a:pt x="579596" y="567214"/>
                    </a:cubicBezTo>
                    <a:cubicBezTo>
                      <a:pt x="580549" y="564356"/>
                      <a:pt x="581501" y="561499"/>
                      <a:pt x="581501" y="558641"/>
                    </a:cubicBezTo>
                    <a:cubicBezTo>
                      <a:pt x="581501" y="549116"/>
                      <a:pt x="573881" y="541496"/>
                      <a:pt x="564356" y="541496"/>
                    </a:cubicBezTo>
                    <a:cubicBezTo>
                      <a:pt x="554831" y="541496"/>
                      <a:pt x="547211" y="549116"/>
                      <a:pt x="547211" y="558641"/>
                    </a:cubicBezTo>
                    <a:cubicBezTo>
                      <a:pt x="547211" y="559594"/>
                      <a:pt x="547211" y="559594"/>
                      <a:pt x="547211" y="560546"/>
                    </a:cubicBezTo>
                    <a:cubicBezTo>
                      <a:pt x="546259" y="560546"/>
                      <a:pt x="545306" y="560546"/>
                      <a:pt x="543401" y="560546"/>
                    </a:cubicBezTo>
                    <a:cubicBezTo>
                      <a:pt x="537686" y="560546"/>
                      <a:pt x="531971" y="563404"/>
                      <a:pt x="528161" y="567214"/>
                    </a:cubicBezTo>
                    <a:cubicBezTo>
                      <a:pt x="527209" y="567214"/>
                      <a:pt x="527209" y="568166"/>
                      <a:pt x="526256" y="568166"/>
                    </a:cubicBezTo>
                    <a:cubicBezTo>
                      <a:pt x="526256" y="567214"/>
                      <a:pt x="526256" y="567214"/>
                      <a:pt x="526256" y="566261"/>
                    </a:cubicBezTo>
                    <a:cubicBezTo>
                      <a:pt x="526256" y="556736"/>
                      <a:pt x="518636" y="548164"/>
                      <a:pt x="508159" y="548164"/>
                    </a:cubicBezTo>
                    <a:cubicBezTo>
                      <a:pt x="498634" y="548164"/>
                      <a:pt x="490061" y="555784"/>
                      <a:pt x="490061" y="566261"/>
                    </a:cubicBezTo>
                    <a:cubicBezTo>
                      <a:pt x="490061" y="575786"/>
                      <a:pt x="497681" y="584359"/>
                      <a:pt x="508159" y="584359"/>
                    </a:cubicBezTo>
                    <a:cubicBezTo>
                      <a:pt x="510064" y="584359"/>
                      <a:pt x="511969" y="584359"/>
                      <a:pt x="513874" y="583406"/>
                    </a:cubicBezTo>
                    <a:cubicBezTo>
                      <a:pt x="513874" y="585311"/>
                      <a:pt x="512921" y="587216"/>
                      <a:pt x="512921" y="588169"/>
                    </a:cubicBezTo>
                    <a:cubicBezTo>
                      <a:pt x="512921" y="591979"/>
                      <a:pt x="513874" y="595789"/>
                      <a:pt x="515779" y="599599"/>
                    </a:cubicBezTo>
                    <a:cubicBezTo>
                      <a:pt x="514826" y="599599"/>
                      <a:pt x="512921" y="599599"/>
                      <a:pt x="511969" y="599599"/>
                    </a:cubicBezTo>
                    <a:cubicBezTo>
                      <a:pt x="510064" y="599599"/>
                      <a:pt x="508159" y="599599"/>
                      <a:pt x="506254" y="600551"/>
                    </a:cubicBezTo>
                    <a:cubicBezTo>
                      <a:pt x="504349" y="596741"/>
                      <a:pt x="501491" y="594836"/>
                      <a:pt x="497681" y="594836"/>
                    </a:cubicBezTo>
                    <a:cubicBezTo>
                      <a:pt x="492919" y="594836"/>
                      <a:pt x="490061" y="597694"/>
                      <a:pt x="489109" y="602456"/>
                    </a:cubicBezTo>
                    <a:cubicBezTo>
                      <a:pt x="488156" y="602456"/>
                      <a:pt x="487204" y="602456"/>
                      <a:pt x="487204" y="603409"/>
                    </a:cubicBezTo>
                    <a:cubicBezTo>
                      <a:pt x="483394" y="601504"/>
                      <a:pt x="479584" y="599599"/>
                      <a:pt x="475774" y="599599"/>
                    </a:cubicBezTo>
                    <a:cubicBezTo>
                      <a:pt x="464344" y="599599"/>
                      <a:pt x="454819" y="609124"/>
                      <a:pt x="454819" y="620554"/>
                    </a:cubicBezTo>
                    <a:cubicBezTo>
                      <a:pt x="454819" y="622459"/>
                      <a:pt x="454819" y="624364"/>
                      <a:pt x="455771" y="625316"/>
                    </a:cubicBezTo>
                    <a:cubicBezTo>
                      <a:pt x="452914" y="626269"/>
                      <a:pt x="450056" y="630079"/>
                      <a:pt x="450056" y="633889"/>
                    </a:cubicBezTo>
                    <a:cubicBezTo>
                      <a:pt x="450056" y="638651"/>
                      <a:pt x="453866" y="643414"/>
                      <a:pt x="459581" y="643414"/>
                    </a:cubicBezTo>
                    <a:cubicBezTo>
                      <a:pt x="459581" y="656749"/>
                      <a:pt x="471011" y="668179"/>
                      <a:pt x="484346" y="668179"/>
                    </a:cubicBezTo>
                    <a:cubicBezTo>
                      <a:pt x="490061" y="668179"/>
                      <a:pt x="494824" y="666274"/>
                      <a:pt x="498634" y="663416"/>
                    </a:cubicBezTo>
                    <a:cubicBezTo>
                      <a:pt x="500539" y="663416"/>
                      <a:pt x="501491" y="663416"/>
                      <a:pt x="503396" y="662464"/>
                    </a:cubicBezTo>
                    <a:cubicBezTo>
                      <a:pt x="505301" y="663416"/>
                      <a:pt x="508159" y="663416"/>
                      <a:pt x="511016" y="664369"/>
                    </a:cubicBezTo>
                    <a:cubicBezTo>
                      <a:pt x="511016" y="665321"/>
                      <a:pt x="511969" y="666274"/>
                      <a:pt x="511969" y="667226"/>
                    </a:cubicBezTo>
                    <a:cubicBezTo>
                      <a:pt x="511969" y="667226"/>
                      <a:pt x="511969" y="668179"/>
                      <a:pt x="511969" y="668179"/>
                    </a:cubicBezTo>
                    <a:cubicBezTo>
                      <a:pt x="511969" y="671989"/>
                      <a:pt x="512921" y="674846"/>
                      <a:pt x="513874" y="677704"/>
                    </a:cubicBezTo>
                    <a:cubicBezTo>
                      <a:pt x="512921" y="677704"/>
                      <a:pt x="512921" y="677704"/>
                      <a:pt x="511969" y="678656"/>
                    </a:cubicBezTo>
                    <a:cubicBezTo>
                      <a:pt x="509111" y="673894"/>
                      <a:pt x="504349" y="671036"/>
                      <a:pt x="498634" y="671036"/>
                    </a:cubicBezTo>
                    <a:cubicBezTo>
                      <a:pt x="493871" y="671036"/>
                      <a:pt x="490061" y="672941"/>
                      <a:pt x="487204" y="675799"/>
                    </a:cubicBezTo>
                    <a:cubicBezTo>
                      <a:pt x="485299" y="674846"/>
                      <a:pt x="483394" y="673894"/>
                      <a:pt x="481489" y="673894"/>
                    </a:cubicBezTo>
                    <a:cubicBezTo>
                      <a:pt x="474821" y="673894"/>
                      <a:pt x="470059" y="678656"/>
                      <a:pt x="470059" y="685324"/>
                    </a:cubicBezTo>
                    <a:cubicBezTo>
                      <a:pt x="470059" y="691991"/>
                      <a:pt x="474821" y="696754"/>
                      <a:pt x="481489" y="696754"/>
                    </a:cubicBezTo>
                    <a:cubicBezTo>
                      <a:pt x="482441" y="696754"/>
                      <a:pt x="483394" y="696754"/>
                      <a:pt x="484346" y="695801"/>
                    </a:cubicBezTo>
                    <a:cubicBezTo>
                      <a:pt x="485299" y="697706"/>
                      <a:pt x="486251" y="698659"/>
                      <a:pt x="488156" y="700564"/>
                    </a:cubicBezTo>
                    <a:cubicBezTo>
                      <a:pt x="487204" y="704374"/>
                      <a:pt x="486251" y="708184"/>
                      <a:pt x="486251" y="712946"/>
                    </a:cubicBezTo>
                    <a:cubicBezTo>
                      <a:pt x="486251" y="713899"/>
                      <a:pt x="486251" y="714851"/>
                      <a:pt x="486251" y="715804"/>
                    </a:cubicBezTo>
                    <a:cubicBezTo>
                      <a:pt x="480536" y="707231"/>
                      <a:pt x="471011" y="701516"/>
                      <a:pt x="460534" y="701516"/>
                    </a:cubicBezTo>
                    <a:cubicBezTo>
                      <a:pt x="450056" y="701516"/>
                      <a:pt x="441484" y="706279"/>
                      <a:pt x="435769" y="714851"/>
                    </a:cubicBezTo>
                    <a:cubicBezTo>
                      <a:pt x="432911" y="712946"/>
                      <a:pt x="429101" y="711994"/>
                      <a:pt x="426244" y="711041"/>
                    </a:cubicBezTo>
                    <a:cubicBezTo>
                      <a:pt x="429101" y="708184"/>
                      <a:pt x="431006" y="705326"/>
                      <a:pt x="432911" y="701516"/>
                    </a:cubicBezTo>
                    <a:cubicBezTo>
                      <a:pt x="435769" y="698659"/>
                      <a:pt x="437674" y="695801"/>
                      <a:pt x="437674" y="691039"/>
                    </a:cubicBezTo>
                    <a:cubicBezTo>
                      <a:pt x="437674" y="686276"/>
                      <a:pt x="434816" y="681514"/>
                      <a:pt x="431006" y="679609"/>
                    </a:cubicBezTo>
                    <a:cubicBezTo>
                      <a:pt x="426244" y="672941"/>
                      <a:pt x="418624" y="668179"/>
                      <a:pt x="410051" y="668179"/>
                    </a:cubicBezTo>
                    <a:cubicBezTo>
                      <a:pt x="408146" y="668179"/>
                      <a:pt x="406241" y="668179"/>
                      <a:pt x="404336" y="669131"/>
                    </a:cubicBezTo>
                    <a:cubicBezTo>
                      <a:pt x="403384" y="666274"/>
                      <a:pt x="402431" y="663416"/>
                      <a:pt x="401479" y="661511"/>
                    </a:cubicBezTo>
                    <a:cubicBezTo>
                      <a:pt x="404336" y="657701"/>
                      <a:pt x="407194" y="653891"/>
                      <a:pt x="409099" y="650081"/>
                    </a:cubicBezTo>
                    <a:cubicBezTo>
                      <a:pt x="410051" y="649129"/>
                      <a:pt x="410051" y="648176"/>
                      <a:pt x="410051" y="647224"/>
                    </a:cubicBezTo>
                    <a:cubicBezTo>
                      <a:pt x="410051" y="647224"/>
                      <a:pt x="410051" y="647224"/>
                      <a:pt x="410051" y="647224"/>
                    </a:cubicBezTo>
                    <a:cubicBezTo>
                      <a:pt x="411004" y="643414"/>
                      <a:pt x="411956" y="638651"/>
                      <a:pt x="411956" y="634841"/>
                    </a:cubicBezTo>
                    <a:cubicBezTo>
                      <a:pt x="411956" y="611981"/>
                      <a:pt x="392906" y="592931"/>
                      <a:pt x="370046" y="592931"/>
                    </a:cubicBezTo>
                    <a:cubicBezTo>
                      <a:pt x="366236" y="592931"/>
                      <a:pt x="363379" y="593884"/>
                      <a:pt x="360521" y="593884"/>
                    </a:cubicBezTo>
                    <a:cubicBezTo>
                      <a:pt x="361474" y="591979"/>
                      <a:pt x="362426" y="590074"/>
                      <a:pt x="362426" y="588169"/>
                    </a:cubicBezTo>
                    <a:cubicBezTo>
                      <a:pt x="362426" y="581501"/>
                      <a:pt x="356711" y="576739"/>
                      <a:pt x="350996" y="576739"/>
                    </a:cubicBezTo>
                    <a:cubicBezTo>
                      <a:pt x="347186" y="576739"/>
                      <a:pt x="344329" y="578644"/>
                      <a:pt x="342424" y="580549"/>
                    </a:cubicBezTo>
                    <a:cubicBezTo>
                      <a:pt x="340519" y="579596"/>
                      <a:pt x="338614" y="578644"/>
                      <a:pt x="335756" y="578644"/>
                    </a:cubicBezTo>
                    <a:cubicBezTo>
                      <a:pt x="329089" y="578644"/>
                      <a:pt x="324326" y="583406"/>
                      <a:pt x="324326" y="590074"/>
                    </a:cubicBezTo>
                    <a:cubicBezTo>
                      <a:pt x="324326" y="596741"/>
                      <a:pt x="329089" y="601504"/>
                      <a:pt x="335756" y="601504"/>
                    </a:cubicBezTo>
                    <a:cubicBezTo>
                      <a:pt x="339566" y="601504"/>
                      <a:pt x="342424" y="599599"/>
                      <a:pt x="344329" y="597694"/>
                    </a:cubicBezTo>
                    <a:cubicBezTo>
                      <a:pt x="345281" y="598646"/>
                      <a:pt x="346234" y="598646"/>
                      <a:pt x="348139" y="599599"/>
                    </a:cubicBezTo>
                    <a:cubicBezTo>
                      <a:pt x="331946" y="597694"/>
                      <a:pt x="324326" y="611029"/>
                      <a:pt x="324326" y="625316"/>
                    </a:cubicBezTo>
                    <a:cubicBezTo>
                      <a:pt x="324326" y="626269"/>
                      <a:pt x="324326" y="626269"/>
                      <a:pt x="324326" y="627221"/>
                    </a:cubicBezTo>
                    <a:cubicBezTo>
                      <a:pt x="321469" y="629126"/>
                      <a:pt x="318611" y="631031"/>
                      <a:pt x="316706" y="633889"/>
                    </a:cubicBezTo>
                    <a:cubicBezTo>
                      <a:pt x="316706" y="633889"/>
                      <a:pt x="316706" y="633889"/>
                      <a:pt x="316706" y="633889"/>
                    </a:cubicBezTo>
                    <a:cubicBezTo>
                      <a:pt x="316706" y="632936"/>
                      <a:pt x="316706" y="631984"/>
                      <a:pt x="316706" y="631031"/>
                    </a:cubicBezTo>
                    <a:cubicBezTo>
                      <a:pt x="316706" y="625316"/>
                      <a:pt x="313849" y="620554"/>
                      <a:pt x="310039" y="616744"/>
                    </a:cubicBezTo>
                    <a:cubicBezTo>
                      <a:pt x="310039" y="609124"/>
                      <a:pt x="303371" y="602456"/>
                      <a:pt x="294799" y="602456"/>
                    </a:cubicBezTo>
                    <a:cubicBezTo>
                      <a:pt x="286226" y="602456"/>
                      <a:pt x="279559" y="609124"/>
                      <a:pt x="279559" y="617696"/>
                    </a:cubicBezTo>
                    <a:cubicBezTo>
                      <a:pt x="279559" y="619601"/>
                      <a:pt x="280511" y="621506"/>
                      <a:pt x="280511" y="623411"/>
                    </a:cubicBezTo>
                    <a:cubicBezTo>
                      <a:pt x="279559" y="625316"/>
                      <a:pt x="278606" y="628174"/>
                      <a:pt x="278606" y="631031"/>
                    </a:cubicBezTo>
                    <a:cubicBezTo>
                      <a:pt x="278606" y="641509"/>
                      <a:pt x="287179" y="650081"/>
                      <a:pt x="297656" y="650081"/>
                    </a:cubicBezTo>
                    <a:cubicBezTo>
                      <a:pt x="302419" y="650081"/>
                      <a:pt x="306229" y="648176"/>
                      <a:pt x="310039" y="645319"/>
                    </a:cubicBezTo>
                    <a:cubicBezTo>
                      <a:pt x="310039" y="645319"/>
                      <a:pt x="310039" y="645319"/>
                      <a:pt x="310991" y="645319"/>
                    </a:cubicBezTo>
                    <a:cubicBezTo>
                      <a:pt x="310039" y="648176"/>
                      <a:pt x="310039" y="650081"/>
                      <a:pt x="310039" y="652939"/>
                    </a:cubicBezTo>
                    <a:cubicBezTo>
                      <a:pt x="310039" y="657701"/>
                      <a:pt x="310991" y="662464"/>
                      <a:pt x="312896" y="666274"/>
                    </a:cubicBezTo>
                    <a:cubicBezTo>
                      <a:pt x="310991" y="666274"/>
                      <a:pt x="310039" y="665321"/>
                      <a:pt x="308134" y="665321"/>
                    </a:cubicBezTo>
                    <a:cubicBezTo>
                      <a:pt x="306229" y="665321"/>
                      <a:pt x="305276" y="665321"/>
                      <a:pt x="304324" y="666274"/>
                    </a:cubicBezTo>
                    <a:cubicBezTo>
                      <a:pt x="304324" y="665321"/>
                      <a:pt x="304324" y="665321"/>
                      <a:pt x="304324" y="664369"/>
                    </a:cubicBezTo>
                    <a:cubicBezTo>
                      <a:pt x="304324" y="656749"/>
                      <a:pt x="297656" y="650081"/>
                      <a:pt x="290036" y="650081"/>
                    </a:cubicBezTo>
                    <a:cubicBezTo>
                      <a:pt x="282416" y="650081"/>
                      <a:pt x="275749" y="656749"/>
                      <a:pt x="275749" y="664369"/>
                    </a:cubicBezTo>
                    <a:cubicBezTo>
                      <a:pt x="275749" y="671989"/>
                      <a:pt x="282416" y="678656"/>
                      <a:pt x="290036" y="678656"/>
                    </a:cubicBezTo>
                    <a:cubicBezTo>
                      <a:pt x="289084" y="680561"/>
                      <a:pt x="289084" y="683419"/>
                      <a:pt x="289084" y="685324"/>
                    </a:cubicBezTo>
                    <a:cubicBezTo>
                      <a:pt x="289084" y="696754"/>
                      <a:pt x="297656" y="705326"/>
                      <a:pt x="309086" y="705326"/>
                    </a:cubicBezTo>
                    <a:cubicBezTo>
                      <a:pt x="320516" y="705326"/>
                      <a:pt x="329089" y="696754"/>
                      <a:pt x="329089" y="685324"/>
                    </a:cubicBezTo>
                    <a:cubicBezTo>
                      <a:pt x="329089" y="683419"/>
                      <a:pt x="329089" y="681514"/>
                      <a:pt x="328136" y="679609"/>
                    </a:cubicBezTo>
                    <a:cubicBezTo>
                      <a:pt x="330994" y="680561"/>
                      <a:pt x="333851" y="681514"/>
                      <a:pt x="337661" y="682466"/>
                    </a:cubicBezTo>
                    <a:cubicBezTo>
                      <a:pt x="338614" y="685324"/>
                      <a:pt x="340519" y="688181"/>
                      <a:pt x="342424" y="690086"/>
                    </a:cubicBezTo>
                    <a:cubicBezTo>
                      <a:pt x="342424" y="692944"/>
                      <a:pt x="343376" y="695801"/>
                      <a:pt x="345281" y="698659"/>
                    </a:cubicBezTo>
                    <a:cubicBezTo>
                      <a:pt x="345281" y="698659"/>
                      <a:pt x="344329" y="698659"/>
                      <a:pt x="344329" y="698659"/>
                    </a:cubicBezTo>
                    <a:cubicBezTo>
                      <a:pt x="335756" y="698659"/>
                      <a:pt x="329089" y="705326"/>
                      <a:pt x="329089" y="713899"/>
                    </a:cubicBezTo>
                    <a:cubicBezTo>
                      <a:pt x="329089" y="714851"/>
                      <a:pt x="329089" y="714851"/>
                      <a:pt x="329089" y="715804"/>
                    </a:cubicBezTo>
                    <a:cubicBezTo>
                      <a:pt x="328136" y="716756"/>
                      <a:pt x="328136" y="717709"/>
                      <a:pt x="327184" y="719614"/>
                    </a:cubicBezTo>
                    <a:cubicBezTo>
                      <a:pt x="324326" y="716756"/>
                      <a:pt x="320516" y="715804"/>
                      <a:pt x="316706" y="715804"/>
                    </a:cubicBezTo>
                    <a:cubicBezTo>
                      <a:pt x="308134" y="715804"/>
                      <a:pt x="300514" y="722471"/>
                      <a:pt x="300514" y="731996"/>
                    </a:cubicBezTo>
                    <a:cubicBezTo>
                      <a:pt x="300514" y="740569"/>
                      <a:pt x="307181" y="748189"/>
                      <a:pt x="316706" y="748189"/>
                    </a:cubicBezTo>
                    <a:cubicBezTo>
                      <a:pt x="321469" y="748189"/>
                      <a:pt x="325279" y="746284"/>
                      <a:pt x="328136" y="743426"/>
                    </a:cubicBezTo>
                    <a:cubicBezTo>
                      <a:pt x="330041" y="746284"/>
                      <a:pt x="331946" y="748189"/>
                      <a:pt x="333851" y="750094"/>
                    </a:cubicBezTo>
                    <a:cubicBezTo>
                      <a:pt x="333851" y="750094"/>
                      <a:pt x="333851" y="750094"/>
                      <a:pt x="333851" y="750094"/>
                    </a:cubicBezTo>
                    <a:cubicBezTo>
                      <a:pt x="328136" y="750094"/>
                      <a:pt x="324326" y="754856"/>
                      <a:pt x="324326" y="759619"/>
                    </a:cubicBezTo>
                    <a:cubicBezTo>
                      <a:pt x="324326" y="764381"/>
                      <a:pt x="329089" y="769144"/>
                      <a:pt x="333851" y="769144"/>
                    </a:cubicBezTo>
                    <a:cubicBezTo>
                      <a:pt x="336709" y="769144"/>
                      <a:pt x="339566" y="767239"/>
                      <a:pt x="341471" y="765334"/>
                    </a:cubicBezTo>
                    <a:cubicBezTo>
                      <a:pt x="340519" y="768191"/>
                      <a:pt x="339566" y="772001"/>
                      <a:pt x="339566" y="774859"/>
                    </a:cubicBezTo>
                    <a:cubicBezTo>
                      <a:pt x="339566" y="779621"/>
                      <a:pt x="340519" y="783431"/>
                      <a:pt x="342424" y="788194"/>
                    </a:cubicBezTo>
                    <a:cubicBezTo>
                      <a:pt x="338614" y="789146"/>
                      <a:pt x="334804" y="792004"/>
                      <a:pt x="332899" y="794861"/>
                    </a:cubicBezTo>
                    <a:cubicBezTo>
                      <a:pt x="332899" y="793909"/>
                      <a:pt x="332899" y="793909"/>
                      <a:pt x="332899" y="792956"/>
                    </a:cubicBezTo>
                    <a:cubicBezTo>
                      <a:pt x="332899" y="782479"/>
                      <a:pt x="324326" y="772954"/>
                      <a:pt x="313849" y="772954"/>
                    </a:cubicBezTo>
                    <a:cubicBezTo>
                      <a:pt x="312896" y="772001"/>
                      <a:pt x="310991" y="772001"/>
                      <a:pt x="309086" y="772001"/>
                    </a:cubicBezTo>
                    <a:cubicBezTo>
                      <a:pt x="305276" y="772001"/>
                      <a:pt x="301466" y="774859"/>
                      <a:pt x="299561" y="777716"/>
                    </a:cubicBezTo>
                    <a:cubicBezTo>
                      <a:pt x="294799" y="781526"/>
                      <a:pt x="292894" y="787241"/>
                      <a:pt x="292894" y="792956"/>
                    </a:cubicBezTo>
                    <a:cubicBezTo>
                      <a:pt x="292894" y="804386"/>
                      <a:pt x="302419" y="812959"/>
                      <a:pt x="312896" y="812959"/>
                    </a:cubicBezTo>
                    <a:cubicBezTo>
                      <a:pt x="318611" y="812959"/>
                      <a:pt x="324326" y="810101"/>
                      <a:pt x="328136" y="806291"/>
                    </a:cubicBezTo>
                    <a:cubicBezTo>
                      <a:pt x="328136" y="807244"/>
                      <a:pt x="328136" y="807244"/>
                      <a:pt x="328136" y="808196"/>
                    </a:cubicBezTo>
                    <a:cubicBezTo>
                      <a:pt x="328136" y="812959"/>
                      <a:pt x="330041" y="816769"/>
                      <a:pt x="331946" y="820579"/>
                    </a:cubicBezTo>
                    <a:cubicBezTo>
                      <a:pt x="321469" y="824389"/>
                      <a:pt x="314801" y="832961"/>
                      <a:pt x="314801" y="844391"/>
                    </a:cubicBezTo>
                    <a:cubicBezTo>
                      <a:pt x="314801" y="858679"/>
                      <a:pt x="326231" y="870109"/>
                      <a:pt x="340519" y="870109"/>
                    </a:cubicBezTo>
                    <a:cubicBezTo>
                      <a:pt x="344329" y="870109"/>
                      <a:pt x="348139" y="869156"/>
                      <a:pt x="351949" y="867251"/>
                    </a:cubicBezTo>
                    <a:cubicBezTo>
                      <a:pt x="352901" y="867251"/>
                      <a:pt x="352901" y="867251"/>
                      <a:pt x="353854" y="867251"/>
                    </a:cubicBezTo>
                    <a:cubicBezTo>
                      <a:pt x="353854" y="868204"/>
                      <a:pt x="352901" y="870109"/>
                      <a:pt x="352901" y="871061"/>
                    </a:cubicBezTo>
                    <a:cubicBezTo>
                      <a:pt x="352901" y="878681"/>
                      <a:pt x="359569" y="885349"/>
                      <a:pt x="367189" y="885349"/>
                    </a:cubicBezTo>
                    <a:cubicBezTo>
                      <a:pt x="367189" y="885349"/>
                      <a:pt x="368141" y="885349"/>
                      <a:pt x="368141" y="885349"/>
                    </a:cubicBezTo>
                    <a:cubicBezTo>
                      <a:pt x="369094" y="887254"/>
                      <a:pt x="370046" y="888206"/>
                      <a:pt x="371951" y="890111"/>
                    </a:cubicBezTo>
                    <a:cubicBezTo>
                      <a:pt x="371951" y="891064"/>
                      <a:pt x="372904" y="891064"/>
                      <a:pt x="372904" y="892016"/>
                    </a:cubicBezTo>
                    <a:cubicBezTo>
                      <a:pt x="370999" y="891064"/>
                      <a:pt x="369094" y="890111"/>
                      <a:pt x="367189" y="890111"/>
                    </a:cubicBezTo>
                    <a:cubicBezTo>
                      <a:pt x="362426" y="890111"/>
                      <a:pt x="358616" y="893921"/>
                      <a:pt x="358616" y="898684"/>
                    </a:cubicBezTo>
                    <a:cubicBezTo>
                      <a:pt x="358616" y="903446"/>
                      <a:pt x="362426" y="907256"/>
                      <a:pt x="367189" y="907256"/>
                    </a:cubicBezTo>
                    <a:cubicBezTo>
                      <a:pt x="371951" y="907256"/>
                      <a:pt x="375761" y="903446"/>
                      <a:pt x="375761" y="898684"/>
                    </a:cubicBezTo>
                    <a:cubicBezTo>
                      <a:pt x="375761" y="896779"/>
                      <a:pt x="374809" y="894874"/>
                      <a:pt x="373856" y="892969"/>
                    </a:cubicBezTo>
                    <a:cubicBezTo>
                      <a:pt x="376714" y="896779"/>
                      <a:pt x="381476" y="899636"/>
                      <a:pt x="386239" y="899636"/>
                    </a:cubicBezTo>
                    <a:cubicBezTo>
                      <a:pt x="386239" y="899636"/>
                      <a:pt x="386239" y="899636"/>
                      <a:pt x="386239" y="899636"/>
                    </a:cubicBezTo>
                    <a:cubicBezTo>
                      <a:pt x="391954" y="912019"/>
                      <a:pt x="404336" y="920591"/>
                      <a:pt x="417671" y="920591"/>
                    </a:cubicBezTo>
                    <a:cubicBezTo>
                      <a:pt x="417671" y="920591"/>
                      <a:pt x="417671" y="920591"/>
                      <a:pt x="417671" y="920591"/>
                    </a:cubicBezTo>
                    <a:cubicBezTo>
                      <a:pt x="418624" y="923449"/>
                      <a:pt x="421481" y="926306"/>
                      <a:pt x="425291" y="926306"/>
                    </a:cubicBezTo>
                    <a:cubicBezTo>
                      <a:pt x="428149" y="926306"/>
                      <a:pt x="430054" y="925354"/>
                      <a:pt x="431006" y="923449"/>
                    </a:cubicBezTo>
                    <a:cubicBezTo>
                      <a:pt x="432911" y="924401"/>
                      <a:pt x="433864" y="924401"/>
                      <a:pt x="435769" y="924401"/>
                    </a:cubicBezTo>
                    <a:cubicBezTo>
                      <a:pt x="440531" y="924401"/>
                      <a:pt x="445294" y="921544"/>
                      <a:pt x="447199" y="916781"/>
                    </a:cubicBezTo>
                    <a:cubicBezTo>
                      <a:pt x="448151" y="916781"/>
                      <a:pt x="449104" y="917734"/>
                      <a:pt x="450056" y="917734"/>
                    </a:cubicBezTo>
                    <a:cubicBezTo>
                      <a:pt x="450056" y="918686"/>
                      <a:pt x="449104" y="920591"/>
                      <a:pt x="449104" y="922496"/>
                    </a:cubicBezTo>
                    <a:cubicBezTo>
                      <a:pt x="449104" y="928211"/>
                      <a:pt x="451009" y="932974"/>
                      <a:pt x="454819" y="935831"/>
                    </a:cubicBezTo>
                    <a:cubicBezTo>
                      <a:pt x="454819" y="935831"/>
                      <a:pt x="454819" y="935831"/>
                      <a:pt x="454819" y="935831"/>
                    </a:cubicBezTo>
                    <a:cubicBezTo>
                      <a:pt x="452914" y="935831"/>
                      <a:pt x="451009" y="935831"/>
                      <a:pt x="449104" y="936784"/>
                    </a:cubicBezTo>
                    <a:cubicBezTo>
                      <a:pt x="446246" y="935831"/>
                      <a:pt x="442436" y="934879"/>
                      <a:pt x="438626" y="934879"/>
                    </a:cubicBezTo>
                    <a:cubicBezTo>
                      <a:pt x="430054" y="934879"/>
                      <a:pt x="422434" y="937736"/>
                      <a:pt x="415766" y="942499"/>
                    </a:cubicBezTo>
                    <a:cubicBezTo>
                      <a:pt x="415766" y="941546"/>
                      <a:pt x="415766" y="940594"/>
                      <a:pt x="415766" y="939641"/>
                    </a:cubicBezTo>
                    <a:cubicBezTo>
                      <a:pt x="415766" y="932021"/>
                      <a:pt x="410051" y="925354"/>
                      <a:pt x="401479" y="925354"/>
                    </a:cubicBezTo>
                    <a:cubicBezTo>
                      <a:pt x="393859" y="925354"/>
                      <a:pt x="387191" y="932021"/>
                      <a:pt x="387191" y="939641"/>
                    </a:cubicBezTo>
                    <a:cubicBezTo>
                      <a:pt x="387191" y="947261"/>
                      <a:pt x="393859" y="953929"/>
                      <a:pt x="401479" y="953929"/>
                    </a:cubicBezTo>
                    <a:cubicBezTo>
                      <a:pt x="402431" y="953929"/>
                      <a:pt x="403384" y="953929"/>
                      <a:pt x="405289" y="953929"/>
                    </a:cubicBezTo>
                    <a:cubicBezTo>
                      <a:pt x="401479" y="959644"/>
                      <a:pt x="399574" y="966311"/>
                      <a:pt x="399574" y="973931"/>
                    </a:cubicBezTo>
                    <a:cubicBezTo>
                      <a:pt x="397669" y="973931"/>
                      <a:pt x="395764" y="972979"/>
                      <a:pt x="392906" y="972979"/>
                    </a:cubicBezTo>
                    <a:cubicBezTo>
                      <a:pt x="374809" y="972979"/>
                      <a:pt x="359569" y="988219"/>
                      <a:pt x="359569" y="1006316"/>
                    </a:cubicBezTo>
                    <a:cubicBezTo>
                      <a:pt x="359569" y="1024414"/>
                      <a:pt x="374809" y="1039654"/>
                      <a:pt x="392906" y="1039654"/>
                    </a:cubicBezTo>
                    <a:cubicBezTo>
                      <a:pt x="396716" y="1039654"/>
                      <a:pt x="400526" y="1038701"/>
                      <a:pt x="404336" y="1037749"/>
                    </a:cubicBezTo>
                    <a:cubicBezTo>
                      <a:pt x="405289" y="1038701"/>
                      <a:pt x="407194" y="1038701"/>
                      <a:pt x="409099" y="1038701"/>
                    </a:cubicBezTo>
                    <a:cubicBezTo>
                      <a:pt x="414814" y="1038701"/>
                      <a:pt x="418624" y="1034891"/>
                      <a:pt x="418624" y="1029176"/>
                    </a:cubicBezTo>
                    <a:cubicBezTo>
                      <a:pt x="418624" y="1029176"/>
                      <a:pt x="418624" y="1028224"/>
                      <a:pt x="418624" y="1028224"/>
                    </a:cubicBezTo>
                    <a:cubicBezTo>
                      <a:pt x="419576" y="1027271"/>
                      <a:pt x="420529" y="1025366"/>
                      <a:pt x="421481" y="1024414"/>
                    </a:cubicBezTo>
                    <a:cubicBezTo>
                      <a:pt x="422434" y="1025366"/>
                      <a:pt x="423386" y="1025366"/>
                      <a:pt x="424339" y="1026319"/>
                    </a:cubicBezTo>
                    <a:cubicBezTo>
                      <a:pt x="426244" y="1030129"/>
                      <a:pt x="429101" y="1033939"/>
                      <a:pt x="432911" y="1035844"/>
                    </a:cubicBezTo>
                    <a:cubicBezTo>
                      <a:pt x="431006" y="1036796"/>
                      <a:pt x="429101" y="1039654"/>
                      <a:pt x="429101" y="1042511"/>
                    </a:cubicBezTo>
                    <a:cubicBezTo>
                      <a:pt x="429101" y="1046321"/>
                      <a:pt x="431959" y="1050131"/>
                      <a:pt x="436721" y="1050131"/>
                    </a:cubicBezTo>
                    <a:cubicBezTo>
                      <a:pt x="440531" y="1050131"/>
                      <a:pt x="444341" y="1047274"/>
                      <a:pt x="444341" y="1042511"/>
                    </a:cubicBezTo>
                    <a:cubicBezTo>
                      <a:pt x="444341" y="1040606"/>
                      <a:pt x="443389" y="1038701"/>
                      <a:pt x="442436" y="1037749"/>
                    </a:cubicBezTo>
                    <a:cubicBezTo>
                      <a:pt x="444341" y="1037749"/>
                      <a:pt x="446246" y="1036796"/>
                      <a:pt x="447199" y="1036796"/>
                    </a:cubicBezTo>
                    <a:cubicBezTo>
                      <a:pt x="449104" y="1038701"/>
                      <a:pt x="451009" y="1040606"/>
                      <a:pt x="452914" y="1042511"/>
                    </a:cubicBezTo>
                    <a:cubicBezTo>
                      <a:pt x="451009" y="1044416"/>
                      <a:pt x="449104" y="1046321"/>
                      <a:pt x="447199" y="1048226"/>
                    </a:cubicBezTo>
                    <a:cubicBezTo>
                      <a:pt x="447199" y="1048226"/>
                      <a:pt x="447199" y="1048226"/>
                      <a:pt x="447199" y="1048226"/>
                    </a:cubicBezTo>
                    <a:cubicBezTo>
                      <a:pt x="434816" y="1048226"/>
                      <a:pt x="424339" y="1058704"/>
                      <a:pt x="424339" y="1071086"/>
                    </a:cubicBezTo>
                    <a:cubicBezTo>
                      <a:pt x="424339" y="1072991"/>
                      <a:pt x="424339" y="1074896"/>
                      <a:pt x="425291" y="1076801"/>
                    </a:cubicBezTo>
                    <a:cubicBezTo>
                      <a:pt x="421481" y="1073944"/>
                      <a:pt x="416719" y="1072991"/>
                      <a:pt x="412909" y="1072991"/>
                    </a:cubicBezTo>
                    <a:cubicBezTo>
                      <a:pt x="399574" y="1072991"/>
                      <a:pt x="389096" y="1083469"/>
                      <a:pt x="389096" y="1096804"/>
                    </a:cubicBezTo>
                    <a:cubicBezTo>
                      <a:pt x="389096" y="1097756"/>
                      <a:pt x="389096" y="1097756"/>
                      <a:pt x="389096" y="1098709"/>
                    </a:cubicBezTo>
                    <a:cubicBezTo>
                      <a:pt x="389096" y="1098709"/>
                      <a:pt x="389096" y="1098709"/>
                      <a:pt x="389096" y="1098709"/>
                    </a:cubicBezTo>
                    <a:cubicBezTo>
                      <a:pt x="387191" y="1093946"/>
                      <a:pt x="382429" y="1091089"/>
                      <a:pt x="377666" y="1091089"/>
                    </a:cubicBezTo>
                    <a:cubicBezTo>
                      <a:pt x="375761" y="1091089"/>
                      <a:pt x="373856" y="1092041"/>
                      <a:pt x="371951" y="1092994"/>
                    </a:cubicBezTo>
                    <a:cubicBezTo>
                      <a:pt x="373856" y="1090136"/>
                      <a:pt x="374809" y="1086326"/>
                      <a:pt x="374809" y="1082516"/>
                    </a:cubicBezTo>
                    <a:cubicBezTo>
                      <a:pt x="374809" y="1078706"/>
                      <a:pt x="373856" y="1074896"/>
                      <a:pt x="371951" y="1072039"/>
                    </a:cubicBezTo>
                    <a:cubicBezTo>
                      <a:pt x="372904" y="1072039"/>
                      <a:pt x="374809" y="1072991"/>
                      <a:pt x="375761" y="1072991"/>
                    </a:cubicBezTo>
                    <a:cubicBezTo>
                      <a:pt x="382429" y="1072991"/>
                      <a:pt x="388144" y="1067276"/>
                      <a:pt x="388144" y="1060609"/>
                    </a:cubicBezTo>
                    <a:cubicBezTo>
                      <a:pt x="388144" y="1060609"/>
                      <a:pt x="388144" y="1060609"/>
                      <a:pt x="388144" y="1060609"/>
                    </a:cubicBezTo>
                    <a:cubicBezTo>
                      <a:pt x="389096" y="1058704"/>
                      <a:pt x="390049" y="1056799"/>
                      <a:pt x="390049" y="1054894"/>
                    </a:cubicBezTo>
                    <a:cubicBezTo>
                      <a:pt x="390049" y="1050131"/>
                      <a:pt x="386239" y="1046321"/>
                      <a:pt x="381476" y="1046321"/>
                    </a:cubicBezTo>
                    <a:cubicBezTo>
                      <a:pt x="379571" y="1046321"/>
                      <a:pt x="377666" y="1047274"/>
                      <a:pt x="375761" y="1048226"/>
                    </a:cubicBezTo>
                    <a:cubicBezTo>
                      <a:pt x="375761" y="1048226"/>
                      <a:pt x="375761" y="1048226"/>
                      <a:pt x="374809" y="1048226"/>
                    </a:cubicBezTo>
                    <a:cubicBezTo>
                      <a:pt x="368141" y="1048226"/>
                      <a:pt x="362426" y="1053941"/>
                      <a:pt x="362426" y="1060609"/>
                    </a:cubicBezTo>
                    <a:cubicBezTo>
                      <a:pt x="362426" y="1062514"/>
                      <a:pt x="362426" y="1063466"/>
                      <a:pt x="363379" y="1065371"/>
                    </a:cubicBezTo>
                    <a:cubicBezTo>
                      <a:pt x="360521" y="1063466"/>
                      <a:pt x="357664" y="1062514"/>
                      <a:pt x="353854" y="1062514"/>
                    </a:cubicBezTo>
                    <a:cubicBezTo>
                      <a:pt x="342424" y="1062514"/>
                      <a:pt x="333851" y="1072039"/>
                      <a:pt x="333851" y="1082516"/>
                    </a:cubicBezTo>
                    <a:cubicBezTo>
                      <a:pt x="333851" y="1087279"/>
                      <a:pt x="335756" y="1091089"/>
                      <a:pt x="338614" y="1094899"/>
                    </a:cubicBezTo>
                    <a:cubicBezTo>
                      <a:pt x="337661" y="1094899"/>
                      <a:pt x="337661" y="1094899"/>
                      <a:pt x="336709" y="1094899"/>
                    </a:cubicBezTo>
                    <a:cubicBezTo>
                      <a:pt x="330994" y="1094899"/>
                      <a:pt x="327184" y="1099661"/>
                      <a:pt x="327184" y="1104424"/>
                    </a:cubicBezTo>
                    <a:cubicBezTo>
                      <a:pt x="327184" y="1105376"/>
                      <a:pt x="327184" y="1106329"/>
                      <a:pt x="328136" y="1107281"/>
                    </a:cubicBezTo>
                    <a:cubicBezTo>
                      <a:pt x="327184" y="1107281"/>
                      <a:pt x="325279" y="1107281"/>
                      <a:pt x="324326" y="1108234"/>
                    </a:cubicBezTo>
                    <a:cubicBezTo>
                      <a:pt x="324326" y="1108234"/>
                      <a:pt x="324326" y="1108234"/>
                      <a:pt x="324326" y="1108234"/>
                    </a:cubicBezTo>
                    <a:cubicBezTo>
                      <a:pt x="324326" y="1108234"/>
                      <a:pt x="323374" y="1108234"/>
                      <a:pt x="323374" y="1108234"/>
                    </a:cubicBezTo>
                    <a:cubicBezTo>
                      <a:pt x="325279" y="1106329"/>
                      <a:pt x="326231" y="1103471"/>
                      <a:pt x="326231" y="1100614"/>
                    </a:cubicBezTo>
                    <a:cubicBezTo>
                      <a:pt x="326231" y="1092994"/>
                      <a:pt x="319564" y="1086326"/>
                      <a:pt x="311944" y="1086326"/>
                    </a:cubicBezTo>
                    <a:cubicBezTo>
                      <a:pt x="310039" y="1086326"/>
                      <a:pt x="308134" y="1086326"/>
                      <a:pt x="307181" y="1087279"/>
                    </a:cubicBezTo>
                    <a:cubicBezTo>
                      <a:pt x="309086" y="1085374"/>
                      <a:pt x="310039" y="1083469"/>
                      <a:pt x="310991" y="1080611"/>
                    </a:cubicBezTo>
                    <a:cubicBezTo>
                      <a:pt x="311944" y="1080611"/>
                      <a:pt x="311944" y="1080611"/>
                      <a:pt x="312896" y="1080611"/>
                    </a:cubicBezTo>
                    <a:cubicBezTo>
                      <a:pt x="330041" y="1080611"/>
                      <a:pt x="343376" y="1067276"/>
                      <a:pt x="343376" y="1050131"/>
                    </a:cubicBezTo>
                    <a:cubicBezTo>
                      <a:pt x="343376" y="1048226"/>
                      <a:pt x="343376" y="1046321"/>
                      <a:pt x="342424" y="1044416"/>
                    </a:cubicBezTo>
                    <a:cubicBezTo>
                      <a:pt x="347186" y="1042511"/>
                      <a:pt x="350996" y="1037749"/>
                      <a:pt x="350996" y="1032034"/>
                    </a:cubicBezTo>
                    <a:cubicBezTo>
                      <a:pt x="350996" y="1024414"/>
                      <a:pt x="345281" y="1018699"/>
                      <a:pt x="337661" y="1018699"/>
                    </a:cubicBezTo>
                    <a:cubicBezTo>
                      <a:pt x="333851" y="1018699"/>
                      <a:pt x="330041" y="1020604"/>
                      <a:pt x="327184" y="1023461"/>
                    </a:cubicBezTo>
                    <a:cubicBezTo>
                      <a:pt x="325279" y="1022509"/>
                      <a:pt x="324326" y="1021556"/>
                      <a:pt x="322421" y="1021556"/>
                    </a:cubicBezTo>
                    <a:cubicBezTo>
                      <a:pt x="322421" y="1021556"/>
                      <a:pt x="322421" y="1020604"/>
                      <a:pt x="322421" y="1020604"/>
                    </a:cubicBezTo>
                    <a:cubicBezTo>
                      <a:pt x="327184" y="1016794"/>
                      <a:pt x="330041" y="1012031"/>
                      <a:pt x="330041" y="1005364"/>
                    </a:cubicBezTo>
                    <a:cubicBezTo>
                      <a:pt x="330041" y="995839"/>
                      <a:pt x="322421" y="988219"/>
                      <a:pt x="312896" y="987266"/>
                    </a:cubicBezTo>
                    <a:cubicBezTo>
                      <a:pt x="314801" y="985361"/>
                      <a:pt x="316706" y="982504"/>
                      <a:pt x="317659" y="978694"/>
                    </a:cubicBezTo>
                    <a:cubicBezTo>
                      <a:pt x="321469" y="976789"/>
                      <a:pt x="325279" y="973931"/>
                      <a:pt x="328136" y="971074"/>
                    </a:cubicBezTo>
                    <a:cubicBezTo>
                      <a:pt x="332899" y="974884"/>
                      <a:pt x="338614" y="976789"/>
                      <a:pt x="345281" y="976789"/>
                    </a:cubicBezTo>
                    <a:cubicBezTo>
                      <a:pt x="361474" y="976789"/>
                      <a:pt x="374809" y="963454"/>
                      <a:pt x="374809" y="947261"/>
                    </a:cubicBezTo>
                    <a:cubicBezTo>
                      <a:pt x="374809" y="932974"/>
                      <a:pt x="364331" y="921544"/>
                      <a:pt x="350996" y="918686"/>
                    </a:cubicBezTo>
                    <a:cubicBezTo>
                      <a:pt x="350996" y="917734"/>
                      <a:pt x="350044" y="916781"/>
                      <a:pt x="350044" y="915829"/>
                    </a:cubicBezTo>
                    <a:cubicBezTo>
                      <a:pt x="354806" y="913924"/>
                      <a:pt x="357664" y="909161"/>
                      <a:pt x="357664" y="903446"/>
                    </a:cubicBezTo>
                    <a:cubicBezTo>
                      <a:pt x="357664" y="895826"/>
                      <a:pt x="351949" y="890111"/>
                      <a:pt x="344329" y="890111"/>
                    </a:cubicBezTo>
                    <a:cubicBezTo>
                      <a:pt x="336709" y="890111"/>
                      <a:pt x="330994" y="895826"/>
                      <a:pt x="330994" y="903446"/>
                    </a:cubicBezTo>
                    <a:cubicBezTo>
                      <a:pt x="330994" y="905351"/>
                      <a:pt x="330994" y="906304"/>
                      <a:pt x="331946" y="908209"/>
                    </a:cubicBezTo>
                    <a:cubicBezTo>
                      <a:pt x="327184" y="910114"/>
                      <a:pt x="324326" y="913924"/>
                      <a:pt x="323374" y="918686"/>
                    </a:cubicBezTo>
                    <a:cubicBezTo>
                      <a:pt x="317659" y="914876"/>
                      <a:pt x="310991" y="912971"/>
                      <a:pt x="304324" y="912971"/>
                    </a:cubicBezTo>
                    <a:cubicBezTo>
                      <a:pt x="295751" y="912971"/>
                      <a:pt x="287179" y="916781"/>
                      <a:pt x="281464" y="921544"/>
                    </a:cubicBezTo>
                    <a:cubicBezTo>
                      <a:pt x="281464" y="921544"/>
                      <a:pt x="281464" y="920591"/>
                      <a:pt x="281464" y="920591"/>
                    </a:cubicBezTo>
                    <a:cubicBezTo>
                      <a:pt x="281464" y="907256"/>
                      <a:pt x="270034" y="895826"/>
                      <a:pt x="256699" y="895826"/>
                    </a:cubicBezTo>
                    <a:cubicBezTo>
                      <a:pt x="254794" y="895826"/>
                      <a:pt x="252889" y="895826"/>
                      <a:pt x="251936" y="896779"/>
                    </a:cubicBezTo>
                    <a:cubicBezTo>
                      <a:pt x="250984" y="886301"/>
                      <a:pt x="244316" y="877729"/>
                      <a:pt x="234791" y="872966"/>
                    </a:cubicBezTo>
                    <a:cubicBezTo>
                      <a:pt x="234791" y="872966"/>
                      <a:pt x="234791" y="872966"/>
                      <a:pt x="234791" y="872966"/>
                    </a:cubicBezTo>
                    <a:cubicBezTo>
                      <a:pt x="244316" y="872966"/>
                      <a:pt x="250984" y="865346"/>
                      <a:pt x="250984" y="856774"/>
                    </a:cubicBezTo>
                    <a:cubicBezTo>
                      <a:pt x="250984" y="847249"/>
                      <a:pt x="243364" y="840581"/>
                      <a:pt x="234791" y="840581"/>
                    </a:cubicBezTo>
                    <a:cubicBezTo>
                      <a:pt x="226219" y="840581"/>
                      <a:pt x="218599" y="848201"/>
                      <a:pt x="218599" y="856774"/>
                    </a:cubicBezTo>
                    <a:cubicBezTo>
                      <a:pt x="218599" y="862489"/>
                      <a:pt x="222409" y="868204"/>
                      <a:pt x="227171" y="871061"/>
                    </a:cubicBezTo>
                    <a:cubicBezTo>
                      <a:pt x="226219" y="871061"/>
                      <a:pt x="224314" y="871061"/>
                      <a:pt x="223361" y="871061"/>
                    </a:cubicBezTo>
                    <a:cubicBezTo>
                      <a:pt x="221456" y="871061"/>
                      <a:pt x="218599" y="871061"/>
                      <a:pt x="216694" y="872014"/>
                    </a:cubicBezTo>
                    <a:cubicBezTo>
                      <a:pt x="215741" y="871061"/>
                      <a:pt x="214789" y="871061"/>
                      <a:pt x="213836" y="870109"/>
                    </a:cubicBezTo>
                    <a:cubicBezTo>
                      <a:pt x="211931" y="864394"/>
                      <a:pt x="207169" y="859631"/>
                      <a:pt x="200501" y="859631"/>
                    </a:cubicBezTo>
                    <a:cubicBezTo>
                      <a:pt x="199549" y="859631"/>
                      <a:pt x="197644" y="859631"/>
                      <a:pt x="196691" y="860584"/>
                    </a:cubicBezTo>
                    <a:cubicBezTo>
                      <a:pt x="196691" y="860584"/>
                      <a:pt x="196691" y="860584"/>
                      <a:pt x="196691" y="860584"/>
                    </a:cubicBezTo>
                    <a:cubicBezTo>
                      <a:pt x="196691" y="856774"/>
                      <a:pt x="195739" y="852964"/>
                      <a:pt x="194786" y="849154"/>
                    </a:cubicBezTo>
                    <a:cubicBezTo>
                      <a:pt x="196691" y="847249"/>
                      <a:pt x="197644" y="845344"/>
                      <a:pt x="198596" y="842486"/>
                    </a:cubicBezTo>
                    <a:cubicBezTo>
                      <a:pt x="201454" y="838676"/>
                      <a:pt x="203359" y="832961"/>
                      <a:pt x="203359" y="827246"/>
                    </a:cubicBezTo>
                    <a:cubicBezTo>
                      <a:pt x="203359" y="823436"/>
                      <a:pt x="202406" y="819626"/>
                      <a:pt x="200501" y="815816"/>
                    </a:cubicBezTo>
                    <a:cubicBezTo>
                      <a:pt x="202406" y="815816"/>
                      <a:pt x="203359" y="816769"/>
                      <a:pt x="205264" y="816769"/>
                    </a:cubicBezTo>
                    <a:cubicBezTo>
                      <a:pt x="216694" y="816769"/>
                      <a:pt x="226219" y="807244"/>
                      <a:pt x="226219" y="795814"/>
                    </a:cubicBezTo>
                    <a:cubicBezTo>
                      <a:pt x="226219" y="784384"/>
                      <a:pt x="216694" y="774859"/>
                      <a:pt x="205264" y="774859"/>
                    </a:cubicBezTo>
                    <a:cubicBezTo>
                      <a:pt x="193834" y="774859"/>
                      <a:pt x="184309" y="784384"/>
                      <a:pt x="184309" y="795814"/>
                    </a:cubicBezTo>
                    <a:cubicBezTo>
                      <a:pt x="184309" y="798671"/>
                      <a:pt x="185261" y="801529"/>
                      <a:pt x="186214" y="803434"/>
                    </a:cubicBezTo>
                    <a:cubicBezTo>
                      <a:pt x="183356" y="802481"/>
                      <a:pt x="180499" y="802481"/>
                      <a:pt x="177641" y="802481"/>
                    </a:cubicBezTo>
                    <a:cubicBezTo>
                      <a:pt x="170021" y="802481"/>
                      <a:pt x="162401" y="806291"/>
                      <a:pt x="157639" y="812006"/>
                    </a:cubicBezTo>
                    <a:cubicBezTo>
                      <a:pt x="153829" y="806291"/>
                      <a:pt x="147161" y="802481"/>
                      <a:pt x="140494" y="802481"/>
                    </a:cubicBezTo>
                    <a:cubicBezTo>
                      <a:pt x="136684" y="802481"/>
                      <a:pt x="133826" y="803434"/>
                      <a:pt x="130969" y="804386"/>
                    </a:cubicBezTo>
                    <a:cubicBezTo>
                      <a:pt x="130016" y="798671"/>
                      <a:pt x="126206" y="794861"/>
                      <a:pt x="120491" y="794861"/>
                    </a:cubicBezTo>
                    <a:cubicBezTo>
                      <a:pt x="116681" y="794861"/>
                      <a:pt x="112871" y="797719"/>
                      <a:pt x="110966" y="800576"/>
                    </a:cubicBezTo>
                    <a:cubicBezTo>
                      <a:pt x="103346" y="803434"/>
                      <a:pt x="98584" y="811054"/>
                      <a:pt x="98584" y="818674"/>
                    </a:cubicBezTo>
                    <a:cubicBezTo>
                      <a:pt x="98584" y="829151"/>
                      <a:pt x="107156" y="838676"/>
                      <a:pt x="118586" y="838676"/>
                    </a:cubicBezTo>
                    <a:cubicBezTo>
                      <a:pt x="121444" y="838676"/>
                      <a:pt x="124301" y="837724"/>
                      <a:pt x="126206" y="836771"/>
                    </a:cubicBezTo>
                    <a:cubicBezTo>
                      <a:pt x="130016" y="840581"/>
                      <a:pt x="134779" y="842486"/>
                      <a:pt x="140494" y="842486"/>
                    </a:cubicBezTo>
                    <a:cubicBezTo>
                      <a:pt x="143351" y="842486"/>
                      <a:pt x="146209" y="841534"/>
                      <a:pt x="148114" y="840581"/>
                    </a:cubicBezTo>
                    <a:cubicBezTo>
                      <a:pt x="144304" y="845344"/>
                      <a:pt x="141446" y="852011"/>
                      <a:pt x="141446" y="858679"/>
                    </a:cubicBezTo>
                    <a:cubicBezTo>
                      <a:pt x="141446" y="871061"/>
                      <a:pt x="150019" y="881539"/>
                      <a:pt x="161449" y="885349"/>
                    </a:cubicBezTo>
                    <a:cubicBezTo>
                      <a:pt x="156686" y="892969"/>
                      <a:pt x="153829" y="901541"/>
                      <a:pt x="153829" y="911066"/>
                    </a:cubicBezTo>
                    <a:cubicBezTo>
                      <a:pt x="153829" y="922496"/>
                      <a:pt x="158591" y="932974"/>
                      <a:pt x="165259" y="940594"/>
                    </a:cubicBezTo>
                    <a:cubicBezTo>
                      <a:pt x="159544" y="942499"/>
                      <a:pt x="154781" y="948214"/>
                      <a:pt x="154781" y="955834"/>
                    </a:cubicBezTo>
                    <a:cubicBezTo>
                      <a:pt x="154781" y="964406"/>
                      <a:pt x="161449" y="972026"/>
                      <a:pt x="170974" y="972026"/>
                    </a:cubicBezTo>
                    <a:cubicBezTo>
                      <a:pt x="179546" y="972026"/>
                      <a:pt x="186214" y="965359"/>
                      <a:pt x="187166" y="957739"/>
                    </a:cubicBezTo>
                    <a:cubicBezTo>
                      <a:pt x="187166" y="957739"/>
                      <a:pt x="188119" y="957739"/>
                      <a:pt x="188119" y="957739"/>
                    </a:cubicBezTo>
                    <a:cubicBezTo>
                      <a:pt x="190024" y="957739"/>
                      <a:pt x="191929" y="956786"/>
                      <a:pt x="192881" y="955834"/>
                    </a:cubicBezTo>
                    <a:cubicBezTo>
                      <a:pt x="194786" y="955834"/>
                      <a:pt x="196691" y="956786"/>
                      <a:pt x="199549" y="956786"/>
                    </a:cubicBezTo>
                    <a:cubicBezTo>
                      <a:pt x="204311" y="956786"/>
                      <a:pt x="208121" y="955834"/>
                      <a:pt x="211931" y="954881"/>
                    </a:cubicBezTo>
                    <a:cubicBezTo>
                      <a:pt x="211931" y="954881"/>
                      <a:pt x="211931" y="954881"/>
                      <a:pt x="211931" y="954881"/>
                    </a:cubicBezTo>
                    <a:cubicBezTo>
                      <a:pt x="218599" y="954881"/>
                      <a:pt x="224314" y="952024"/>
                      <a:pt x="228124" y="948214"/>
                    </a:cubicBezTo>
                    <a:cubicBezTo>
                      <a:pt x="230029" y="952024"/>
                      <a:pt x="233839" y="954881"/>
                      <a:pt x="237649" y="954881"/>
                    </a:cubicBezTo>
                    <a:cubicBezTo>
                      <a:pt x="239554" y="954881"/>
                      <a:pt x="240506" y="954881"/>
                      <a:pt x="241459" y="953929"/>
                    </a:cubicBezTo>
                    <a:cubicBezTo>
                      <a:pt x="245269" y="956786"/>
                      <a:pt x="249079" y="957739"/>
                      <a:pt x="254794" y="957739"/>
                    </a:cubicBezTo>
                    <a:cubicBezTo>
                      <a:pt x="259556" y="957739"/>
                      <a:pt x="263366" y="956786"/>
                      <a:pt x="267176" y="953929"/>
                    </a:cubicBezTo>
                    <a:cubicBezTo>
                      <a:pt x="268129" y="953929"/>
                      <a:pt x="268129" y="953929"/>
                      <a:pt x="269081" y="953929"/>
                    </a:cubicBezTo>
                    <a:cubicBezTo>
                      <a:pt x="270034" y="953929"/>
                      <a:pt x="271939" y="953929"/>
                      <a:pt x="272891" y="952976"/>
                    </a:cubicBezTo>
                    <a:cubicBezTo>
                      <a:pt x="273844" y="959644"/>
                      <a:pt x="276701" y="965359"/>
                      <a:pt x="281464" y="970121"/>
                    </a:cubicBezTo>
                    <a:cubicBezTo>
                      <a:pt x="280511" y="970121"/>
                      <a:pt x="278606" y="970121"/>
                      <a:pt x="277654" y="970121"/>
                    </a:cubicBezTo>
                    <a:cubicBezTo>
                      <a:pt x="276701" y="970121"/>
                      <a:pt x="276701" y="970121"/>
                      <a:pt x="275749" y="970121"/>
                    </a:cubicBezTo>
                    <a:cubicBezTo>
                      <a:pt x="275749" y="964406"/>
                      <a:pt x="270986" y="959644"/>
                      <a:pt x="265271" y="959644"/>
                    </a:cubicBezTo>
                    <a:cubicBezTo>
                      <a:pt x="259556" y="959644"/>
                      <a:pt x="254794" y="964406"/>
                      <a:pt x="254794" y="970121"/>
                    </a:cubicBezTo>
                    <a:cubicBezTo>
                      <a:pt x="254794" y="973931"/>
                      <a:pt x="256699" y="977741"/>
                      <a:pt x="260509" y="979646"/>
                    </a:cubicBezTo>
                    <a:cubicBezTo>
                      <a:pt x="259556" y="981551"/>
                      <a:pt x="258604" y="983456"/>
                      <a:pt x="257651" y="986314"/>
                    </a:cubicBezTo>
                    <a:cubicBezTo>
                      <a:pt x="254794" y="984409"/>
                      <a:pt x="250984" y="982504"/>
                      <a:pt x="247174" y="982504"/>
                    </a:cubicBezTo>
                    <a:cubicBezTo>
                      <a:pt x="246221" y="972979"/>
                      <a:pt x="239554" y="966311"/>
                      <a:pt x="230029" y="966311"/>
                    </a:cubicBezTo>
                    <a:cubicBezTo>
                      <a:pt x="220504" y="966311"/>
                      <a:pt x="212884" y="973931"/>
                      <a:pt x="212884" y="983456"/>
                    </a:cubicBezTo>
                    <a:cubicBezTo>
                      <a:pt x="212884" y="986314"/>
                      <a:pt x="213836" y="989171"/>
                      <a:pt x="215741" y="992029"/>
                    </a:cubicBezTo>
                    <a:cubicBezTo>
                      <a:pt x="210026" y="997744"/>
                      <a:pt x="206216" y="1006316"/>
                      <a:pt x="206216" y="1014889"/>
                    </a:cubicBezTo>
                    <a:cubicBezTo>
                      <a:pt x="206216" y="1017746"/>
                      <a:pt x="206216" y="1020604"/>
                      <a:pt x="207169" y="1022509"/>
                    </a:cubicBezTo>
                    <a:cubicBezTo>
                      <a:pt x="205264" y="1022509"/>
                      <a:pt x="203359" y="1021556"/>
                      <a:pt x="200501" y="1021556"/>
                    </a:cubicBezTo>
                    <a:cubicBezTo>
                      <a:pt x="198596" y="1021556"/>
                      <a:pt x="197644" y="1021556"/>
                      <a:pt x="195739" y="1022509"/>
                    </a:cubicBezTo>
                    <a:cubicBezTo>
                      <a:pt x="192881" y="1018699"/>
                      <a:pt x="188119" y="1015841"/>
                      <a:pt x="182404" y="1015841"/>
                    </a:cubicBezTo>
                    <a:cubicBezTo>
                      <a:pt x="172879" y="1015841"/>
                      <a:pt x="165259" y="1023461"/>
                      <a:pt x="165259" y="1032986"/>
                    </a:cubicBezTo>
                    <a:cubicBezTo>
                      <a:pt x="165259" y="1037749"/>
                      <a:pt x="167164" y="1042511"/>
                      <a:pt x="170974" y="1045369"/>
                    </a:cubicBezTo>
                    <a:cubicBezTo>
                      <a:pt x="170974" y="1047274"/>
                      <a:pt x="170021" y="1049179"/>
                      <a:pt x="170021" y="1051084"/>
                    </a:cubicBezTo>
                    <a:cubicBezTo>
                      <a:pt x="170021" y="1052989"/>
                      <a:pt x="170021" y="1055846"/>
                      <a:pt x="170974" y="1057751"/>
                    </a:cubicBezTo>
                    <a:cubicBezTo>
                      <a:pt x="167164" y="1061561"/>
                      <a:pt x="164306" y="1067276"/>
                      <a:pt x="164306" y="1073944"/>
                    </a:cubicBezTo>
                    <a:cubicBezTo>
                      <a:pt x="164306" y="1076801"/>
                      <a:pt x="165259" y="1079659"/>
                      <a:pt x="166211" y="1081564"/>
                    </a:cubicBezTo>
                    <a:cubicBezTo>
                      <a:pt x="165259" y="1081564"/>
                      <a:pt x="164306" y="1081564"/>
                      <a:pt x="162401" y="1081564"/>
                    </a:cubicBezTo>
                    <a:cubicBezTo>
                      <a:pt x="162401" y="1081564"/>
                      <a:pt x="162401" y="1080611"/>
                      <a:pt x="162401" y="1080611"/>
                    </a:cubicBezTo>
                    <a:cubicBezTo>
                      <a:pt x="162401" y="1078706"/>
                      <a:pt x="162401" y="1076801"/>
                      <a:pt x="161449" y="1074896"/>
                    </a:cubicBezTo>
                    <a:cubicBezTo>
                      <a:pt x="161449" y="1072991"/>
                      <a:pt x="162401" y="1072039"/>
                      <a:pt x="162401" y="1070134"/>
                    </a:cubicBezTo>
                    <a:cubicBezTo>
                      <a:pt x="162401" y="1061561"/>
                      <a:pt x="155734" y="1054894"/>
                      <a:pt x="147161" y="1054894"/>
                    </a:cubicBezTo>
                    <a:cubicBezTo>
                      <a:pt x="143351" y="1054894"/>
                      <a:pt x="140494" y="1055846"/>
                      <a:pt x="137636" y="1057751"/>
                    </a:cubicBezTo>
                    <a:cubicBezTo>
                      <a:pt x="126206" y="1058704"/>
                      <a:pt x="116681" y="1068229"/>
                      <a:pt x="116681" y="1080611"/>
                    </a:cubicBezTo>
                    <a:cubicBezTo>
                      <a:pt x="116681" y="1092041"/>
                      <a:pt x="125254" y="1101566"/>
                      <a:pt x="135731" y="1103471"/>
                    </a:cubicBezTo>
                    <a:cubicBezTo>
                      <a:pt x="133826" y="1107281"/>
                      <a:pt x="132874" y="1112044"/>
                      <a:pt x="132874" y="1115854"/>
                    </a:cubicBezTo>
                    <a:cubicBezTo>
                      <a:pt x="132874" y="1132046"/>
                      <a:pt x="143351" y="1144429"/>
                      <a:pt x="157639" y="1149191"/>
                    </a:cubicBezTo>
                    <a:cubicBezTo>
                      <a:pt x="155734" y="1149191"/>
                      <a:pt x="153829" y="1148239"/>
                      <a:pt x="151924" y="1148239"/>
                    </a:cubicBezTo>
                    <a:cubicBezTo>
                      <a:pt x="139541" y="1148239"/>
                      <a:pt x="128111" y="1155859"/>
                      <a:pt x="123349" y="1166336"/>
                    </a:cubicBezTo>
                    <a:cubicBezTo>
                      <a:pt x="118586" y="1160621"/>
                      <a:pt x="110966" y="1157764"/>
                      <a:pt x="102394" y="1157764"/>
                    </a:cubicBezTo>
                    <a:cubicBezTo>
                      <a:pt x="86201" y="1157764"/>
                      <a:pt x="73819" y="1170146"/>
                      <a:pt x="73819" y="1186339"/>
                    </a:cubicBezTo>
                    <a:cubicBezTo>
                      <a:pt x="73819" y="1195864"/>
                      <a:pt x="78581" y="1204436"/>
                      <a:pt x="85249" y="1209199"/>
                    </a:cubicBezTo>
                    <a:cubicBezTo>
                      <a:pt x="85249" y="1209199"/>
                      <a:pt x="85249" y="1209199"/>
                      <a:pt x="85249" y="1210151"/>
                    </a:cubicBezTo>
                    <a:cubicBezTo>
                      <a:pt x="85249" y="1216819"/>
                      <a:pt x="90011" y="1221581"/>
                      <a:pt x="96679" y="1222534"/>
                    </a:cubicBezTo>
                    <a:cubicBezTo>
                      <a:pt x="90011" y="1224439"/>
                      <a:pt x="84296" y="1230154"/>
                      <a:pt x="84296" y="1237774"/>
                    </a:cubicBezTo>
                    <a:cubicBezTo>
                      <a:pt x="84296" y="1246346"/>
                      <a:pt x="90964" y="1253966"/>
                      <a:pt x="100489" y="1253966"/>
                    </a:cubicBezTo>
                    <a:cubicBezTo>
                      <a:pt x="108109" y="1253966"/>
                      <a:pt x="113824" y="1248251"/>
                      <a:pt x="115729" y="1241584"/>
                    </a:cubicBezTo>
                    <a:cubicBezTo>
                      <a:pt x="119539" y="1250156"/>
                      <a:pt x="129064" y="1256824"/>
                      <a:pt x="139541" y="1256824"/>
                    </a:cubicBezTo>
                    <a:cubicBezTo>
                      <a:pt x="139541" y="1256824"/>
                      <a:pt x="140494" y="1256824"/>
                      <a:pt x="140494" y="1256824"/>
                    </a:cubicBezTo>
                    <a:cubicBezTo>
                      <a:pt x="140494" y="1256824"/>
                      <a:pt x="140494" y="1257776"/>
                      <a:pt x="140494" y="1257776"/>
                    </a:cubicBezTo>
                    <a:cubicBezTo>
                      <a:pt x="135731" y="1260634"/>
                      <a:pt x="131921" y="1266349"/>
                      <a:pt x="130016" y="1272064"/>
                    </a:cubicBezTo>
                    <a:cubicBezTo>
                      <a:pt x="124301" y="1269206"/>
                      <a:pt x="117634" y="1267301"/>
                      <a:pt x="110966" y="1267301"/>
                    </a:cubicBezTo>
                    <a:cubicBezTo>
                      <a:pt x="101441" y="1267301"/>
                      <a:pt x="91916" y="1271111"/>
                      <a:pt x="85249" y="1276826"/>
                    </a:cubicBezTo>
                    <a:cubicBezTo>
                      <a:pt x="83344" y="1274921"/>
                      <a:pt x="80486" y="1273969"/>
                      <a:pt x="77629" y="1273969"/>
                    </a:cubicBezTo>
                    <a:cubicBezTo>
                      <a:pt x="70009" y="1273969"/>
                      <a:pt x="64294" y="1279684"/>
                      <a:pt x="64294" y="1287304"/>
                    </a:cubicBezTo>
                    <a:cubicBezTo>
                      <a:pt x="64294" y="1288256"/>
                      <a:pt x="64294" y="1289209"/>
                      <a:pt x="64294" y="1290161"/>
                    </a:cubicBezTo>
                    <a:cubicBezTo>
                      <a:pt x="64294" y="1290161"/>
                      <a:pt x="64294" y="1290161"/>
                      <a:pt x="64294" y="1291114"/>
                    </a:cubicBezTo>
                    <a:cubicBezTo>
                      <a:pt x="62389" y="1291114"/>
                      <a:pt x="61436" y="1290161"/>
                      <a:pt x="59531" y="1290161"/>
                    </a:cubicBezTo>
                    <a:cubicBezTo>
                      <a:pt x="49054" y="1290161"/>
                      <a:pt x="40481" y="1298734"/>
                      <a:pt x="40481" y="1309211"/>
                    </a:cubicBezTo>
                    <a:cubicBezTo>
                      <a:pt x="40481" y="1319689"/>
                      <a:pt x="49054" y="1328261"/>
                      <a:pt x="59531" y="1328261"/>
                    </a:cubicBezTo>
                    <a:cubicBezTo>
                      <a:pt x="65246" y="1328261"/>
                      <a:pt x="70009" y="1326356"/>
                      <a:pt x="73819" y="1322546"/>
                    </a:cubicBezTo>
                    <a:cubicBezTo>
                      <a:pt x="79534" y="1337786"/>
                      <a:pt x="94774" y="1348264"/>
                      <a:pt x="111919" y="1348264"/>
                    </a:cubicBezTo>
                    <a:cubicBezTo>
                      <a:pt x="122396" y="1348264"/>
                      <a:pt x="131921" y="1344454"/>
                      <a:pt x="139541" y="1337786"/>
                    </a:cubicBezTo>
                    <a:cubicBezTo>
                      <a:pt x="137636" y="1339691"/>
                      <a:pt x="136684" y="1342549"/>
                      <a:pt x="136684" y="1345406"/>
                    </a:cubicBezTo>
                    <a:cubicBezTo>
                      <a:pt x="136684" y="1345406"/>
                      <a:pt x="136684" y="1345406"/>
                      <a:pt x="136684" y="1345406"/>
                    </a:cubicBezTo>
                    <a:cubicBezTo>
                      <a:pt x="125254" y="1350169"/>
                      <a:pt x="116681" y="1360646"/>
                      <a:pt x="116681" y="1373981"/>
                    </a:cubicBezTo>
                    <a:cubicBezTo>
                      <a:pt x="116681" y="1380649"/>
                      <a:pt x="119539" y="1387316"/>
                      <a:pt x="123349" y="1393031"/>
                    </a:cubicBezTo>
                    <a:cubicBezTo>
                      <a:pt x="120491" y="1391126"/>
                      <a:pt x="117634" y="1390174"/>
                      <a:pt x="113824" y="1390174"/>
                    </a:cubicBezTo>
                    <a:cubicBezTo>
                      <a:pt x="108109" y="1390174"/>
                      <a:pt x="102394" y="1393984"/>
                      <a:pt x="99536" y="1398746"/>
                    </a:cubicBezTo>
                    <a:cubicBezTo>
                      <a:pt x="99536" y="1398746"/>
                      <a:pt x="99536" y="1398746"/>
                      <a:pt x="98584" y="1398746"/>
                    </a:cubicBezTo>
                    <a:cubicBezTo>
                      <a:pt x="95726" y="1398746"/>
                      <a:pt x="92869" y="1399699"/>
                      <a:pt x="90964" y="1400651"/>
                    </a:cubicBezTo>
                    <a:cubicBezTo>
                      <a:pt x="83344" y="1391126"/>
                      <a:pt x="71914" y="1384459"/>
                      <a:pt x="59531" y="1384459"/>
                    </a:cubicBezTo>
                    <a:cubicBezTo>
                      <a:pt x="50006" y="1384459"/>
                      <a:pt x="40481" y="1388269"/>
                      <a:pt x="33814" y="1393984"/>
                    </a:cubicBezTo>
                    <a:cubicBezTo>
                      <a:pt x="33814" y="1393984"/>
                      <a:pt x="32861" y="1393984"/>
                      <a:pt x="32861" y="1393984"/>
                    </a:cubicBezTo>
                    <a:cubicBezTo>
                      <a:pt x="30004" y="1393984"/>
                      <a:pt x="27146" y="1396841"/>
                      <a:pt x="27146" y="1399699"/>
                    </a:cubicBezTo>
                    <a:cubicBezTo>
                      <a:pt x="27146" y="1400651"/>
                      <a:pt x="27146" y="1400651"/>
                      <a:pt x="27146" y="1400651"/>
                    </a:cubicBezTo>
                    <a:cubicBezTo>
                      <a:pt x="23336" y="1406366"/>
                      <a:pt x="20479" y="1413034"/>
                      <a:pt x="19526" y="1420654"/>
                    </a:cubicBezTo>
                    <a:cubicBezTo>
                      <a:pt x="11906" y="1423511"/>
                      <a:pt x="7144" y="1430179"/>
                      <a:pt x="7144" y="1437799"/>
                    </a:cubicBezTo>
                    <a:cubicBezTo>
                      <a:pt x="7144" y="1448276"/>
                      <a:pt x="15716" y="1456849"/>
                      <a:pt x="26194" y="1456849"/>
                    </a:cubicBezTo>
                    <a:cubicBezTo>
                      <a:pt x="29051" y="1456849"/>
                      <a:pt x="31909" y="1455896"/>
                      <a:pt x="34766" y="1454944"/>
                    </a:cubicBezTo>
                    <a:cubicBezTo>
                      <a:pt x="41434" y="1460659"/>
                      <a:pt x="50006" y="1463516"/>
                      <a:pt x="59531" y="1463516"/>
                    </a:cubicBezTo>
                    <a:cubicBezTo>
                      <a:pt x="79534" y="1463516"/>
                      <a:pt x="96679" y="1448276"/>
                      <a:pt x="98584" y="1429226"/>
                    </a:cubicBezTo>
                    <a:cubicBezTo>
                      <a:pt x="98584" y="1429226"/>
                      <a:pt x="98584" y="1429226"/>
                      <a:pt x="98584" y="1429226"/>
                    </a:cubicBezTo>
                    <a:cubicBezTo>
                      <a:pt x="103346" y="1429226"/>
                      <a:pt x="108109" y="1426369"/>
                      <a:pt x="110966" y="1422559"/>
                    </a:cubicBezTo>
                    <a:cubicBezTo>
                      <a:pt x="111919" y="1422559"/>
                      <a:pt x="112871" y="1422559"/>
                      <a:pt x="112871" y="1422559"/>
                    </a:cubicBezTo>
                    <a:cubicBezTo>
                      <a:pt x="122396" y="1422559"/>
                      <a:pt x="129064" y="1414939"/>
                      <a:pt x="129064" y="1406366"/>
                    </a:cubicBezTo>
                    <a:cubicBezTo>
                      <a:pt x="129064" y="1403509"/>
                      <a:pt x="128111" y="1399699"/>
                      <a:pt x="126206" y="1397794"/>
                    </a:cubicBezTo>
                    <a:cubicBezTo>
                      <a:pt x="131921" y="1402556"/>
                      <a:pt x="138589" y="1405414"/>
                      <a:pt x="146209" y="1405414"/>
                    </a:cubicBezTo>
                    <a:cubicBezTo>
                      <a:pt x="158591" y="1405414"/>
                      <a:pt x="169069" y="1398746"/>
                      <a:pt x="173831" y="1388269"/>
                    </a:cubicBezTo>
                    <a:cubicBezTo>
                      <a:pt x="174784" y="1388269"/>
                      <a:pt x="175736" y="1388269"/>
                      <a:pt x="176689" y="1388269"/>
                    </a:cubicBezTo>
                    <a:cubicBezTo>
                      <a:pt x="176689" y="1388269"/>
                      <a:pt x="177641" y="1388269"/>
                      <a:pt x="177641" y="1388269"/>
                    </a:cubicBezTo>
                    <a:cubicBezTo>
                      <a:pt x="184309" y="1401604"/>
                      <a:pt x="197644" y="1410176"/>
                      <a:pt x="212884" y="1410176"/>
                    </a:cubicBezTo>
                    <a:cubicBezTo>
                      <a:pt x="227171" y="1410176"/>
                      <a:pt x="239554" y="1402556"/>
                      <a:pt x="246221" y="1391126"/>
                    </a:cubicBezTo>
                    <a:cubicBezTo>
                      <a:pt x="246221" y="1391126"/>
                      <a:pt x="247174" y="1391126"/>
                      <a:pt x="247174" y="1391126"/>
                    </a:cubicBezTo>
                    <a:cubicBezTo>
                      <a:pt x="250984" y="1391126"/>
                      <a:pt x="253841" y="1388269"/>
                      <a:pt x="253841" y="1383506"/>
                    </a:cubicBezTo>
                    <a:cubicBezTo>
                      <a:pt x="253841" y="1380649"/>
                      <a:pt x="252889" y="1378744"/>
                      <a:pt x="250984" y="1377791"/>
                    </a:cubicBezTo>
                    <a:cubicBezTo>
                      <a:pt x="251936" y="1374934"/>
                      <a:pt x="251936" y="1373029"/>
                      <a:pt x="251936" y="1370171"/>
                    </a:cubicBezTo>
                    <a:cubicBezTo>
                      <a:pt x="251936" y="1348264"/>
                      <a:pt x="234791" y="1331119"/>
                      <a:pt x="212884" y="1331119"/>
                    </a:cubicBezTo>
                    <a:cubicBezTo>
                      <a:pt x="210979" y="1331119"/>
                      <a:pt x="208121" y="1331119"/>
                      <a:pt x="206216" y="1332071"/>
                    </a:cubicBezTo>
                    <a:cubicBezTo>
                      <a:pt x="204311" y="1331119"/>
                      <a:pt x="201454" y="1331119"/>
                      <a:pt x="199549" y="1331119"/>
                    </a:cubicBezTo>
                    <a:cubicBezTo>
                      <a:pt x="199549" y="1325404"/>
                      <a:pt x="194786" y="1320641"/>
                      <a:pt x="188119" y="1320641"/>
                    </a:cubicBezTo>
                    <a:cubicBezTo>
                      <a:pt x="181451" y="1320641"/>
                      <a:pt x="176689" y="1325404"/>
                      <a:pt x="176689" y="1332071"/>
                    </a:cubicBezTo>
                    <a:cubicBezTo>
                      <a:pt x="176689" y="1332071"/>
                      <a:pt x="176689" y="1333024"/>
                      <a:pt x="176689" y="1333024"/>
                    </a:cubicBezTo>
                    <a:cubicBezTo>
                      <a:pt x="172879" y="1331119"/>
                      <a:pt x="169069" y="1329214"/>
                      <a:pt x="165259" y="1329214"/>
                    </a:cubicBezTo>
                    <a:cubicBezTo>
                      <a:pt x="159544" y="1329214"/>
                      <a:pt x="154781" y="1331119"/>
                      <a:pt x="150019" y="1334929"/>
                    </a:cubicBezTo>
                    <a:cubicBezTo>
                      <a:pt x="149066" y="1334929"/>
                      <a:pt x="148114" y="1333976"/>
                      <a:pt x="147161" y="1333976"/>
                    </a:cubicBezTo>
                    <a:cubicBezTo>
                      <a:pt x="144304" y="1333976"/>
                      <a:pt x="141446" y="1334929"/>
                      <a:pt x="139541" y="1336834"/>
                    </a:cubicBezTo>
                    <a:cubicBezTo>
                      <a:pt x="147161" y="1329214"/>
                      <a:pt x="150971" y="1319689"/>
                      <a:pt x="150971" y="1308259"/>
                    </a:cubicBezTo>
                    <a:cubicBezTo>
                      <a:pt x="150971" y="1306354"/>
                      <a:pt x="150971" y="1305401"/>
                      <a:pt x="150019" y="1303496"/>
                    </a:cubicBezTo>
                    <a:cubicBezTo>
                      <a:pt x="150971" y="1303496"/>
                      <a:pt x="150971" y="1303496"/>
                      <a:pt x="151924" y="1303496"/>
                    </a:cubicBezTo>
                    <a:cubicBezTo>
                      <a:pt x="165259" y="1303496"/>
                      <a:pt x="176689" y="1293019"/>
                      <a:pt x="176689" y="1278731"/>
                    </a:cubicBezTo>
                    <a:cubicBezTo>
                      <a:pt x="176689" y="1266349"/>
                      <a:pt x="167164" y="1255871"/>
                      <a:pt x="153829" y="1254919"/>
                    </a:cubicBezTo>
                    <a:cubicBezTo>
                      <a:pt x="153829" y="1253966"/>
                      <a:pt x="153829" y="1253014"/>
                      <a:pt x="152876" y="1253014"/>
                    </a:cubicBezTo>
                    <a:cubicBezTo>
                      <a:pt x="154781" y="1252061"/>
                      <a:pt x="155734" y="1251109"/>
                      <a:pt x="156686" y="1249204"/>
                    </a:cubicBezTo>
                    <a:cubicBezTo>
                      <a:pt x="164306" y="1247299"/>
                      <a:pt x="170021" y="1240631"/>
                      <a:pt x="170021" y="1233011"/>
                    </a:cubicBezTo>
                    <a:cubicBezTo>
                      <a:pt x="170021" y="1230154"/>
                      <a:pt x="169069" y="1227296"/>
                      <a:pt x="168116" y="1224439"/>
                    </a:cubicBezTo>
                    <a:cubicBezTo>
                      <a:pt x="172879" y="1223486"/>
                      <a:pt x="176689" y="1219676"/>
                      <a:pt x="176689" y="1213961"/>
                    </a:cubicBezTo>
                    <a:cubicBezTo>
                      <a:pt x="176689" y="1209199"/>
                      <a:pt x="173831" y="1206341"/>
                      <a:pt x="170021" y="1204436"/>
                    </a:cubicBezTo>
                    <a:cubicBezTo>
                      <a:pt x="176689" y="1198721"/>
                      <a:pt x="180499" y="1190149"/>
                      <a:pt x="180499" y="1181576"/>
                    </a:cubicBezTo>
                    <a:cubicBezTo>
                      <a:pt x="180499" y="1167289"/>
                      <a:pt x="170974" y="1155859"/>
                      <a:pt x="158591" y="1152049"/>
                    </a:cubicBezTo>
                    <a:cubicBezTo>
                      <a:pt x="160496" y="1152049"/>
                      <a:pt x="162401" y="1153001"/>
                      <a:pt x="165259" y="1153001"/>
                    </a:cubicBezTo>
                    <a:cubicBezTo>
                      <a:pt x="166211" y="1153001"/>
                      <a:pt x="167164" y="1153001"/>
                      <a:pt x="169069" y="1153001"/>
                    </a:cubicBezTo>
                    <a:cubicBezTo>
                      <a:pt x="169069" y="1153001"/>
                      <a:pt x="169069" y="1153001"/>
                      <a:pt x="169069" y="1153001"/>
                    </a:cubicBezTo>
                    <a:cubicBezTo>
                      <a:pt x="169069" y="1157764"/>
                      <a:pt x="172879" y="1161574"/>
                      <a:pt x="177641" y="1161574"/>
                    </a:cubicBezTo>
                    <a:cubicBezTo>
                      <a:pt x="177641" y="1161574"/>
                      <a:pt x="177641" y="1161574"/>
                      <a:pt x="178594" y="1161574"/>
                    </a:cubicBezTo>
                    <a:cubicBezTo>
                      <a:pt x="178594" y="1161574"/>
                      <a:pt x="178594" y="1161574"/>
                      <a:pt x="178594" y="1162526"/>
                    </a:cubicBezTo>
                    <a:cubicBezTo>
                      <a:pt x="178594" y="1170146"/>
                      <a:pt x="182404" y="1176814"/>
                      <a:pt x="188119" y="1180624"/>
                    </a:cubicBezTo>
                    <a:cubicBezTo>
                      <a:pt x="186214" y="1184434"/>
                      <a:pt x="185261" y="1188244"/>
                      <a:pt x="185261" y="1193006"/>
                    </a:cubicBezTo>
                    <a:cubicBezTo>
                      <a:pt x="185261" y="1207294"/>
                      <a:pt x="195739" y="1219676"/>
                      <a:pt x="210026" y="1221581"/>
                    </a:cubicBezTo>
                    <a:cubicBezTo>
                      <a:pt x="207169" y="1222534"/>
                      <a:pt x="205264" y="1226344"/>
                      <a:pt x="205264" y="1229201"/>
                    </a:cubicBezTo>
                    <a:cubicBezTo>
                      <a:pt x="205264" y="1233964"/>
                      <a:pt x="209074" y="1237774"/>
                      <a:pt x="213836" y="1237774"/>
                    </a:cubicBezTo>
                    <a:cubicBezTo>
                      <a:pt x="218599" y="1237774"/>
                      <a:pt x="222409" y="1233964"/>
                      <a:pt x="222409" y="1229201"/>
                    </a:cubicBezTo>
                    <a:cubicBezTo>
                      <a:pt x="222409" y="1225391"/>
                      <a:pt x="220504" y="1222534"/>
                      <a:pt x="217646" y="1221581"/>
                    </a:cubicBezTo>
                    <a:cubicBezTo>
                      <a:pt x="218599" y="1221581"/>
                      <a:pt x="218599" y="1221581"/>
                      <a:pt x="219551" y="1221581"/>
                    </a:cubicBezTo>
                    <a:cubicBezTo>
                      <a:pt x="221456" y="1222534"/>
                      <a:pt x="223361" y="1223486"/>
                      <a:pt x="226219" y="1223486"/>
                    </a:cubicBezTo>
                    <a:cubicBezTo>
                      <a:pt x="233839" y="1223486"/>
                      <a:pt x="239554" y="1217771"/>
                      <a:pt x="239554" y="1210151"/>
                    </a:cubicBezTo>
                    <a:cubicBezTo>
                      <a:pt x="239554" y="1210151"/>
                      <a:pt x="239554" y="1209199"/>
                      <a:pt x="239554" y="1209199"/>
                    </a:cubicBezTo>
                    <a:cubicBezTo>
                      <a:pt x="242411" y="1205389"/>
                      <a:pt x="243364" y="1201579"/>
                      <a:pt x="244316" y="1196816"/>
                    </a:cubicBezTo>
                    <a:cubicBezTo>
                      <a:pt x="245269" y="1196816"/>
                      <a:pt x="245269" y="1196816"/>
                      <a:pt x="246221" y="1196816"/>
                    </a:cubicBezTo>
                    <a:cubicBezTo>
                      <a:pt x="250984" y="1196816"/>
                      <a:pt x="254794" y="1193006"/>
                      <a:pt x="254794" y="1188244"/>
                    </a:cubicBezTo>
                    <a:cubicBezTo>
                      <a:pt x="254794" y="1185386"/>
                      <a:pt x="252889" y="1183481"/>
                      <a:pt x="250984" y="1181576"/>
                    </a:cubicBezTo>
                    <a:cubicBezTo>
                      <a:pt x="255746" y="1180624"/>
                      <a:pt x="259556" y="1176814"/>
                      <a:pt x="259556" y="1172051"/>
                    </a:cubicBezTo>
                    <a:cubicBezTo>
                      <a:pt x="259556" y="1167289"/>
                      <a:pt x="256699" y="1164431"/>
                      <a:pt x="252889" y="1162526"/>
                    </a:cubicBezTo>
                    <a:cubicBezTo>
                      <a:pt x="254794" y="1159669"/>
                      <a:pt x="255746" y="1156811"/>
                      <a:pt x="255746" y="1153001"/>
                    </a:cubicBezTo>
                    <a:cubicBezTo>
                      <a:pt x="255746" y="1144429"/>
                      <a:pt x="249079" y="1136809"/>
                      <a:pt x="239554" y="1136809"/>
                    </a:cubicBezTo>
                    <a:cubicBezTo>
                      <a:pt x="230981" y="1136809"/>
                      <a:pt x="223361" y="1143476"/>
                      <a:pt x="223361" y="1153001"/>
                    </a:cubicBezTo>
                    <a:cubicBezTo>
                      <a:pt x="223361" y="1161574"/>
                      <a:pt x="230029" y="1169194"/>
                      <a:pt x="239554" y="1169194"/>
                    </a:cubicBezTo>
                    <a:cubicBezTo>
                      <a:pt x="239554" y="1169194"/>
                      <a:pt x="240506" y="1169194"/>
                      <a:pt x="240506" y="1169194"/>
                    </a:cubicBezTo>
                    <a:cubicBezTo>
                      <a:pt x="240506" y="1170146"/>
                      <a:pt x="239554" y="1171099"/>
                      <a:pt x="239554" y="1172051"/>
                    </a:cubicBezTo>
                    <a:cubicBezTo>
                      <a:pt x="239554" y="1175861"/>
                      <a:pt x="241459" y="1178719"/>
                      <a:pt x="244316" y="1180624"/>
                    </a:cubicBezTo>
                    <a:cubicBezTo>
                      <a:pt x="243364" y="1180624"/>
                      <a:pt x="242411" y="1180624"/>
                      <a:pt x="241459" y="1181576"/>
                    </a:cubicBezTo>
                    <a:cubicBezTo>
                      <a:pt x="237649" y="1173956"/>
                      <a:pt x="231934" y="1168241"/>
                      <a:pt x="223361" y="1165384"/>
                    </a:cubicBezTo>
                    <a:cubicBezTo>
                      <a:pt x="223361" y="1164431"/>
                      <a:pt x="223361" y="1163479"/>
                      <a:pt x="223361" y="1162526"/>
                    </a:cubicBezTo>
                    <a:cubicBezTo>
                      <a:pt x="223361" y="1150144"/>
                      <a:pt x="213836" y="1140619"/>
                      <a:pt x="201454" y="1140619"/>
                    </a:cubicBezTo>
                    <a:cubicBezTo>
                      <a:pt x="197644" y="1140619"/>
                      <a:pt x="193834" y="1141571"/>
                      <a:pt x="190976" y="1143476"/>
                    </a:cubicBezTo>
                    <a:cubicBezTo>
                      <a:pt x="196691" y="1136809"/>
                      <a:pt x="201454" y="1128236"/>
                      <a:pt x="201454" y="1118711"/>
                    </a:cubicBezTo>
                    <a:cubicBezTo>
                      <a:pt x="201454" y="1115854"/>
                      <a:pt x="201454" y="1113949"/>
                      <a:pt x="200501" y="1111091"/>
                    </a:cubicBezTo>
                    <a:cubicBezTo>
                      <a:pt x="203359" y="1111091"/>
                      <a:pt x="205264" y="1108234"/>
                      <a:pt x="205264" y="1105376"/>
                    </a:cubicBezTo>
                    <a:cubicBezTo>
                      <a:pt x="205264" y="1102519"/>
                      <a:pt x="202406" y="1099661"/>
                      <a:pt x="199549" y="1099661"/>
                    </a:cubicBezTo>
                    <a:cubicBezTo>
                      <a:pt x="198596" y="1099661"/>
                      <a:pt x="197644" y="1099661"/>
                      <a:pt x="196691" y="1100614"/>
                    </a:cubicBezTo>
                    <a:cubicBezTo>
                      <a:pt x="195739" y="1098709"/>
                      <a:pt x="194786" y="1097756"/>
                      <a:pt x="193834" y="1096804"/>
                    </a:cubicBezTo>
                    <a:cubicBezTo>
                      <a:pt x="200501" y="1093946"/>
                      <a:pt x="205264" y="1088231"/>
                      <a:pt x="207169" y="1081564"/>
                    </a:cubicBezTo>
                    <a:cubicBezTo>
                      <a:pt x="219551" y="1077754"/>
                      <a:pt x="228124" y="1066324"/>
                      <a:pt x="228124" y="1052989"/>
                    </a:cubicBezTo>
                    <a:cubicBezTo>
                      <a:pt x="228124" y="1051084"/>
                      <a:pt x="228124" y="1049179"/>
                      <a:pt x="227171" y="1048226"/>
                    </a:cubicBezTo>
                    <a:cubicBezTo>
                      <a:pt x="230029" y="1049179"/>
                      <a:pt x="232886" y="1050131"/>
                      <a:pt x="236696" y="1050131"/>
                    </a:cubicBezTo>
                    <a:cubicBezTo>
                      <a:pt x="245269" y="1050131"/>
                      <a:pt x="251936" y="1047274"/>
                      <a:pt x="257651" y="1042511"/>
                    </a:cubicBezTo>
                    <a:cubicBezTo>
                      <a:pt x="259556" y="1043464"/>
                      <a:pt x="261461" y="1043464"/>
                      <a:pt x="263366" y="1043464"/>
                    </a:cubicBezTo>
                    <a:cubicBezTo>
                      <a:pt x="273844" y="1043464"/>
                      <a:pt x="282416" y="1034891"/>
                      <a:pt x="282416" y="1024414"/>
                    </a:cubicBezTo>
                    <a:cubicBezTo>
                      <a:pt x="282416" y="1020604"/>
                      <a:pt x="281464" y="1016794"/>
                      <a:pt x="279559" y="1013936"/>
                    </a:cubicBezTo>
                    <a:cubicBezTo>
                      <a:pt x="287179" y="1012984"/>
                      <a:pt x="292894" y="1007269"/>
                      <a:pt x="295751" y="1000601"/>
                    </a:cubicBezTo>
                    <a:cubicBezTo>
                      <a:pt x="294799" y="1002506"/>
                      <a:pt x="294799" y="1004411"/>
                      <a:pt x="294799" y="1006316"/>
                    </a:cubicBezTo>
                    <a:cubicBezTo>
                      <a:pt x="294799" y="1007269"/>
                      <a:pt x="294799" y="1008221"/>
                      <a:pt x="294799" y="1009174"/>
                    </a:cubicBezTo>
                    <a:cubicBezTo>
                      <a:pt x="293846" y="1011079"/>
                      <a:pt x="293846" y="1012984"/>
                      <a:pt x="293846" y="1015841"/>
                    </a:cubicBezTo>
                    <a:cubicBezTo>
                      <a:pt x="293846" y="1019651"/>
                      <a:pt x="295751" y="1023461"/>
                      <a:pt x="297656" y="1026319"/>
                    </a:cubicBezTo>
                    <a:cubicBezTo>
                      <a:pt x="290036" y="1032034"/>
                      <a:pt x="284321" y="1040606"/>
                      <a:pt x="284321" y="1051084"/>
                    </a:cubicBezTo>
                    <a:cubicBezTo>
                      <a:pt x="284321" y="1052036"/>
                      <a:pt x="284321" y="1052036"/>
                      <a:pt x="284321" y="1052989"/>
                    </a:cubicBezTo>
                    <a:cubicBezTo>
                      <a:pt x="283369" y="1052036"/>
                      <a:pt x="281464" y="1052036"/>
                      <a:pt x="280511" y="1052036"/>
                    </a:cubicBezTo>
                    <a:cubicBezTo>
                      <a:pt x="273844" y="1052036"/>
                      <a:pt x="268129" y="1057751"/>
                      <a:pt x="268129" y="1064419"/>
                    </a:cubicBezTo>
                    <a:cubicBezTo>
                      <a:pt x="268129" y="1070134"/>
                      <a:pt x="271939" y="1074896"/>
                      <a:pt x="277654" y="1075849"/>
                    </a:cubicBezTo>
                    <a:cubicBezTo>
                      <a:pt x="277654" y="1075849"/>
                      <a:pt x="277654" y="1076801"/>
                      <a:pt x="277654" y="1076801"/>
                    </a:cubicBezTo>
                    <a:cubicBezTo>
                      <a:pt x="277654" y="1086326"/>
                      <a:pt x="285274" y="1094899"/>
                      <a:pt x="295751" y="1094899"/>
                    </a:cubicBezTo>
                    <a:cubicBezTo>
                      <a:pt x="298609" y="1094899"/>
                      <a:pt x="300514" y="1093946"/>
                      <a:pt x="303371" y="1092994"/>
                    </a:cubicBezTo>
                    <a:cubicBezTo>
                      <a:pt x="301466" y="1094899"/>
                      <a:pt x="300514" y="1097756"/>
                      <a:pt x="300514" y="1100614"/>
                    </a:cubicBezTo>
                    <a:cubicBezTo>
                      <a:pt x="300514" y="1104424"/>
                      <a:pt x="301466" y="1107281"/>
                      <a:pt x="304324" y="1110139"/>
                    </a:cubicBezTo>
                    <a:cubicBezTo>
                      <a:pt x="304324" y="1110139"/>
                      <a:pt x="303371" y="1110139"/>
                      <a:pt x="303371" y="1110139"/>
                    </a:cubicBezTo>
                    <a:cubicBezTo>
                      <a:pt x="285274" y="1110139"/>
                      <a:pt x="270986" y="1124426"/>
                      <a:pt x="270986" y="1142524"/>
                    </a:cubicBezTo>
                    <a:cubicBezTo>
                      <a:pt x="270986" y="1153954"/>
                      <a:pt x="276701" y="1163479"/>
                      <a:pt x="285274" y="1169194"/>
                    </a:cubicBezTo>
                    <a:cubicBezTo>
                      <a:pt x="286226" y="1171099"/>
                      <a:pt x="287179" y="1173004"/>
                      <a:pt x="288131" y="1174909"/>
                    </a:cubicBezTo>
                    <a:cubicBezTo>
                      <a:pt x="283369" y="1179671"/>
                      <a:pt x="280511" y="1187291"/>
                      <a:pt x="280511" y="1193959"/>
                    </a:cubicBezTo>
                    <a:cubicBezTo>
                      <a:pt x="272891" y="1194911"/>
                      <a:pt x="266224" y="1201579"/>
                      <a:pt x="266224" y="1210151"/>
                    </a:cubicBezTo>
                    <a:cubicBezTo>
                      <a:pt x="266224" y="1213009"/>
                      <a:pt x="267176" y="1216819"/>
                      <a:pt x="269081" y="1218724"/>
                    </a:cubicBezTo>
                    <a:cubicBezTo>
                      <a:pt x="265271" y="1217771"/>
                      <a:pt x="262414" y="1216819"/>
                      <a:pt x="258604" y="1216819"/>
                    </a:cubicBezTo>
                    <a:cubicBezTo>
                      <a:pt x="241459" y="1216819"/>
                      <a:pt x="227171" y="1231106"/>
                      <a:pt x="227171" y="1248251"/>
                    </a:cubicBezTo>
                    <a:cubicBezTo>
                      <a:pt x="227171" y="1265396"/>
                      <a:pt x="241459" y="1279684"/>
                      <a:pt x="258604" y="1279684"/>
                    </a:cubicBezTo>
                    <a:cubicBezTo>
                      <a:pt x="270034" y="1279684"/>
                      <a:pt x="279559" y="1273969"/>
                      <a:pt x="285274" y="1264444"/>
                    </a:cubicBezTo>
                    <a:cubicBezTo>
                      <a:pt x="288131" y="1265396"/>
                      <a:pt x="290989" y="1266349"/>
                      <a:pt x="293846" y="1266349"/>
                    </a:cubicBezTo>
                    <a:cubicBezTo>
                      <a:pt x="303371" y="1266349"/>
                      <a:pt x="311944" y="1261586"/>
                      <a:pt x="316706" y="1253966"/>
                    </a:cubicBezTo>
                    <a:cubicBezTo>
                      <a:pt x="318611" y="1253014"/>
                      <a:pt x="320516" y="1251109"/>
                      <a:pt x="321469" y="1249204"/>
                    </a:cubicBezTo>
                    <a:cubicBezTo>
                      <a:pt x="321469" y="1254919"/>
                      <a:pt x="323374" y="1259681"/>
                      <a:pt x="326231" y="1263491"/>
                    </a:cubicBezTo>
                    <a:cubicBezTo>
                      <a:pt x="326231" y="1263491"/>
                      <a:pt x="326231" y="1264444"/>
                      <a:pt x="326231" y="1264444"/>
                    </a:cubicBezTo>
                    <a:cubicBezTo>
                      <a:pt x="326231" y="1268254"/>
                      <a:pt x="327184" y="1272064"/>
                      <a:pt x="328136" y="1275874"/>
                    </a:cubicBezTo>
                    <a:cubicBezTo>
                      <a:pt x="325279" y="1278731"/>
                      <a:pt x="323374" y="1281589"/>
                      <a:pt x="322421" y="1285399"/>
                    </a:cubicBezTo>
                    <a:cubicBezTo>
                      <a:pt x="319564" y="1282541"/>
                      <a:pt x="315754" y="1280636"/>
                      <a:pt x="310991" y="1279684"/>
                    </a:cubicBezTo>
                    <a:cubicBezTo>
                      <a:pt x="310991" y="1275874"/>
                      <a:pt x="308134" y="1273016"/>
                      <a:pt x="304324" y="1273016"/>
                    </a:cubicBezTo>
                    <a:cubicBezTo>
                      <a:pt x="300514" y="1273016"/>
                      <a:pt x="297656" y="1275874"/>
                      <a:pt x="297656" y="1279684"/>
                    </a:cubicBezTo>
                    <a:cubicBezTo>
                      <a:pt x="297656" y="1281589"/>
                      <a:pt x="298609" y="1282541"/>
                      <a:pt x="299561" y="1284446"/>
                    </a:cubicBezTo>
                    <a:cubicBezTo>
                      <a:pt x="296704" y="1287304"/>
                      <a:pt x="294799" y="1292066"/>
                      <a:pt x="294799" y="1296829"/>
                    </a:cubicBezTo>
                    <a:cubicBezTo>
                      <a:pt x="294799" y="1300639"/>
                      <a:pt x="295751" y="1304449"/>
                      <a:pt x="298609" y="1307306"/>
                    </a:cubicBezTo>
                    <a:cubicBezTo>
                      <a:pt x="298609" y="1307306"/>
                      <a:pt x="298609" y="1307306"/>
                      <a:pt x="298609" y="1307306"/>
                    </a:cubicBezTo>
                    <a:cubicBezTo>
                      <a:pt x="298609" y="1312069"/>
                      <a:pt x="302419" y="1316831"/>
                      <a:pt x="308134" y="1316831"/>
                    </a:cubicBezTo>
                    <a:cubicBezTo>
                      <a:pt x="310991" y="1316831"/>
                      <a:pt x="312896" y="1315879"/>
                      <a:pt x="314801" y="1313974"/>
                    </a:cubicBezTo>
                    <a:cubicBezTo>
                      <a:pt x="320516" y="1313021"/>
                      <a:pt x="326231" y="1308259"/>
                      <a:pt x="328136" y="1302544"/>
                    </a:cubicBezTo>
                    <a:cubicBezTo>
                      <a:pt x="331946" y="1307306"/>
                      <a:pt x="336709" y="1310164"/>
                      <a:pt x="343376" y="1310164"/>
                    </a:cubicBezTo>
                    <a:cubicBezTo>
                      <a:pt x="347186" y="1310164"/>
                      <a:pt x="350996" y="1309211"/>
                      <a:pt x="353854" y="1306354"/>
                    </a:cubicBezTo>
                    <a:cubicBezTo>
                      <a:pt x="353854" y="1306354"/>
                      <a:pt x="353854" y="1307306"/>
                      <a:pt x="353854" y="1307306"/>
                    </a:cubicBezTo>
                    <a:cubicBezTo>
                      <a:pt x="353854" y="1315879"/>
                      <a:pt x="360521" y="1322546"/>
                      <a:pt x="369094" y="1322546"/>
                    </a:cubicBezTo>
                    <a:cubicBezTo>
                      <a:pt x="371951" y="1322546"/>
                      <a:pt x="373856" y="1321594"/>
                      <a:pt x="376714" y="1320641"/>
                    </a:cubicBezTo>
                    <a:cubicBezTo>
                      <a:pt x="378619" y="1322546"/>
                      <a:pt x="381476" y="1323499"/>
                      <a:pt x="384334" y="1323499"/>
                    </a:cubicBezTo>
                    <a:cubicBezTo>
                      <a:pt x="391001" y="1323499"/>
                      <a:pt x="396716" y="1317784"/>
                      <a:pt x="396716" y="1311116"/>
                    </a:cubicBezTo>
                    <a:cubicBezTo>
                      <a:pt x="396716" y="1310164"/>
                      <a:pt x="396716" y="1310164"/>
                      <a:pt x="396716" y="1309211"/>
                    </a:cubicBezTo>
                    <a:cubicBezTo>
                      <a:pt x="402431" y="1306354"/>
                      <a:pt x="406241" y="1300639"/>
                      <a:pt x="406241" y="1293971"/>
                    </a:cubicBezTo>
                    <a:cubicBezTo>
                      <a:pt x="406241" y="1287304"/>
                      <a:pt x="402431" y="1281589"/>
                      <a:pt x="397669" y="1278731"/>
                    </a:cubicBezTo>
                    <a:cubicBezTo>
                      <a:pt x="397669" y="1278731"/>
                      <a:pt x="397669" y="1278731"/>
                      <a:pt x="397669" y="1278731"/>
                    </a:cubicBezTo>
                    <a:cubicBezTo>
                      <a:pt x="399574" y="1279684"/>
                      <a:pt x="401479" y="1280636"/>
                      <a:pt x="404336" y="1280636"/>
                    </a:cubicBezTo>
                    <a:cubicBezTo>
                      <a:pt x="405289" y="1280636"/>
                      <a:pt x="407194" y="1280636"/>
                      <a:pt x="408146" y="1279684"/>
                    </a:cubicBezTo>
                    <a:cubicBezTo>
                      <a:pt x="411956" y="1283494"/>
                      <a:pt x="415766" y="1287304"/>
                      <a:pt x="421481" y="1288256"/>
                    </a:cubicBezTo>
                    <a:cubicBezTo>
                      <a:pt x="424339" y="1293971"/>
                      <a:pt x="431006" y="1296829"/>
                      <a:pt x="437674" y="1296829"/>
                    </a:cubicBezTo>
                    <a:cubicBezTo>
                      <a:pt x="448151" y="1296829"/>
                      <a:pt x="456724" y="1288256"/>
                      <a:pt x="456724" y="1277779"/>
                    </a:cubicBezTo>
                    <a:cubicBezTo>
                      <a:pt x="456724" y="1277779"/>
                      <a:pt x="456724" y="1276826"/>
                      <a:pt x="456724" y="1276826"/>
                    </a:cubicBezTo>
                    <a:cubicBezTo>
                      <a:pt x="460534" y="1279684"/>
                      <a:pt x="465296" y="1282541"/>
                      <a:pt x="471011" y="1284446"/>
                    </a:cubicBezTo>
                    <a:cubicBezTo>
                      <a:pt x="473869" y="1288256"/>
                      <a:pt x="479584" y="1291114"/>
                      <a:pt x="485299" y="1291114"/>
                    </a:cubicBezTo>
                    <a:cubicBezTo>
                      <a:pt x="491014" y="1291114"/>
                      <a:pt x="496729" y="1288256"/>
                      <a:pt x="499586" y="1283494"/>
                    </a:cubicBezTo>
                    <a:cubicBezTo>
                      <a:pt x="499586" y="1283494"/>
                      <a:pt x="500539" y="1284446"/>
                      <a:pt x="500539" y="1284446"/>
                    </a:cubicBezTo>
                    <a:cubicBezTo>
                      <a:pt x="499586" y="1285399"/>
                      <a:pt x="499586" y="1285399"/>
                      <a:pt x="498634" y="1286351"/>
                    </a:cubicBezTo>
                    <a:cubicBezTo>
                      <a:pt x="494824" y="1288256"/>
                      <a:pt x="491014" y="1293019"/>
                      <a:pt x="491014" y="1297781"/>
                    </a:cubicBezTo>
                    <a:cubicBezTo>
                      <a:pt x="486251" y="1301591"/>
                      <a:pt x="483394" y="1307306"/>
                      <a:pt x="483394" y="1313974"/>
                    </a:cubicBezTo>
                    <a:cubicBezTo>
                      <a:pt x="481489" y="1314926"/>
                      <a:pt x="478631" y="1315879"/>
                      <a:pt x="477679" y="1317784"/>
                    </a:cubicBezTo>
                    <a:cubicBezTo>
                      <a:pt x="475774" y="1316831"/>
                      <a:pt x="473869" y="1315879"/>
                      <a:pt x="471011" y="1315879"/>
                    </a:cubicBezTo>
                    <a:cubicBezTo>
                      <a:pt x="463391" y="1315879"/>
                      <a:pt x="457676" y="1321594"/>
                      <a:pt x="457676" y="1329214"/>
                    </a:cubicBezTo>
                    <a:cubicBezTo>
                      <a:pt x="457676" y="1336834"/>
                      <a:pt x="463391" y="1342549"/>
                      <a:pt x="471011" y="1342549"/>
                    </a:cubicBezTo>
                    <a:cubicBezTo>
                      <a:pt x="472916" y="1342549"/>
                      <a:pt x="473869" y="1342549"/>
                      <a:pt x="475774" y="1341596"/>
                    </a:cubicBezTo>
                    <a:cubicBezTo>
                      <a:pt x="475774" y="1341596"/>
                      <a:pt x="475774" y="1341596"/>
                      <a:pt x="475774" y="1341596"/>
                    </a:cubicBezTo>
                    <a:cubicBezTo>
                      <a:pt x="465296" y="1344454"/>
                      <a:pt x="456724" y="1352074"/>
                      <a:pt x="451961" y="1361599"/>
                    </a:cubicBezTo>
                    <a:cubicBezTo>
                      <a:pt x="450056" y="1359694"/>
                      <a:pt x="447199" y="1357789"/>
                      <a:pt x="444341" y="1356836"/>
                    </a:cubicBezTo>
                    <a:cubicBezTo>
                      <a:pt x="445294" y="1354931"/>
                      <a:pt x="446246" y="1352074"/>
                      <a:pt x="446246" y="1349216"/>
                    </a:cubicBezTo>
                    <a:cubicBezTo>
                      <a:pt x="446246" y="1339691"/>
                      <a:pt x="438626" y="1333024"/>
                      <a:pt x="430054" y="1333024"/>
                    </a:cubicBezTo>
                    <a:cubicBezTo>
                      <a:pt x="425291" y="1333024"/>
                      <a:pt x="421481" y="1334929"/>
                      <a:pt x="417671" y="1337786"/>
                    </a:cubicBezTo>
                    <a:cubicBezTo>
                      <a:pt x="415766" y="1334929"/>
                      <a:pt x="411956" y="1333024"/>
                      <a:pt x="408146" y="1333024"/>
                    </a:cubicBezTo>
                    <a:cubicBezTo>
                      <a:pt x="401479" y="1333024"/>
                      <a:pt x="395764" y="1338739"/>
                      <a:pt x="395764" y="1345406"/>
                    </a:cubicBezTo>
                    <a:cubicBezTo>
                      <a:pt x="395764" y="1350169"/>
                      <a:pt x="398621" y="1353979"/>
                      <a:pt x="401479" y="1355884"/>
                    </a:cubicBezTo>
                    <a:cubicBezTo>
                      <a:pt x="392906" y="1358741"/>
                      <a:pt x="386239" y="1366361"/>
                      <a:pt x="386239" y="1375886"/>
                    </a:cubicBezTo>
                    <a:cubicBezTo>
                      <a:pt x="386239" y="1376839"/>
                      <a:pt x="386239" y="1377791"/>
                      <a:pt x="386239" y="1379696"/>
                    </a:cubicBezTo>
                    <a:cubicBezTo>
                      <a:pt x="385286" y="1382554"/>
                      <a:pt x="385286" y="1384459"/>
                      <a:pt x="384334" y="1387316"/>
                    </a:cubicBezTo>
                    <a:cubicBezTo>
                      <a:pt x="382429" y="1389221"/>
                      <a:pt x="380524" y="1392079"/>
                      <a:pt x="379571" y="1394936"/>
                    </a:cubicBezTo>
                    <a:cubicBezTo>
                      <a:pt x="379571" y="1394936"/>
                      <a:pt x="378619" y="1394936"/>
                      <a:pt x="378619" y="1394936"/>
                    </a:cubicBezTo>
                    <a:cubicBezTo>
                      <a:pt x="378619" y="1394936"/>
                      <a:pt x="378619" y="1394936"/>
                      <a:pt x="378619" y="1394936"/>
                    </a:cubicBezTo>
                    <a:cubicBezTo>
                      <a:pt x="378619" y="1393031"/>
                      <a:pt x="379571" y="1391126"/>
                      <a:pt x="379571" y="1389221"/>
                    </a:cubicBezTo>
                    <a:cubicBezTo>
                      <a:pt x="379571" y="1388269"/>
                      <a:pt x="379571" y="1387316"/>
                      <a:pt x="379571" y="1386364"/>
                    </a:cubicBezTo>
                    <a:cubicBezTo>
                      <a:pt x="383381" y="1383506"/>
                      <a:pt x="386239" y="1379696"/>
                      <a:pt x="386239" y="1373981"/>
                    </a:cubicBezTo>
                    <a:cubicBezTo>
                      <a:pt x="386239" y="1366361"/>
                      <a:pt x="379571" y="1359694"/>
                      <a:pt x="371951" y="1359694"/>
                    </a:cubicBezTo>
                    <a:cubicBezTo>
                      <a:pt x="367189" y="1359694"/>
                      <a:pt x="363379" y="1361599"/>
                      <a:pt x="360521" y="1365409"/>
                    </a:cubicBezTo>
                    <a:cubicBezTo>
                      <a:pt x="358616" y="1364456"/>
                      <a:pt x="356711" y="1364456"/>
                      <a:pt x="354806" y="1364456"/>
                    </a:cubicBezTo>
                    <a:cubicBezTo>
                      <a:pt x="349091" y="1364456"/>
                      <a:pt x="343376" y="1366361"/>
                      <a:pt x="339566" y="1370171"/>
                    </a:cubicBezTo>
                    <a:cubicBezTo>
                      <a:pt x="337661" y="1367314"/>
                      <a:pt x="333851" y="1365409"/>
                      <a:pt x="330041" y="1365409"/>
                    </a:cubicBezTo>
                    <a:cubicBezTo>
                      <a:pt x="324326" y="1365409"/>
                      <a:pt x="320516" y="1369219"/>
                      <a:pt x="318611" y="1373981"/>
                    </a:cubicBezTo>
                    <a:cubicBezTo>
                      <a:pt x="316706" y="1374934"/>
                      <a:pt x="314801" y="1375886"/>
                      <a:pt x="313849" y="1377791"/>
                    </a:cubicBezTo>
                    <a:cubicBezTo>
                      <a:pt x="311944" y="1376839"/>
                      <a:pt x="310039" y="1376839"/>
                      <a:pt x="308134" y="1376839"/>
                    </a:cubicBezTo>
                    <a:cubicBezTo>
                      <a:pt x="301466" y="1376839"/>
                      <a:pt x="295751" y="1382554"/>
                      <a:pt x="295751" y="1389221"/>
                    </a:cubicBezTo>
                    <a:cubicBezTo>
                      <a:pt x="295751" y="1395889"/>
                      <a:pt x="301466" y="1401604"/>
                      <a:pt x="308134" y="1401604"/>
                    </a:cubicBezTo>
                    <a:cubicBezTo>
                      <a:pt x="314801" y="1401604"/>
                      <a:pt x="319564" y="1396841"/>
                      <a:pt x="320516" y="1390174"/>
                    </a:cubicBezTo>
                    <a:cubicBezTo>
                      <a:pt x="320516" y="1390174"/>
                      <a:pt x="320516" y="1390174"/>
                      <a:pt x="320516" y="1390174"/>
                    </a:cubicBezTo>
                    <a:cubicBezTo>
                      <a:pt x="322421" y="1390174"/>
                      <a:pt x="324326" y="1389221"/>
                      <a:pt x="325279" y="1388269"/>
                    </a:cubicBezTo>
                    <a:cubicBezTo>
                      <a:pt x="326231" y="1388269"/>
                      <a:pt x="328136" y="1389221"/>
                      <a:pt x="329089" y="1389221"/>
                    </a:cubicBezTo>
                    <a:cubicBezTo>
                      <a:pt x="329089" y="1389221"/>
                      <a:pt x="329089" y="1389221"/>
                      <a:pt x="329089" y="1390174"/>
                    </a:cubicBezTo>
                    <a:cubicBezTo>
                      <a:pt x="329089" y="1401604"/>
                      <a:pt x="336709" y="1411129"/>
                      <a:pt x="347186" y="1413986"/>
                    </a:cubicBezTo>
                    <a:cubicBezTo>
                      <a:pt x="347186" y="1414939"/>
                      <a:pt x="346234" y="1415891"/>
                      <a:pt x="346234" y="1417796"/>
                    </a:cubicBezTo>
                    <a:cubicBezTo>
                      <a:pt x="346234" y="1418749"/>
                      <a:pt x="346234" y="1419701"/>
                      <a:pt x="347186" y="1420654"/>
                    </a:cubicBezTo>
                    <a:cubicBezTo>
                      <a:pt x="345281" y="1424464"/>
                      <a:pt x="343376" y="1428274"/>
                      <a:pt x="343376" y="1433036"/>
                    </a:cubicBezTo>
                    <a:cubicBezTo>
                      <a:pt x="343376" y="1437799"/>
                      <a:pt x="344329" y="1442561"/>
                      <a:pt x="347186" y="1446371"/>
                    </a:cubicBezTo>
                    <a:cubicBezTo>
                      <a:pt x="339566" y="1447324"/>
                      <a:pt x="334804" y="1453991"/>
                      <a:pt x="334804" y="1461611"/>
                    </a:cubicBezTo>
                    <a:cubicBezTo>
                      <a:pt x="334804" y="1470184"/>
                      <a:pt x="341471" y="1476851"/>
                      <a:pt x="350044" y="1476851"/>
                    </a:cubicBezTo>
                    <a:cubicBezTo>
                      <a:pt x="353854" y="1476851"/>
                      <a:pt x="356711" y="1475899"/>
                      <a:pt x="359569" y="1473994"/>
                    </a:cubicBezTo>
                    <a:cubicBezTo>
                      <a:pt x="363379" y="1480661"/>
                      <a:pt x="370046" y="1484471"/>
                      <a:pt x="377666" y="1486376"/>
                    </a:cubicBezTo>
                    <a:cubicBezTo>
                      <a:pt x="379571" y="1490186"/>
                      <a:pt x="383381" y="1492091"/>
                      <a:pt x="388144" y="1492091"/>
                    </a:cubicBezTo>
                    <a:cubicBezTo>
                      <a:pt x="394811" y="1492091"/>
                      <a:pt x="400526" y="1486376"/>
                      <a:pt x="400526" y="1479709"/>
                    </a:cubicBezTo>
                    <a:cubicBezTo>
                      <a:pt x="400526" y="1478756"/>
                      <a:pt x="400526" y="1478756"/>
                      <a:pt x="400526" y="1478756"/>
                    </a:cubicBezTo>
                    <a:cubicBezTo>
                      <a:pt x="405289" y="1473994"/>
                      <a:pt x="408146" y="1468279"/>
                      <a:pt x="408146" y="1460659"/>
                    </a:cubicBezTo>
                    <a:cubicBezTo>
                      <a:pt x="408146" y="1451134"/>
                      <a:pt x="403384" y="1443514"/>
                      <a:pt x="396716" y="1438751"/>
                    </a:cubicBezTo>
                    <a:cubicBezTo>
                      <a:pt x="396716" y="1436846"/>
                      <a:pt x="397669" y="1435894"/>
                      <a:pt x="397669" y="1433989"/>
                    </a:cubicBezTo>
                    <a:cubicBezTo>
                      <a:pt x="397669" y="1431131"/>
                      <a:pt x="396716" y="1428274"/>
                      <a:pt x="395764" y="1425416"/>
                    </a:cubicBezTo>
                    <a:cubicBezTo>
                      <a:pt x="396716" y="1424464"/>
                      <a:pt x="396716" y="1422559"/>
                      <a:pt x="396716" y="1420654"/>
                    </a:cubicBezTo>
                    <a:cubicBezTo>
                      <a:pt x="396716" y="1420654"/>
                      <a:pt x="396716" y="1420654"/>
                      <a:pt x="396716" y="1420654"/>
                    </a:cubicBezTo>
                    <a:cubicBezTo>
                      <a:pt x="397669" y="1421606"/>
                      <a:pt x="398621" y="1422559"/>
                      <a:pt x="399574" y="1423511"/>
                    </a:cubicBezTo>
                    <a:cubicBezTo>
                      <a:pt x="397669" y="1425416"/>
                      <a:pt x="395764" y="1428274"/>
                      <a:pt x="395764" y="1431131"/>
                    </a:cubicBezTo>
                    <a:cubicBezTo>
                      <a:pt x="395764" y="1436846"/>
                      <a:pt x="400526" y="1441609"/>
                      <a:pt x="406241" y="1441609"/>
                    </a:cubicBezTo>
                    <a:cubicBezTo>
                      <a:pt x="411956" y="1441609"/>
                      <a:pt x="415766" y="1437799"/>
                      <a:pt x="416719" y="1432084"/>
                    </a:cubicBezTo>
                    <a:cubicBezTo>
                      <a:pt x="418624" y="1432084"/>
                      <a:pt x="420529" y="1433036"/>
                      <a:pt x="422434" y="1433036"/>
                    </a:cubicBezTo>
                    <a:cubicBezTo>
                      <a:pt x="421481" y="1434941"/>
                      <a:pt x="420529" y="1437799"/>
                      <a:pt x="420529" y="1440656"/>
                    </a:cubicBezTo>
                    <a:cubicBezTo>
                      <a:pt x="420529" y="1446371"/>
                      <a:pt x="423386" y="1451134"/>
                      <a:pt x="427196" y="1454944"/>
                    </a:cubicBezTo>
                    <a:cubicBezTo>
                      <a:pt x="421481" y="1457801"/>
                      <a:pt x="417671" y="1463516"/>
                      <a:pt x="417671" y="1471136"/>
                    </a:cubicBezTo>
                    <a:cubicBezTo>
                      <a:pt x="417671" y="1473994"/>
                      <a:pt x="418624" y="1476851"/>
                      <a:pt x="419576" y="1478756"/>
                    </a:cubicBezTo>
                    <a:cubicBezTo>
                      <a:pt x="413861" y="1478756"/>
                      <a:pt x="408146" y="1483519"/>
                      <a:pt x="408146" y="1490186"/>
                    </a:cubicBezTo>
                    <a:cubicBezTo>
                      <a:pt x="408146" y="1493044"/>
                      <a:pt x="410051" y="1496854"/>
                      <a:pt x="411956" y="1498759"/>
                    </a:cubicBezTo>
                    <a:cubicBezTo>
                      <a:pt x="411004" y="1499711"/>
                      <a:pt x="411004" y="1500664"/>
                      <a:pt x="411004" y="1502569"/>
                    </a:cubicBezTo>
                    <a:cubicBezTo>
                      <a:pt x="409099" y="1501616"/>
                      <a:pt x="407194" y="1500664"/>
                      <a:pt x="404336" y="1500664"/>
                    </a:cubicBezTo>
                    <a:cubicBezTo>
                      <a:pt x="398621" y="1500664"/>
                      <a:pt x="393859" y="1505426"/>
                      <a:pt x="393859" y="1511141"/>
                    </a:cubicBezTo>
                    <a:cubicBezTo>
                      <a:pt x="393859" y="1514951"/>
                      <a:pt x="395764" y="1517809"/>
                      <a:pt x="399574" y="1519714"/>
                    </a:cubicBezTo>
                    <a:cubicBezTo>
                      <a:pt x="392906" y="1521619"/>
                      <a:pt x="387191" y="1528286"/>
                      <a:pt x="387191" y="1535906"/>
                    </a:cubicBezTo>
                    <a:cubicBezTo>
                      <a:pt x="387191" y="1538764"/>
                      <a:pt x="388144" y="1541621"/>
                      <a:pt x="389096" y="1544479"/>
                    </a:cubicBezTo>
                    <a:cubicBezTo>
                      <a:pt x="387191" y="1544479"/>
                      <a:pt x="386239" y="1544479"/>
                      <a:pt x="384334" y="1545431"/>
                    </a:cubicBezTo>
                    <a:cubicBezTo>
                      <a:pt x="383381" y="1536859"/>
                      <a:pt x="375761" y="1530191"/>
                      <a:pt x="367189" y="1530191"/>
                    </a:cubicBezTo>
                    <a:cubicBezTo>
                      <a:pt x="357664" y="1530191"/>
                      <a:pt x="350044" y="1537811"/>
                      <a:pt x="350044" y="1547336"/>
                    </a:cubicBezTo>
                    <a:cubicBezTo>
                      <a:pt x="350044" y="1554956"/>
                      <a:pt x="354806" y="1560671"/>
                      <a:pt x="361474" y="1563529"/>
                    </a:cubicBezTo>
                    <a:cubicBezTo>
                      <a:pt x="360521" y="1565434"/>
                      <a:pt x="359569" y="1566386"/>
                      <a:pt x="359569" y="1568291"/>
                    </a:cubicBezTo>
                    <a:cubicBezTo>
                      <a:pt x="357664" y="1566386"/>
                      <a:pt x="355759" y="1565434"/>
                      <a:pt x="352901" y="1565434"/>
                    </a:cubicBezTo>
                    <a:cubicBezTo>
                      <a:pt x="348139" y="1565434"/>
                      <a:pt x="344329" y="1569244"/>
                      <a:pt x="344329" y="1574006"/>
                    </a:cubicBezTo>
                    <a:cubicBezTo>
                      <a:pt x="344329" y="1575911"/>
                      <a:pt x="345281" y="1577816"/>
                      <a:pt x="346234" y="1578769"/>
                    </a:cubicBezTo>
                    <a:cubicBezTo>
                      <a:pt x="341471" y="1582579"/>
                      <a:pt x="338614" y="1588294"/>
                      <a:pt x="338614" y="1594961"/>
                    </a:cubicBezTo>
                    <a:cubicBezTo>
                      <a:pt x="338614" y="1605439"/>
                      <a:pt x="347186" y="1614964"/>
                      <a:pt x="357664" y="1615916"/>
                    </a:cubicBezTo>
                    <a:cubicBezTo>
                      <a:pt x="358616" y="1617821"/>
                      <a:pt x="359569" y="1619726"/>
                      <a:pt x="361474" y="1620679"/>
                    </a:cubicBezTo>
                    <a:cubicBezTo>
                      <a:pt x="364331" y="1628299"/>
                      <a:pt x="369094" y="1634014"/>
                      <a:pt x="375761" y="1637824"/>
                    </a:cubicBezTo>
                    <a:cubicBezTo>
                      <a:pt x="375761" y="1638776"/>
                      <a:pt x="376714" y="1639729"/>
                      <a:pt x="376714" y="1640681"/>
                    </a:cubicBezTo>
                    <a:cubicBezTo>
                      <a:pt x="367189" y="1644491"/>
                      <a:pt x="358616" y="1653064"/>
                      <a:pt x="355759" y="1662589"/>
                    </a:cubicBezTo>
                    <a:cubicBezTo>
                      <a:pt x="353854" y="1660684"/>
                      <a:pt x="350996" y="1658779"/>
                      <a:pt x="347186" y="1657826"/>
                    </a:cubicBezTo>
                    <a:cubicBezTo>
                      <a:pt x="353854" y="1654016"/>
                      <a:pt x="358616" y="1646396"/>
                      <a:pt x="358616" y="1637824"/>
                    </a:cubicBezTo>
                    <a:cubicBezTo>
                      <a:pt x="358616" y="1627346"/>
                      <a:pt x="350996" y="1617821"/>
                      <a:pt x="341471" y="1614964"/>
                    </a:cubicBezTo>
                    <a:cubicBezTo>
                      <a:pt x="340519" y="1603534"/>
                      <a:pt x="333851" y="1594009"/>
                      <a:pt x="324326" y="1589246"/>
                    </a:cubicBezTo>
                    <a:cubicBezTo>
                      <a:pt x="323374" y="1586389"/>
                      <a:pt x="322421" y="1582579"/>
                      <a:pt x="321469" y="1579721"/>
                    </a:cubicBezTo>
                    <a:cubicBezTo>
                      <a:pt x="321469" y="1578769"/>
                      <a:pt x="322421" y="1577816"/>
                      <a:pt x="322421" y="1575911"/>
                    </a:cubicBezTo>
                    <a:cubicBezTo>
                      <a:pt x="322421" y="1569244"/>
                      <a:pt x="316706" y="1562576"/>
                      <a:pt x="309086" y="1562576"/>
                    </a:cubicBezTo>
                    <a:cubicBezTo>
                      <a:pt x="308134" y="1562576"/>
                      <a:pt x="307181" y="1562576"/>
                      <a:pt x="306229" y="1562576"/>
                    </a:cubicBezTo>
                    <a:cubicBezTo>
                      <a:pt x="306229" y="1561624"/>
                      <a:pt x="306229" y="1559719"/>
                      <a:pt x="306229" y="1558766"/>
                    </a:cubicBezTo>
                    <a:cubicBezTo>
                      <a:pt x="306229" y="1556861"/>
                      <a:pt x="306229" y="1554004"/>
                      <a:pt x="305276" y="1552099"/>
                    </a:cubicBezTo>
                    <a:cubicBezTo>
                      <a:pt x="306229" y="1551146"/>
                      <a:pt x="307181" y="1551146"/>
                      <a:pt x="308134" y="1550194"/>
                    </a:cubicBezTo>
                    <a:cubicBezTo>
                      <a:pt x="310039" y="1553051"/>
                      <a:pt x="312896" y="1554956"/>
                      <a:pt x="316706" y="1554956"/>
                    </a:cubicBezTo>
                    <a:cubicBezTo>
                      <a:pt x="316706" y="1554956"/>
                      <a:pt x="316706" y="1554956"/>
                      <a:pt x="317659" y="1554956"/>
                    </a:cubicBezTo>
                    <a:cubicBezTo>
                      <a:pt x="316706" y="1555909"/>
                      <a:pt x="316706" y="1557814"/>
                      <a:pt x="316706" y="1558766"/>
                    </a:cubicBezTo>
                    <a:cubicBezTo>
                      <a:pt x="316706" y="1564481"/>
                      <a:pt x="321469" y="1569244"/>
                      <a:pt x="327184" y="1569244"/>
                    </a:cubicBezTo>
                    <a:cubicBezTo>
                      <a:pt x="332899" y="1569244"/>
                      <a:pt x="337661" y="1564481"/>
                      <a:pt x="337661" y="1558766"/>
                    </a:cubicBezTo>
                    <a:cubicBezTo>
                      <a:pt x="337661" y="1553051"/>
                      <a:pt x="332899" y="1548289"/>
                      <a:pt x="327184" y="1548289"/>
                    </a:cubicBezTo>
                    <a:cubicBezTo>
                      <a:pt x="327184" y="1548289"/>
                      <a:pt x="327184" y="1548289"/>
                      <a:pt x="326231" y="1548289"/>
                    </a:cubicBezTo>
                    <a:cubicBezTo>
                      <a:pt x="326231" y="1547336"/>
                      <a:pt x="327184" y="1545431"/>
                      <a:pt x="327184" y="1544479"/>
                    </a:cubicBezTo>
                    <a:cubicBezTo>
                      <a:pt x="327184" y="1538764"/>
                      <a:pt x="322421" y="1534001"/>
                      <a:pt x="316706" y="1534001"/>
                    </a:cubicBezTo>
                    <a:cubicBezTo>
                      <a:pt x="315754" y="1534001"/>
                      <a:pt x="314801" y="1534001"/>
                      <a:pt x="313849" y="1534954"/>
                    </a:cubicBezTo>
                    <a:cubicBezTo>
                      <a:pt x="313849" y="1534001"/>
                      <a:pt x="313849" y="1533049"/>
                      <a:pt x="312896" y="1533049"/>
                    </a:cubicBezTo>
                    <a:cubicBezTo>
                      <a:pt x="326231" y="1530191"/>
                      <a:pt x="335756" y="1518761"/>
                      <a:pt x="335756" y="1505426"/>
                    </a:cubicBezTo>
                    <a:cubicBezTo>
                      <a:pt x="335756" y="1500664"/>
                      <a:pt x="334804" y="1495901"/>
                      <a:pt x="331946" y="1492091"/>
                    </a:cubicBezTo>
                    <a:cubicBezTo>
                      <a:pt x="331946" y="1491139"/>
                      <a:pt x="332899" y="1490186"/>
                      <a:pt x="332899" y="1488281"/>
                    </a:cubicBezTo>
                    <a:cubicBezTo>
                      <a:pt x="332899" y="1483519"/>
                      <a:pt x="329089" y="1479709"/>
                      <a:pt x="324326" y="1479709"/>
                    </a:cubicBezTo>
                    <a:cubicBezTo>
                      <a:pt x="323374" y="1479709"/>
                      <a:pt x="321469" y="1479709"/>
                      <a:pt x="320516" y="1480661"/>
                    </a:cubicBezTo>
                    <a:cubicBezTo>
                      <a:pt x="316706" y="1478756"/>
                      <a:pt x="312896" y="1477804"/>
                      <a:pt x="308134" y="1477804"/>
                    </a:cubicBezTo>
                    <a:cubicBezTo>
                      <a:pt x="297656" y="1477804"/>
                      <a:pt x="288131" y="1483519"/>
                      <a:pt x="283369" y="1492091"/>
                    </a:cubicBezTo>
                    <a:cubicBezTo>
                      <a:pt x="282416" y="1492091"/>
                      <a:pt x="280511" y="1491139"/>
                      <a:pt x="279559" y="1491139"/>
                    </a:cubicBezTo>
                    <a:cubicBezTo>
                      <a:pt x="272891" y="1491139"/>
                      <a:pt x="267176" y="1494949"/>
                      <a:pt x="265271" y="1500664"/>
                    </a:cubicBezTo>
                    <a:cubicBezTo>
                      <a:pt x="262414" y="1502569"/>
                      <a:pt x="260509" y="1505426"/>
                      <a:pt x="258604" y="1508284"/>
                    </a:cubicBezTo>
                    <a:cubicBezTo>
                      <a:pt x="255746" y="1507331"/>
                      <a:pt x="252889" y="1506379"/>
                      <a:pt x="250031" y="1506379"/>
                    </a:cubicBezTo>
                    <a:cubicBezTo>
                      <a:pt x="239554" y="1506379"/>
                      <a:pt x="231934" y="1514951"/>
                      <a:pt x="231934" y="1524476"/>
                    </a:cubicBezTo>
                    <a:cubicBezTo>
                      <a:pt x="231934" y="1532096"/>
                      <a:pt x="236696" y="1538764"/>
                      <a:pt x="243364" y="1541621"/>
                    </a:cubicBezTo>
                    <a:cubicBezTo>
                      <a:pt x="243364" y="1542574"/>
                      <a:pt x="242411" y="1542574"/>
                      <a:pt x="242411" y="1543526"/>
                    </a:cubicBezTo>
                    <a:cubicBezTo>
                      <a:pt x="241459" y="1543526"/>
                      <a:pt x="240506" y="1543526"/>
                      <a:pt x="239554" y="1543526"/>
                    </a:cubicBezTo>
                    <a:cubicBezTo>
                      <a:pt x="233839" y="1543526"/>
                      <a:pt x="229076" y="1545431"/>
                      <a:pt x="225266" y="1548289"/>
                    </a:cubicBezTo>
                    <a:cubicBezTo>
                      <a:pt x="220504" y="1545431"/>
                      <a:pt x="215741" y="1544479"/>
                      <a:pt x="210026" y="1544479"/>
                    </a:cubicBezTo>
                    <a:cubicBezTo>
                      <a:pt x="202406" y="1544479"/>
                      <a:pt x="194786" y="1547336"/>
                      <a:pt x="189071" y="1553051"/>
                    </a:cubicBezTo>
                    <a:cubicBezTo>
                      <a:pt x="185261" y="1547336"/>
                      <a:pt x="178594" y="1543526"/>
                      <a:pt x="170974" y="1543526"/>
                    </a:cubicBezTo>
                    <a:cubicBezTo>
                      <a:pt x="168116" y="1543526"/>
                      <a:pt x="165259" y="1544479"/>
                      <a:pt x="162401" y="1545431"/>
                    </a:cubicBezTo>
                    <a:cubicBezTo>
                      <a:pt x="161449" y="1541621"/>
                      <a:pt x="157639" y="1537811"/>
                      <a:pt x="152876" y="1537811"/>
                    </a:cubicBezTo>
                    <a:cubicBezTo>
                      <a:pt x="147161" y="1537811"/>
                      <a:pt x="143351" y="1542574"/>
                      <a:pt x="143351" y="1547336"/>
                    </a:cubicBezTo>
                    <a:cubicBezTo>
                      <a:pt x="143351" y="1552099"/>
                      <a:pt x="146209" y="1555909"/>
                      <a:pt x="150971" y="1556861"/>
                    </a:cubicBezTo>
                    <a:cubicBezTo>
                      <a:pt x="150019" y="1559719"/>
                      <a:pt x="149066" y="1562576"/>
                      <a:pt x="149066" y="1566386"/>
                    </a:cubicBezTo>
                    <a:cubicBezTo>
                      <a:pt x="149066" y="1572101"/>
                      <a:pt x="150971" y="1576864"/>
                      <a:pt x="153829" y="1580674"/>
                    </a:cubicBezTo>
                    <a:cubicBezTo>
                      <a:pt x="148114" y="1581626"/>
                      <a:pt x="143351" y="1586389"/>
                      <a:pt x="143351" y="1593056"/>
                    </a:cubicBezTo>
                    <a:cubicBezTo>
                      <a:pt x="143351" y="1599724"/>
                      <a:pt x="149066" y="1605439"/>
                      <a:pt x="155734" y="1605439"/>
                    </a:cubicBezTo>
                    <a:cubicBezTo>
                      <a:pt x="162401" y="1605439"/>
                      <a:pt x="168116" y="1599724"/>
                      <a:pt x="168116" y="1593056"/>
                    </a:cubicBezTo>
                    <a:cubicBezTo>
                      <a:pt x="168116" y="1592104"/>
                      <a:pt x="168116" y="1590199"/>
                      <a:pt x="167164" y="1589246"/>
                    </a:cubicBezTo>
                    <a:cubicBezTo>
                      <a:pt x="168116" y="1589246"/>
                      <a:pt x="170021" y="1589246"/>
                      <a:pt x="170974" y="1589246"/>
                    </a:cubicBezTo>
                    <a:cubicBezTo>
                      <a:pt x="174784" y="1589246"/>
                      <a:pt x="178594" y="1588294"/>
                      <a:pt x="182404" y="1586389"/>
                    </a:cubicBezTo>
                    <a:cubicBezTo>
                      <a:pt x="183356" y="1587341"/>
                      <a:pt x="183356" y="1588294"/>
                      <a:pt x="184309" y="1589246"/>
                    </a:cubicBezTo>
                    <a:cubicBezTo>
                      <a:pt x="183356" y="1592104"/>
                      <a:pt x="183356" y="1594961"/>
                      <a:pt x="183356" y="1597819"/>
                    </a:cubicBezTo>
                    <a:cubicBezTo>
                      <a:pt x="183356" y="1607344"/>
                      <a:pt x="188119" y="1615916"/>
                      <a:pt x="195739" y="1620679"/>
                    </a:cubicBezTo>
                    <a:cubicBezTo>
                      <a:pt x="195739" y="1620679"/>
                      <a:pt x="195739" y="1620679"/>
                      <a:pt x="195739" y="1620679"/>
                    </a:cubicBezTo>
                    <a:cubicBezTo>
                      <a:pt x="195739" y="1623536"/>
                      <a:pt x="198596" y="1626394"/>
                      <a:pt x="201454" y="1626394"/>
                    </a:cubicBezTo>
                    <a:cubicBezTo>
                      <a:pt x="203359" y="1626394"/>
                      <a:pt x="204311" y="1625441"/>
                      <a:pt x="206216" y="1624489"/>
                    </a:cubicBezTo>
                    <a:cubicBezTo>
                      <a:pt x="207169" y="1624489"/>
                      <a:pt x="209074" y="1624489"/>
                      <a:pt x="210026" y="1624489"/>
                    </a:cubicBezTo>
                    <a:cubicBezTo>
                      <a:pt x="223361" y="1624489"/>
                      <a:pt x="234791" y="1614011"/>
                      <a:pt x="236696" y="1600676"/>
                    </a:cubicBezTo>
                    <a:cubicBezTo>
                      <a:pt x="240506" y="1602581"/>
                      <a:pt x="244316" y="1604486"/>
                      <a:pt x="249079" y="1604486"/>
                    </a:cubicBezTo>
                    <a:cubicBezTo>
                      <a:pt x="248126" y="1607344"/>
                      <a:pt x="247174" y="1611154"/>
                      <a:pt x="247174" y="1614011"/>
                    </a:cubicBezTo>
                    <a:cubicBezTo>
                      <a:pt x="247174" y="1615916"/>
                      <a:pt x="247174" y="1617821"/>
                      <a:pt x="248126" y="1619726"/>
                    </a:cubicBezTo>
                    <a:cubicBezTo>
                      <a:pt x="248126" y="1619726"/>
                      <a:pt x="248126" y="1619726"/>
                      <a:pt x="247174" y="1619726"/>
                    </a:cubicBezTo>
                    <a:cubicBezTo>
                      <a:pt x="239554" y="1619726"/>
                      <a:pt x="233839" y="1625441"/>
                      <a:pt x="233839" y="1633061"/>
                    </a:cubicBezTo>
                    <a:cubicBezTo>
                      <a:pt x="233839" y="1639729"/>
                      <a:pt x="239554" y="1645444"/>
                      <a:pt x="246221" y="1646396"/>
                    </a:cubicBezTo>
                    <a:cubicBezTo>
                      <a:pt x="246221" y="1653064"/>
                      <a:pt x="251936" y="1657826"/>
                      <a:pt x="258604" y="1657826"/>
                    </a:cubicBezTo>
                    <a:cubicBezTo>
                      <a:pt x="265271" y="1657826"/>
                      <a:pt x="270986" y="1652111"/>
                      <a:pt x="270986" y="1645444"/>
                    </a:cubicBezTo>
                    <a:cubicBezTo>
                      <a:pt x="270986" y="1642586"/>
                      <a:pt x="270034" y="1640681"/>
                      <a:pt x="268129" y="1637824"/>
                    </a:cubicBezTo>
                    <a:cubicBezTo>
                      <a:pt x="269081" y="1637824"/>
                      <a:pt x="270034" y="1637824"/>
                      <a:pt x="270034" y="1637824"/>
                    </a:cubicBezTo>
                    <a:cubicBezTo>
                      <a:pt x="273844" y="1637824"/>
                      <a:pt x="277654" y="1636871"/>
                      <a:pt x="281464" y="1634966"/>
                    </a:cubicBezTo>
                    <a:cubicBezTo>
                      <a:pt x="284321" y="1638776"/>
                      <a:pt x="288131" y="1641634"/>
                      <a:pt x="291941" y="1644491"/>
                    </a:cubicBezTo>
                    <a:cubicBezTo>
                      <a:pt x="290989" y="1646396"/>
                      <a:pt x="290036" y="1648301"/>
                      <a:pt x="290036" y="1651159"/>
                    </a:cubicBezTo>
                    <a:cubicBezTo>
                      <a:pt x="290036" y="1658779"/>
                      <a:pt x="295751" y="1664494"/>
                      <a:pt x="303371" y="1664494"/>
                    </a:cubicBezTo>
                    <a:cubicBezTo>
                      <a:pt x="307181" y="1664494"/>
                      <a:pt x="310991" y="1662589"/>
                      <a:pt x="312896" y="1660684"/>
                    </a:cubicBezTo>
                    <a:cubicBezTo>
                      <a:pt x="312896" y="1661636"/>
                      <a:pt x="311944" y="1663541"/>
                      <a:pt x="311944" y="1664494"/>
                    </a:cubicBezTo>
                    <a:cubicBezTo>
                      <a:pt x="311944" y="1671161"/>
                      <a:pt x="317659" y="1676876"/>
                      <a:pt x="324326" y="1676876"/>
                    </a:cubicBezTo>
                    <a:cubicBezTo>
                      <a:pt x="326231" y="1676876"/>
                      <a:pt x="328136" y="1675924"/>
                      <a:pt x="330041" y="1675924"/>
                    </a:cubicBezTo>
                    <a:cubicBezTo>
                      <a:pt x="331946" y="1680686"/>
                      <a:pt x="336709" y="1683544"/>
                      <a:pt x="342424" y="1683544"/>
                    </a:cubicBezTo>
                    <a:cubicBezTo>
                      <a:pt x="346234" y="1683544"/>
                      <a:pt x="349091" y="1681639"/>
                      <a:pt x="351949" y="1679734"/>
                    </a:cubicBezTo>
                    <a:cubicBezTo>
                      <a:pt x="353854" y="1685449"/>
                      <a:pt x="356711" y="1691164"/>
                      <a:pt x="360521" y="1694974"/>
                    </a:cubicBezTo>
                    <a:cubicBezTo>
                      <a:pt x="359569" y="1694974"/>
                      <a:pt x="359569" y="1694974"/>
                      <a:pt x="358616" y="1694974"/>
                    </a:cubicBezTo>
                    <a:cubicBezTo>
                      <a:pt x="352901" y="1694974"/>
                      <a:pt x="348139" y="1699736"/>
                      <a:pt x="348139" y="1705451"/>
                    </a:cubicBezTo>
                    <a:cubicBezTo>
                      <a:pt x="348139" y="1710214"/>
                      <a:pt x="350996" y="1713071"/>
                      <a:pt x="354806" y="1714976"/>
                    </a:cubicBezTo>
                    <a:cubicBezTo>
                      <a:pt x="349091" y="1716881"/>
                      <a:pt x="345281" y="1722596"/>
                      <a:pt x="345281" y="1729264"/>
                    </a:cubicBezTo>
                    <a:cubicBezTo>
                      <a:pt x="345281" y="1737836"/>
                      <a:pt x="351949" y="1744504"/>
                      <a:pt x="360521" y="1744504"/>
                    </a:cubicBezTo>
                    <a:cubicBezTo>
                      <a:pt x="369094" y="1744504"/>
                      <a:pt x="375761" y="1737836"/>
                      <a:pt x="375761" y="1729264"/>
                    </a:cubicBezTo>
                    <a:cubicBezTo>
                      <a:pt x="375761" y="1721644"/>
                      <a:pt x="370046" y="1715929"/>
                      <a:pt x="363379" y="1714024"/>
                    </a:cubicBezTo>
                    <a:cubicBezTo>
                      <a:pt x="366236" y="1712119"/>
                      <a:pt x="368141" y="1709261"/>
                      <a:pt x="368141" y="1705451"/>
                    </a:cubicBezTo>
                    <a:cubicBezTo>
                      <a:pt x="368141" y="1704499"/>
                      <a:pt x="368141" y="1702594"/>
                      <a:pt x="367189" y="1701641"/>
                    </a:cubicBezTo>
                    <a:cubicBezTo>
                      <a:pt x="369094" y="1702594"/>
                      <a:pt x="371951" y="1704499"/>
                      <a:pt x="374809" y="1704499"/>
                    </a:cubicBezTo>
                    <a:cubicBezTo>
                      <a:pt x="376714" y="1706404"/>
                      <a:pt x="378619" y="1707356"/>
                      <a:pt x="381476" y="1707356"/>
                    </a:cubicBezTo>
                    <a:cubicBezTo>
                      <a:pt x="382429" y="1707356"/>
                      <a:pt x="384334" y="1707356"/>
                      <a:pt x="385286" y="1706404"/>
                    </a:cubicBezTo>
                    <a:cubicBezTo>
                      <a:pt x="385286" y="1706404"/>
                      <a:pt x="385286" y="1706404"/>
                      <a:pt x="386239" y="1706404"/>
                    </a:cubicBezTo>
                    <a:cubicBezTo>
                      <a:pt x="399574" y="1706404"/>
                      <a:pt x="411004" y="1698784"/>
                      <a:pt x="416719" y="1688306"/>
                    </a:cubicBezTo>
                    <a:cubicBezTo>
                      <a:pt x="419576" y="1687354"/>
                      <a:pt x="421481" y="1685449"/>
                      <a:pt x="421481" y="1681639"/>
                    </a:cubicBezTo>
                    <a:cubicBezTo>
                      <a:pt x="421481" y="1680686"/>
                      <a:pt x="421481" y="1679734"/>
                      <a:pt x="420529" y="1678781"/>
                    </a:cubicBezTo>
                    <a:cubicBezTo>
                      <a:pt x="420529" y="1677829"/>
                      <a:pt x="420529" y="1676876"/>
                      <a:pt x="420529" y="1675924"/>
                    </a:cubicBezTo>
                    <a:cubicBezTo>
                      <a:pt x="424339" y="1677829"/>
                      <a:pt x="429101" y="1678781"/>
                      <a:pt x="433864" y="1679734"/>
                    </a:cubicBezTo>
                    <a:cubicBezTo>
                      <a:pt x="434816" y="1681639"/>
                      <a:pt x="435769" y="1684496"/>
                      <a:pt x="436721" y="1686401"/>
                    </a:cubicBezTo>
                    <a:cubicBezTo>
                      <a:pt x="427196" y="1688306"/>
                      <a:pt x="419576" y="1694021"/>
                      <a:pt x="415766" y="1702594"/>
                    </a:cubicBezTo>
                    <a:cubicBezTo>
                      <a:pt x="415766" y="1702594"/>
                      <a:pt x="414814" y="1702594"/>
                      <a:pt x="414814" y="1702594"/>
                    </a:cubicBezTo>
                    <a:cubicBezTo>
                      <a:pt x="411956" y="1702594"/>
                      <a:pt x="409099" y="1705451"/>
                      <a:pt x="409099" y="1708309"/>
                    </a:cubicBezTo>
                    <a:cubicBezTo>
                      <a:pt x="409099" y="1709261"/>
                      <a:pt x="409099" y="1710214"/>
                      <a:pt x="409099" y="1710214"/>
                    </a:cubicBezTo>
                    <a:cubicBezTo>
                      <a:pt x="408146" y="1710214"/>
                      <a:pt x="408146" y="1711166"/>
                      <a:pt x="407194" y="1711166"/>
                    </a:cubicBezTo>
                    <a:cubicBezTo>
                      <a:pt x="406241" y="1707356"/>
                      <a:pt x="403384" y="1705451"/>
                      <a:pt x="399574" y="1705451"/>
                    </a:cubicBezTo>
                    <a:cubicBezTo>
                      <a:pt x="394811" y="1705451"/>
                      <a:pt x="391954" y="1709261"/>
                      <a:pt x="391954" y="1713071"/>
                    </a:cubicBezTo>
                    <a:cubicBezTo>
                      <a:pt x="391954" y="1717834"/>
                      <a:pt x="395764" y="1720691"/>
                      <a:pt x="399574" y="1720691"/>
                    </a:cubicBezTo>
                    <a:cubicBezTo>
                      <a:pt x="399574" y="1720691"/>
                      <a:pt x="400526" y="1720691"/>
                      <a:pt x="400526" y="1720691"/>
                    </a:cubicBezTo>
                    <a:cubicBezTo>
                      <a:pt x="400526" y="1721644"/>
                      <a:pt x="400526" y="1723549"/>
                      <a:pt x="400526" y="1724501"/>
                    </a:cubicBezTo>
                    <a:cubicBezTo>
                      <a:pt x="400526" y="1726406"/>
                      <a:pt x="400526" y="1728311"/>
                      <a:pt x="401479" y="1729264"/>
                    </a:cubicBezTo>
                    <a:cubicBezTo>
                      <a:pt x="396716" y="1732121"/>
                      <a:pt x="392906" y="1737836"/>
                      <a:pt x="392906" y="1743551"/>
                    </a:cubicBezTo>
                    <a:cubicBezTo>
                      <a:pt x="392906" y="1746409"/>
                      <a:pt x="393859" y="1749266"/>
                      <a:pt x="394811" y="1752124"/>
                    </a:cubicBezTo>
                    <a:cubicBezTo>
                      <a:pt x="390049" y="1753076"/>
                      <a:pt x="385286" y="1754029"/>
                      <a:pt x="380524" y="1756886"/>
                    </a:cubicBezTo>
                    <a:cubicBezTo>
                      <a:pt x="376714" y="1754029"/>
                      <a:pt x="371951" y="1751171"/>
                      <a:pt x="367189" y="1751171"/>
                    </a:cubicBezTo>
                    <a:cubicBezTo>
                      <a:pt x="357664" y="1751171"/>
                      <a:pt x="350044" y="1757839"/>
                      <a:pt x="348139" y="1766411"/>
                    </a:cubicBezTo>
                    <a:cubicBezTo>
                      <a:pt x="348139" y="1766411"/>
                      <a:pt x="347186" y="1767364"/>
                      <a:pt x="347186" y="1767364"/>
                    </a:cubicBezTo>
                    <a:cubicBezTo>
                      <a:pt x="348139" y="1765459"/>
                      <a:pt x="348139" y="1763554"/>
                      <a:pt x="348139" y="1761649"/>
                    </a:cubicBezTo>
                    <a:cubicBezTo>
                      <a:pt x="348139" y="1754029"/>
                      <a:pt x="341471" y="1747361"/>
                      <a:pt x="333851" y="1747361"/>
                    </a:cubicBezTo>
                    <a:cubicBezTo>
                      <a:pt x="330041" y="1747361"/>
                      <a:pt x="327184" y="1749266"/>
                      <a:pt x="324326" y="1751171"/>
                    </a:cubicBezTo>
                    <a:cubicBezTo>
                      <a:pt x="318611" y="1742599"/>
                      <a:pt x="309086" y="1736884"/>
                      <a:pt x="298609" y="1736884"/>
                    </a:cubicBezTo>
                    <a:cubicBezTo>
                      <a:pt x="282416" y="1736884"/>
                      <a:pt x="269081" y="1750219"/>
                      <a:pt x="268129" y="1766411"/>
                    </a:cubicBezTo>
                    <a:cubicBezTo>
                      <a:pt x="266224" y="1766411"/>
                      <a:pt x="264319" y="1767364"/>
                      <a:pt x="263366" y="1767364"/>
                    </a:cubicBezTo>
                    <a:cubicBezTo>
                      <a:pt x="264319" y="1764506"/>
                      <a:pt x="265271" y="1761649"/>
                      <a:pt x="265271" y="1758791"/>
                    </a:cubicBezTo>
                    <a:cubicBezTo>
                      <a:pt x="265271" y="1744504"/>
                      <a:pt x="252889" y="1732121"/>
                      <a:pt x="238601" y="1732121"/>
                    </a:cubicBezTo>
                    <a:cubicBezTo>
                      <a:pt x="224314" y="1732121"/>
                      <a:pt x="211931" y="1744504"/>
                      <a:pt x="211931" y="1758791"/>
                    </a:cubicBezTo>
                    <a:cubicBezTo>
                      <a:pt x="211931" y="1760696"/>
                      <a:pt x="211931" y="1762601"/>
                      <a:pt x="212884" y="1764506"/>
                    </a:cubicBezTo>
                    <a:cubicBezTo>
                      <a:pt x="212884" y="1764506"/>
                      <a:pt x="212884" y="1765459"/>
                      <a:pt x="212884" y="1765459"/>
                    </a:cubicBezTo>
                    <a:cubicBezTo>
                      <a:pt x="212884" y="1768316"/>
                      <a:pt x="213836" y="1771174"/>
                      <a:pt x="214789" y="1773079"/>
                    </a:cubicBezTo>
                    <a:cubicBezTo>
                      <a:pt x="210026" y="1774031"/>
                      <a:pt x="207169" y="1777841"/>
                      <a:pt x="207169" y="1781651"/>
                    </a:cubicBezTo>
                    <a:cubicBezTo>
                      <a:pt x="207169" y="1782604"/>
                      <a:pt x="207169" y="1783556"/>
                      <a:pt x="208121" y="1784509"/>
                    </a:cubicBezTo>
                    <a:cubicBezTo>
                      <a:pt x="201454" y="1791176"/>
                      <a:pt x="196691" y="1799749"/>
                      <a:pt x="195739" y="1810226"/>
                    </a:cubicBezTo>
                    <a:cubicBezTo>
                      <a:pt x="194786" y="1830229"/>
                      <a:pt x="210026" y="1846421"/>
                      <a:pt x="230029" y="1847374"/>
                    </a:cubicBezTo>
                    <a:cubicBezTo>
                      <a:pt x="242411" y="1848326"/>
                      <a:pt x="253841" y="1841659"/>
                      <a:pt x="260509" y="1832134"/>
                    </a:cubicBezTo>
                    <a:cubicBezTo>
                      <a:pt x="260509" y="1833086"/>
                      <a:pt x="260509" y="1834039"/>
                      <a:pt x="260509" y="1834991"/>
                    </a:cubicBezTo>
                    <a:cubicBezTo>
                      <a:pt x="260509" y="1836896"/>
                      <a:pt x="260509" y="1837849"/>
                      <a:pt x="261461" y="1839754"/>
                    </a:cubicBezTo>
                    <a:cubicBezTo>
                      <a:pt x="259556" y="1840706"/>
                      <a:pt x="257651" y="1842611"/>
                      <a:pt x="257651" y="1844516"/>
                    </a:cubicBezTo>
                    <a:cubicBezTo>
                      <a:pt x="257651" y="1847374"/>
                      <a:pt x="260509" y="1850231"/>
                      <a:pt x="263366" y="1850231"/>
                    </a:cubicBezTo>
                    <a:cubicBezTo>
                      <a:pt x="265271" y="1850231"/>
                      <a:pt x="266224" y="1849279"/>
                      <a:pt x="267176" y="1848326"/>
                    </a:cubicBezTo>
                    <a:cubicBezTo>
                      <a:pt x="268129" y="1849279"/>
                      <a:pt x="270034" y="1850231"/>
                      <a:pt x="270986" y="1850231"/>
                    </a:cubicBezTo>
                    <a:cubicBezTo>
                      <a:pt x="272891" y="1853089"/>
                      <a:pt x="275749" y="1855946"/>
                      <a:pt x="279559" y="1855946"/>
                    </a:cubicBezTo>
                    <a:cubicBezTo>
                      <a:pt x="283369" y="1855946"/>
                      <a:pt x="286226" y="1854041"/>
                      <a:pt x="288131" y="1850231"/>
                    </a:cubicBezTo>
                    <a:cubicBezTo>
                      <a:pt x="291941" y="1852136"/>
                      <a:pt x="295751" y="1854041"/>
                      <a:pt x="300514" y="1854041"/>
                    </a:cubicBezTo>
                    <a:cubicBezTo>
                      <a:pt x="304324" y="1854041"/>
                      <a:pt x="307181" y="1853089"/>
                      <a:pt x="310039" y="1852136"/>
                    </a:cubicBezTo>
                    <a:cubicBezTo>
                      <a:pt x="319564" y="1851184"/>
                      <a:pt x="327184" y="1843564"/>
                      <a:pt x="329089" y="1834039"/>
                    </a:cubicBezTo>
                    <a:cubicBezTo>
                      <a:pt x="330994" y="1832134"/>
                      <a:pt x="332899" y="1830229"/>
                      <a:pt x="334804" y="1828324"/>
                    </a:cubicBezTo>
                    <a:cubicBezTo>
                      <a:pt x="335756" y="1828324"/>
                      <a:pt x="336709" y="1828324"/>
                      <a:pt x="337661" y="1828324"/>
                    </a:cubicBezTo>
                    <a:cubicBezTo>
                      <a:pt x="345281" y="1828324"/>
                      <a:pt x="351949" y="1824514"/>
                      <a:pt x="356711" y="1817846"/>
                    </a:cubicBezTo>
                    <a:cubicBezTo>
                      <a:pt x="360521" y="1818799"/>
                      <a:pt x="364331" y="1819751"/>
                      <a:pt x="368141" y="1819751"/>
                    </a:cubicBezTo>
                    <a:cubicBezTo>
                      <a:pt x="371951" y="1819751"/>
                      <a:pt x="376714" y="1818799"/>
                      <a:pt x="380524" y="1817846"/>
                    </a:cubicBezTo>
                    <a:cubicBezTo>
                      <a:pt x="386239" y="1821656"/>
                      <a:pt x="392906" y="1823561"/>
                      <a:pt x="400526" y="1823561"/>
                    </a:cubicBezTo>
                    <a:cubicBezTo>
                      <a:pt x="421481" y="1823561"/>
                      <a:pt x="437674" y="1806416"/>
                      <a:pt x="437674" y="1786414"/>
                    </a:cubicBezTo>
                    <a:cubicBezTo>
                      <a:pt x="437674" y="1786414"/>
                      <a:pt x="437674" y="1786414"/>
                      <a:pt x="437674" y="1786414"/>
                    </a:cubicBezTo>
                    <a:cubicBezTo>
                      <a:pt x="438626" y="1786414"/>
                      <a:pt x="440531" y="1786414"/>
                      <a:pt x="441484" y="1786414"/>
                    </a:cubicBezTo>
                    <a:cubicBezTo>
                      <a:pt x="446246" y="1786414"/>
                      <a:pt x="451009" y="1785461"/>
                      <a:pt x="454819" y="1782604"/>
                    </a:cubicBezTo>
                    <a:cubicBezTo>
                      <a:pt x="456724" y="1783556"/>
                      <a:pt x="459581" y="1784509"/>
                      <a:pt x="461486" y="1784509"/>
                    </a:cubicBezTo>
                    <a:cubicBezTo>
                      <a:pt x="469106" y="1784509"/>
                      <a:pt x="475774" y="1777841"/>
                      <a:pt x="475774" y="1770221"/>
                    </a:cubicBezTo>
                    <a:cubicBezTo>
                      <a:pt x="475774" y="1767364"/>
                      <a:pt x="474821" y="1764506"/>
                      <a:pt x="472916" y="1762601"/>
                    </a:cubicBezTo>
                    <a:cubicBezTo>
                      <a:pt x="478631" y="1760696"/>
                      <a:pt x="484346" y="1757839"/>
                      <a:pt x="488156" y="1753076"/>
                    </a:cubicBezTo>
                    <a:cubicBezTo>
                      <a:pt x="490061" y="1752124"/>
                      <a:pt x="491966" y="1751171"/>
                      <a:pt x="493871" y="1750219"/>
                    </a:cubicBezTo>
                    <a:cubicBezTo>
                      <a:pt x="493871" y="1750219"/>
                      <a:pt x="493871" y="1750219"/>
                      <a:pt x="493871" y="1751171"/>
                    </a:cubicBezTo>
                    <a:cubicBezTo>
                      <a:pt x="493871" y="1768316"/>
                      <a:pt x="508159" y="1782604"/>
                      <a:pt x="525304" y="1782604"/>
                    </a:cubicBezTo>
                    <a:cubicBezTo>
                      <a:pt x="528161" y="1782604"/>
                      <a:pt x="531019" y="1781651"/>
                      <a:pt x="533876" y="1780699"/>
                    </a:cubicBezTo>
                    <a:cubicBezTo>
                      <a:pt x="538639" y="1783556"/>
                      <a:pt x="543401" y="1785461"/>
                      <a:pt x="550069" y="1785461"/>
                    </a:cubicBezTo>
                    <a:cubicBezTo>
                      <a:pt x="556736" y="1785461"/>
                      <a:pt x="562451" y="1783556"/>
                      <a:pt x="567214" y="1779746"/>
                    </a:cubicBezTo>
                    <a:cubicBezTo>
                      <a:pt x="570071" y="1780699"/>
                      <a:pt x="572929" y="1780699"/>
                      <a:pt x="575786" y="1780699"/>
                    </a:cubicBezTo>
                    <a:cubicBezTo>
                      <a:pt x="586264" y="1780699"/>
                      <a:pt x="595789" y="1775936"/>
                      <a:pt x="601504" y="1769269"/>
                    </a:cubicBezTo>
                    <a:cubicBezTo>
                      <a:pt x="602456" y="1769269"/>
                      <a:pt x="603409" y="1769269"/>
                      <a:pt x="604361" y="1769269"/>
                    </a:cubicBezTo>
                    <a:cubicBezTo>
                      <a:pt x="608171" y="1769269"/>
                      <a:pt x="611981" y="1768316"/>
                      <a:pt x="615791" y="1767364"/>
                    </a:cubicBezTo>
                    <a:cubicBezTo>
                      <a:pt x="621506" y="1780699"/>
                      <a:pt x="635794" y="1791176"/>
                      <a:pt x="651034" y="1791176"/>
                    </a:cubicBezTo>
                    <a:cubicBezTo>
                      <a:pt x="652939" y="1791176"/>
                      <a:pt x="653891" y="1791176"/>
                      <a:pt x="655796" y="1791176"/>
                    </a:cubicBezTo>
                    <a:cubicBezTo>
                      <a:pt x="673894" y="1794034"/>
                      <a:pt x="691039" y="1797844"/>
                      <a:pt x="705326" y="1800701"/>
                    </a:cubicBezTo>
                    <a:cubicBezTo>
                      <a:pt x="758666" y="1812131"/>
                      <a:pt x="911066" y="1835944"/>
                      <a:pt x="1004411" y="1796891"/>
                    </a:cubicBezTo>
                    <a:cubicBezTo>
                      <a:pt x="1106329" y="1754029"/>
                      <a:pt x="1104424" y="1693069"/>
                      <a:pt x="1087279" y="1637824"/>
                    </a:cubicBezTo>
                    <a:cubicBezTo>
                      <a:pt x="1072039" y="1586389"/>
                      <a:pt x="1057751" y="1581626"/>
                      <a:pt x="1076801" y="1550194"/>
                    </a:cubicBezTo>
                    <a:cubicBezTo>
                      <a:pt x="1088231" y="1533049"/>
                      <a:pt x="1138714" y="1535906"/>
                      <a:pt x="1153001" y="1512094"/>
                    </a:cubicBezTo>
                    <a:cubicBezTo>
                      <a:pt x="1167289" y="1488281"/>
                      <a:pt x="1159669" y="1456849"/>
                      <a:pt x="1149191" y="1437799"/>
                    </a:cubicBezTo>
                    <a:cubicBezTo>
                      <a:pt x="1138714" y="1418749"/>
                      <a:pt x="1079659" y="1413986"/>
                      <a:pt x="1078706" y="1408271"/>
                    </a:cubicBezTo>
                    <a:cubicBezTo>
                      <a:pt x="1077754" y="1402556"/>
                      <a:pt x="1132999" y="1377791"/>
                      <a:pt x="1161574" y="1366361"/>
                    </a:cubicBezTo>
                    <a:cubicBezTo>
                      <a:pt x="1198721" y="1351121"/>
                      <a:pt x="1194911" y="1305401"/>
                      <a:pt x="1186339" y="1283494"/>
                    </a:cubicBezTo>
                    <a:cubicBezTo>
                      <a:pt x="1177766" y="1261586"/>
                      <a:pt x="1153954" y="1255871"/>
                      <a:pt x="1138714" y="1235869"/>
                    </a:cubicBezTo>
                    <a:cubicBezTo>
                      <a:pt x="1123474" y="1215866"/>
                      <a:pt x="1137761" y="1171099"/>
                      <a:pt x="1159669" y="1165384"/>
                    </a:cubicBezTo>
                    <a:cubicBezTo>
                      <a:pt x="1181576" y="1159669"/>
                      <a:pt x="1219676" y="1142524"/>
                      <a:pt x="1240631" y="1103471"/>
                    </a:cubicBezTo>
                    <a:cubicBezTo>
                      <a:pt x="1254919" y="1067276"/>
                      <a:pt x="1213961" y="1007269"/>
                      <a:pt x="1172051" y="974884"/>
                    </a:cubicBezTo>
                    <a:close/>
                    <a:moveTo>
                      <a:pt x="584359" y="250984"/>
                    </a:moveTo>
                    <a:cubicBezTo>
                      <a:pt x="583406" y="251936"/>
                      <a:pt x="582454" y="251936"/>
                      <a:pt x="581501" y="252889"/>
                    </a:cubicBezTo>
                    <a:cubicBezTo>
                      <a:pt x="578644" y="250984"/>
                      <a:pt x="575786" y="250031"/>
                      <a:pt x="572929" y="250031"/>
                    </a:cubicBezTo>
                    <a:cubicBezTo>
                      <a:pt x="572929" y="250031"/>
                      <a:pt x="572929" y="250031"/>
                      <a:pt x="571976" y="250031"/>
                    </a:cubicBezTo>
                    <a:cubicBezTo>
                      <a:pt x="571024" y="250031"/>
                      <a:pt x="571024" y="249079"/>
                      <a:pt x="570071" y="249079"/>
                    </a:cubicBezTo>
                    <a:cubicBezTo>
                      <a:pt x="570071" y="248126"/>
                      <a:pt x="570071" y="247174"/>
                      <a:pt x="570071" y="246221"/>
                    </a:cubicBezTo>
                    <a:cubicBezTo>
                      <a:pt x="570071" y="245269"/>
                      <a:pt x="570071" y="244316"/>
                      <a:pt x="570071" y="243364"/>
                    </a:cubicBezTo>
                    <a:cubicBezTo>
                      <a:pt x="575786" y="241459"/>
                      <a:pt x="580549" y="238601"/>
                      <a:pt x="585311" y="234791"/>
                    </a:cubicBezTo>
                    <a:cubicBezTo>
                      <a:pt x="587216" y="238601"/>
                      <a:pt x="591026" y="242411"/>
                      <a:pt x="595789" y="244316"/>
                    </a:cubicBezTo>
                    <a:cubicBezTo>
                      <a:pt x="590074" y="244316"/>
                      <a:pt x="586264" y="247174"/>
                      <a:pt x="584359" y="250984"/>
                    </a:cubicBezTo>
                    <a:close/>
                    <a:moveTo>
                      <a:pt x="596741" y="201454"/>
                    </a:moveTo>
                    <a:cubicBezTo>
                      <a:pt x="596741" y="200501"/>
                      <a:pt x="596741" y="199549"/>
                      <a:pt x="596741" y="198596"/>
                    </a:cubicBezTo>
                    <a:cubicBezTo>
                      <a:pt x="597694" y="198596"/>
                      <a:pt x="598646" y="199549"/>
                      <a:pt x="598646" y="199549"/>
                    </a:cubicBezTo>
                    <a:cubicBezTo>
                      <a:pt x="597694" y="200501"/>
                      <a:pt x="597694" y="200501"/>
                      <a:pt x="596741" y="201454"/>
                    </a:cubicBezTo>
                    <a:close/>
                    <a:moveTo>
                      <a:pt x="606266" y="250031"/>
                    </a:moveTo>
                    <a:cubicBezTo>
                      <a:pt x="605314" y="248126"/>
                      <a:pt x="603409" y="247174"/>
                      <a:pt x="602456" y="245269"/>
                    </a:cubicBezTo>
                    <a:cubicBezTo>
                      <a:pt x="603409" y="245269"/>
                      <a:pt x="604361" y="245269"/>
                      <a:pt x="605314" y="245269"/>
                    </a:cubicBezTo>
                    <a:cubicBezTo>
                      <a:pt x="606266" y="245269"/>
                      <a:pt x="608171" y="245269"/>
                      <a:pt x="609124" y="245269"/>
                    </a:cubicBezTo>
                    <a:cubicBezTo>
                      <a:pt x="607219" y="247174"/>
                      <a:pt x="607219" y="248126"/>
                      <a:pt x="606266" y="250031"/>
                    </a:cubicBezTo>
                    <a:close/>
                    <a:moveTo>
                      <a:pt x="557689" y="407194"/>
                    </a:moveTo>
                    <a:cubicBezTo>
                      <a:pt x="556736" y="407194"/>
                      <a:pt x="556736" y="407194"/>
                      <a:pt x="555784" y="407194"/>
                    </a:cubicBezTo>
                    <a:cubicBezTo>
                      <a:pt x="555784" y="406241"/>
                      <a:pt x="555784" y="406241"/>
                      <a:pt x="555784" y="405289"/>
                    </a:cubicBezTo>
                    <a:cubicBezTo>
                      <a:pt x="555784" y="403384"/>
                      <a:pt x="555784" y="402431"/>
                      <a:pt x="554831" y="400526"/>
                    </a:cubicBezTo>
                    <a:cubicBezTo>
                      <a:pt x="555784" y="403384"/>
                      <a:pt x="557689" y="405289"/>
                      <a:pt x="559594" y="407194"/>
                    </a:cubicBezTo>
                    <a:cubicBezTo>
                      <a:pt x="560546" y="407194"/>
                      <a:pt x="559594" y="407194"/>
                      <a:pt x="557689" y="407194"/>
                    </a:cubicBezTo>
                    <a:close/>
                    <a:moveTo>
                      <a:pt x="637699" y="305276"/>
                    </a:moveTo>
                    <a:cubicBezTo>
                      <a:pt x="638651" y="307181"/>
                      <a:pt x="640556" y="308134"/>
                      <a:pt x="641509" y="309086"/>
                    </a:cubicBezTo>
                    <a:cubicBezTo>
                      <a:pt x="640556" y="309086"/>
                      <a:pt x="639604" y="310039"/>
                      <a:pt x="638651" y="310039"/>
                    </a:cubicBezTo>
                    <a:cubicBezTo>
                      <a:pt x="637699" y="308134"/>
                      <a:pt x="637699" y="307181"/>
                      <a:pt x="636746" y="306229"/>
                    </a:cubicBezTo>
                    <a:cubicBezTo>
                      <a:pt x="636746" y="305276"/>
                      <a:pt x="637699" y="305276"/>
                      <a:pt x="637699" y="305276"/>
                    </a:cubicBezTo>
                    <a:close/>
                    <a:moveTo>
                      <a:pt x="591979" y="417671"/>
                    </a:moveTo>
                    <a:cubicBezTo>
                      <a:pt x="598646" y="416719"/>
                      <a:pt x="604361" y="413861"/>
                      <a:pt x="609124" y="409099"/>
                    </a:cubicBezTo>
                    <a:cubicBezTo>
                      <a:pt x="607219" y="411956"/>
                      <a:pt x="606266" y="415766"/>
                      <a:pt x="606266" y="418624"/>
                    </a:cubicBezTo>
                    <a:cubicBezTo>
                      <a:pt x="606266" y="418624"/>
                      <a:pt x="606266" y="418624"/>
                      <a:pt x="606266" y="418624"/>
                    </a:cubicBezTo>
                    <a:cubicBezTo>
                      <a:pt x="603409" y="419576"/>
                      <a:pt x="600551" y="422434"/>
                      <a:pt x="598646" y="426244"/>
                    </a:cubicBezTo>
                    <a:cubicBezTo>
                      <a:pt x="596741" y="423386"/>
                      <a:pt x="593884" y="421481"/>
                      <a:pt x="591026" y="420529"/>
                    </a:cubicBezTo>
                    <a:cubicBezTo>
                      <a:pt x="591979" y="419576"/>
                      <a:pt x="591979" y="418624"/>
                      <a:pt x="591979" y="417671"/>
                    </a:cubicBezTo>
                    <a:close/>
                    <a:moveTo>
                      <a:pt x="594836" y="511016"/>
                    </a:moveTo>
                    <a:cubicBezTo>
                      <a:pt x="593884" y="511016"/>
                      <a:pt x="592931" y="510064"/>
                      <a:pt x="591979" y="510064"/>
                    </a:cubicBezTo>
                    <a:cubicBezTo>
                      <a:pt x="591026" y="510064"/>
                      <a:pt x="590074" y="510064"/>
                      <a:pt x="590074" y="510064"/>
                    </a:cubicBezTo>
                    <a:cubicBezTo>
                      <a:pt x="589121" y="509111"/>
                      <a:pt x="588169" y="509111"/>
                      <a:pt x="587216" y="508159"/>
                    </a:cubicBezTo>
                    <a:cubicBezTo>
                      <a:pt x="591026" y="507206"/>
                      <a:pt x="593884" y="505301"/>
                      <a:pt x="597694" y="503396"/>
                    </a:cubicBezTo>
                    <a:cubicBezTo>
                      <a:pt x="597694" y="504349"/>
                      <a:pt x="597694" y="505301"/>
                      <a:pt x="598646" y="505301"/>
                    </a:cubicBezTo>
                    <a:cubicBezTo>
                      <a:pt x="595789" y="507206"/>
                      <a:pt x="594836" y="509111"/>
                      <a:pt x="594836" y="511016"/>
                    </a:cubicBezTo>
                    <a:close/>
                    <a:moveTo>
                      <a:pt x="633889" y="447199"/>
                    </a:moveTo>
                    <a:cubicBezTo>
                      <a:pt x="630079" y="451009"/>
                      <a:pt x="628174" y="455771"/>
                      <a:pt x="627221" y="461486"/>
                    </a:cubicBezTo>
                    <a:cubicBezTo>
                      <a:pt x="627221" y="461486"/>
                      <a:pt x="626269" y="461486"/>
                      <a:pt x="626269" y="461486"/>
                    </a:cubicBezTo>
                    <a:cubicBezTo>
                      <a:pt x="615791" y="461486"/>
                      <a:pt x="608171" y="470059"/>
                      <a:pt x="608171" y="479584"/>
                    </a:cubicBezTo>
                    <a:cubicBezTo>
                      <a:pt x="608171" y="481489"/>
                      <a:pt x="608171" y="482441"/>
                      <a:pt x="609124" y="484346"/>
                    </a:cubicBezTo>
                    <a:cubicBezTo>
                      <a:pt x="609124" y="484346"/>
                      <a:pt x="608171" y="484346"/>
                      <a:pt x="608171" y="485299"/>
                    </a:cubicBezTo>
                    <a:cubicBezTo>
                      <a:pt x="608171" y="484346"/>
                      <a:pt x="608171" y="484346"/>
                      <a:pt x="608171" y="483394"/>
                    </a:cubicBezTo>
                    <a:cubicBezTo>
                      <a:pt x="608171" y="472916"/>
                      <a:pt x="602456" y="464344"/>
                      <a:pt x="593884" y="459581"/>
                    </a:cubicBezTo>
                    <a:cubicBezTo>
                      <a:pt x="600551" y="456724"/>
                      <a:pt x="604361" y="451009"/>
                      <a:pt x="606266" y="444341"/>
                    </a:cubicBezTo>
                    <a:cubicBezTo>
                      <a:pt x="608171" y="446246"/>
                      <a:pt x="611029" y="447199"/>
                      <a:pt x="614839" y="447199"/>
                    </a:cubicBezTo>
                    <a:cubicBezTo>
                      <a:pt x="619601" y="447199"/>
                      <a:pt x="624364" y="444341"/>
                      <a:pt x="626269" y="440531"/>
                    </a:cubicBezTo>
                    <a:cubicBezTo>
                      <a:pt x="627221" y="440531"/>
                      <a:pt x="629126" y="440531"/>
                      <a:pt x="630079" y="440531"/>
                    </a:cubicBezTo>
                    <a:cubicBezTo>
                      <a:pt x="631031" y="440531"/>
                      <a:pt x="631031" y="440531"/>
                      <a:pt x="631984" y="440531"/>
                    </a:cubicBezTo>
                    <a:cubicBezTo>
                      <a:pt x="632936" y="442436"/>
                      <a:pt x="634841" y="443389"/>
                      <a:pt x="636746" y="444341"/>
                    </a:cubicBezTo>
                    <a:cubicBezTo>
                      <a:pt x="633889" y="445294"/>
                      <a:pt x="633889" y="446246"/>
                      <a:pt x="633889" y="447199"/>
                    </a:cubicBezTo>
                    <a:cubicBezTo>
                      <a:pt x="633889" y="447199"/>
                      <a:pt x="633889" y="447199"/>
                      <a:pt x="633889" y="447199"/>
                    </a:cubicBezTo>
                    <a:close/>
                    <a:moveTo>
                      <a:pt x="639604" y="402431"/>
                    </a:moveTo>
                    <a:cubicBezTo>
                      <a:pt x="636746" y="400526"/>
                      <a:pt x="634841" y="399574"/>
                      <a:pt x="631031" y="399574"/>
                    </a:cubicBezTo>
                    <a:cubicBezTo>
                      <a:pt x="631031" y="395764"/>
                      <a:pt x="628174" y="392906"/>
                      <a:pt x="625316" y="391001"/>
                    </a:cubicBezTo>
                    <a:cubicBezTo>
                      <a:pt x="625316" y="390049"/>
                      <a:pt x="626269" y="389096"/>
                      <a:pt x="626269" y="388144"/>
                    </a:cubicBezTo>
                    <a:cubicBezTo>
                      <a:pt x="626269" y="385286"/>
                      <a:pt x="623411" y="382429"/>
                      <a:pt x="620554" y="382429"/>
                    </a:cubicBezTo>
                    <a:cubicBezTo>
                      <a:pt x="620554" y="379571"/>
                      <a:pt x="619601" y="376714"/>
                      <a:pt x="619601" y="374809"/>
                    </a:cubicBezTo>
                    <a:cubicBezTo>
                      <a:pt x="621506" y="375761"/>
                      <a:pt x="623411" y="375761"/>
                      <a:pt x="625316" y="375761"/>
                    </a:cubicBezTo>
                    <a:cubicBezTo>
                      <a:pt x="627221" y="375761"/>
                      <a:pt x="629126" y="374809"/>
                      <a:pt x="631031" y="373856"/>
                    </a:cubicBezTo>
                    <a:cubicBezTo>
                      <a:pt x="632936" y="377666"/>
                      <a:pt x="637699" y="380524"/>
                      <a:pt x="642461" y="380524"/>
                    </a:cubicBezTo>
                    <a:cubicBezTo>
                      <a:pt x="642461" y="385286"/>
                      <a:pt x="644366" y="390049"/>
                      <a:pt x="647224" y="394811"/>
                    </a:cubicBezTo>
                    <a:cubicBezTo>
                      <a:pt x="643414" y="396716"/>
                      <a:pt x="641509" y="399574"/>
                      <a:pt x="639604" y="402431"/>
                    </a:cubicBezTo>
                    <a:close/>
                    <a:moveTo>
                      <a:pt x="343376" y="758666"/>
                    </a:moveTo>
                    <a:cubicBezTo>
                      <a:pt x="343376" y="757714"/>
                      <a:pt x="343376" y="757714"/>
                      <a:pt x="343376" y="758666"/>
                    </a:cubicBezTo>
                    <a:cubicBezTo>
                      <a:pt x="343376" y="755809"/>
                      <a:pt x="342424" y="753904"/>
                      <a:pt x="341471" y="751999"/>
                    </a:cubicBezTo>
                    <a:cubicBezTo>
                      <a:pt x="343376" y="752951"/>
                      <a:pt x="345281" y="752951"/>
                      <a:pt x="346234" y="752951"/>
                    </a:cubicBezTo>
                    <a:cubicBezTo>
                      <a:pt x="345281" y="754856"/>
                      <a:pt x="344329" y="756761"/>
                      <a:pt x="343376" y="758666"/>
                    </a:cubicBezTo>
                    <a:close/>
                    <a:moveTo>
                      <a:pt x="109061" y="1225391"/>
                    </a:moveTo>
                    <a:cubicBezTo>
                      <a:pt x="106204" y="1221581"/>
                      <a:pt x="101441" y="1218724"/>
                      <a:pt x="95726" y="1217771"/>
                    </a:cubicBezTo>
                    <a:cubicBezTo>
                      <a:pt x="99536" y="1216819"/>
                      <a:pt x="103346" y="1213961"/>
                      <a:pt x="104299" y="1210151"/>
                    </a:cubicBezTo>
                    <a:cubicBezTo>
                      <a:pt x="111919" y="1208246"/>
                      <a:pt x="118586" y="1202531"/>
                      <a:pt x="122396" y="1195864"/>
                    </a:cubicBezTo>
                    <a:cubicBezTo>
                      <a:pt x="124301" y="1197769"/>
                      <a:pt x="126206" y="1199674"/>
                      <a:pt x="129064" y="1201579"/>
                    </a:cubicBezTo>
                    <a:cubicBezTo>
                      <a:pt x="118586" y="1204436"/>
                      <a:pt x="110014" y="1213961"/>
                      <a:pt x="109061" y="1225391"/>
                    </a:cubicBezTo>
                    <a:close/>
                    <a:moveTo>
                      <a:pt x="151924" y="1208246"/>
                    </a:moveTo>
                    <a:cubicBezTo>
                      <a:pt x="150971" y="1207294"/>
                      <a:pt x="150971" y="1207294"/>
                      <a:pt x="150019" y="1206341"/>
                    </a:cubicBezTo>
                    <a:cubicBezTo>
                      <a:pt x="150971" y="1206341"/>
                      <a:pt x="151924" y="1206341"/>
                      <a:pt x="151924" y="1206341"/>
                    </a:cubicBezTo>
                    <a:cubicBezTo>
                      <a:pt x="152876" y="1207294"/>
                      <a:pt x="151924" y="1208246"/>
                      <a:pt x="151924" y="1208246"/>
                    </a:cubicBezTo>
                    <a:close/>
                    <a:moveTo>
                      <a:pt x="290989" y="992981"/>
                    </a:moveTo>
                    <a:cubicBezTo>
                      <a:pt x="291941" y="991076"/>
                      <a:pt x="291941" y="989171"/>
                      <a:pt x="291941" y="986314"/>
                    </a:cubicBezTo>
                    <a:cubicBezTo>
                      <a:pt x="291941" y="986314"/>
                      <a:pt x="291941" y="986314"/>
                      <a:pt x="291941" y="986314"/>
                    </a:cubicBezTo>
                    <a:cubicBezTo>
                      <a:pt x="292894" y="986314"/>
                      <a:pt x="293846" y="987266"/>
                      <a:pt x="294799" y="987266"/>
                    </a:cubicBezTo>
                    <a:cubicBezTo>
                      <a:pt x="293846" y="989171"/>
                      <a:pt x="291941" y="991076"/>
                      <a:pt x="290989" y="992981"/>
                    </a:cubicBezTo>
                    <a:close/>
                    <a:moveTo>
                      <a:pt x="309086" y="1652111"/>
                    </a:moveTo>
                    <a:cubicBezTo>
                      <a:pt x="309086" y="1651159"/>
                      <a:pt x="309086" y="1650206"/>
                      <a:pt x="310039" y="1649254"/>
                    </a:cubicBezTo>
                    <a:cubicBezTo>
                      <a:pt x="310039" y="1649254"/>
                      <a:pt x="310991" y="1650206"/>
                      <a:pt x="310991" y="1650206"/>
                    </a:cubicBezTo>
                    <a:cubicBezTo>
                      <a:pt x="310991" y="1651159"/>
                      <a:pt x="310039" y="1651159"/>
                      <a:pt x="309086" y="1652111"/>
                    </a:cubicBezTo>
                    <a:close/>
                    <a:moveTo>
                      <a:pt x="259556" y="1822609"/>
                    </a:moveTo>
                    <a:cubicBezTo>
                      <a:pt x="260509" y="1820704"/>
                      <a:pt x="260509" y="1818799"/>
                      <a:pt x="261461" y="1816894"/>
                    </a:cubicBezTo>
                    <a:cubicBezTo>
                      <a:pt x="262414" y="1816894"/>
                      <a:pt x="264319" y="1816894"/>
                      <a:pt x="265271" y="1816894"/>
                    </a:cubicBezTo>
                    <a:cubicBezTo>
                      <a:pt x="265271" y="1817846"/>
                      <a:pt x="266224" y="1817846"/>
                      <a:pt x="266224" y="1817846"/>
                    </a:cubicBezTo>
                    <a:cubicBezTo>
                      <a:pt x="263366" y="1819751"/>
                      <a:pt x="261461" y="1820704"/>
                      <a:pt x="259556" y="1822609"/>
                    </a:cubicBezTo>
                    <a:close/>
                    <a:moveTo>
                      <a:pt x="330994" y="1783556"/>
                    </a:moveTo>
                    <a:cubicBezTo>
                      <a:pt x="330041" y="1783556"/>
                      <a:pt x="330041" y="1783556"/>
                      <a:pt x="329089" y="1783556"/>
                    </a:cubicBezTo>
                    <a:cubicBezTo>
                      <a:pt x="328136" y="1782604"/>
                      <a:pt x="327184" y="1781651"/>
                      <a:pt x="326231" y="1781651"/>
                    </a:cubicBezTo>
                    <a:cubicBezTo>
                      <a:pt x="324326" y="1779746"/>
                      <a:pt x="323374" y="1778794"/>
                      <a:pt x="321469" y="1777841"/>
                    </a:cubicBezTo>
                    <a:cubicBezTo>
                      <a:pt x="322421" y="1775936"/>
                      <a:pt x="322421" y="1774031"/>
                      <a:pt x="323374" y="1772126"/>
                    </a:cubicBezTo>
                    <a:cubicBezTo>
                      <a:pt x="325279" y="1773079"/>
                      <a:pt x="327184" y="1773079"/>
                      <a:pt x="329089" y="1773079"/>
                    </a:cubicBezTo>
                    <a:cubicBezTo>
                      <a:pt x="331946" y="1773079"/>
                      <a:pt x="333851" y="1772126"/>
                      <a:pt x="335756" y="1771174"/>
                    </a:cubicBezTo>
                    <a:cubicBezTo>
                      <a:pt x="333851" y="1774984"/>
                      <a:pt x="331946" y="1778794"/>
                      <a:pt x="330994" y="1783556"/>
                    </a:cubicBezTo>
                    <a:close/>
                    <a:moveTo>
                      <a:pt x="442436" y="1450181"/>
                    </a:moveTo>
                    <a:cubicBezTo>
                      <a:pt x="444341" y="1453991"/>
                      <a:pt x="447199" y="1456849"/>
                      <a:pt x="451009" y="1458754"/>
                    </a:cubicBezTo>
                    <a:cubicBezTo>
                      <a:pt x="448151" y="1460659"/>
                      <a:pt x="446246" y="1462564"/>
                      <a:pt x="444341" y="1465421"/>
                    </a:cubicBezTo>
                    <a:cubicBezTo>
                      <a:pt x="443389" y="1461611"/>
                      <a:pt x="440531" y="1457801"/>
                      <a:pt x="437674" y="1454944"/>
                    </a:cubicBezTo>
                    <a:cubicBezTo>
                      <a:pt x="438626" y="1453039"/>
                      <a:pt x="440531" y="1452086"/>
                      <a:pt x="442436" y="1450181"/>
                    </a:cubicBezTo>
                    <a:close/>
                    <a:moveTo>
                      <a:pt x="426244" y="1592104"/>
                    </a:moveTo>
                    <a:cubicBezTo>
                      <a:pt x="425291" y="1589246"/>
                      <a:pt x="423386" y="1587341"/>
                      <a:pt x="420529" y="1587341"/>
                    </a:cubicBezTo>
                    <a:cubicBezTo>
                      <a:pt x="420529" y="1587341"/>
                      <a:pt x="419576" y="1587341"/>
                      <a:pt x="419576" y="1587341"/>
                    </a:cubicBezTo>
                    <a:cubicBezTo>
                      <a:pt x="420529" y="1584484"/>
                      <a:pt x="421481" y="1580674"/>
                      <a:pt x="421481" y="1576864"/>
                    </a:cubicBezTo>
                    <a:cubicBezTo>
                      <a:pt x="421481" y="1575911"/>
                      <a:pt x="421481" y="1575911"/>
                      <a:pt x="421481" y="1574959"/>
                    </a:cubicBezTo>
                    <a:cubicBezTo>
                      <a:pt x="421481" y="1574959"/>
                      <a:pt x="422434" y="1574959"/>
                      <a:pt x="422434" y="1574959"/>
                    </a:cubicBezTo>
                    <a:cubicBezTo>
                      <a:pt x="423386" y="1575911"/>
                      <a:pt x="425291" y="1576864"/>
                      <a:pt x="426244" y="1577816"/>
                    </a:cubicBezTo>
                    <a:cubicBezTo>
                      <a:pt x="426244" y="1578769"/>
                      <a:pt x="426244" y="1579721"/>
                      <a:pt x="426244" y="1580674"/>
                    </a:cubicBezTo>
                    <a:cubicBezTo>
                      <a:pt x="426244" y="1585436"/>
                      <a:pt x="427196" y="1589246"/>
                      <a:pt x="430054" y="1593056"/>
                    </a:cubicBezTo>
                    <a:cubicBezTo>
                      <a:pt x="428149" y="1592104"/>
                      <a:pt x="427196" y="1592104"/>
                      <a:pt x="426244" y="1592104"/>
                    </a:cubicBezTo>
                    <a:close/>
                    <a:moveTo>
                      <a:pt x="431959" y="1518761"/>
                    </a:moveTo>
                    <a:cubicBezTo>
                      <a:pt x="430054" y="1517809"/>
                      <a:pt x="427196" y="1517809"/>
                      <a:pt x="425291" y="1517809"/>
                    </a:cubicBezTo>
                    <a:cubicBezTo>
                      <a:pt x="422434" y="1517809"/>
                      <a:pt x="418624" y="1518761"/>
                      <a:pt x="415766" y="1519714"/>
                    </a:cubicBezTo>
                    <a:cubicBezTo>
                      <a:pt x="415766" y="1518761"/>
                      <a:pt x="416719" y="1517809"/>
                      <a:pt x="416719" y="1515904"/>
                    </a:cubicBezTo>
                    <a:cubicBezTo>
                      <a:pt x="416719" y="1513046"/>
                      <a:pt x="415766" y="1510189"/>
                      <a:pt x="413861" y="1508284"/>
                    </a:cubicBezTo>
                    <a:cubicBezTo>
                      <a:pt x="417671" y="1507331"/>
                      <a:pt x="419576" y="1503521"/>
                      <a:pt x="419576" y="1499711"/>
                    </a:cubicBezTo>
                    <a:cubicBezTo>
                      <a:pt x="419576" y="1497806"/>
                      <a:pt x="418624" y="1496854"/>
                      <a:pt x="418624" y="1494949"/>
                    </a:cubicBezTo>
                    <a:cubicBezTo>
                      <a:pt x="420529" y="1493044"/>
                      <a:pt x="422434" y="1490186"/>
                      <a:pt x="422434" y="1486376"/>
                    </a:cubicBezTo>
                    <a:cubicBezTo>
                      <a:pt x="422434" y="1485424"/>
                      <a:pt x="422434" y="1485424"/>
                      <a:pt x="422434" y="1484471"/>
                    </a:cubicBezTo>
                    <a:cubicBezTo>
                      <a:pt x="422434" y="1484471"/>
                      <a:pt x="422434" y="1484471"/>
                      <a:pt x="422434" y="1484471"/>
                    </a:cubicBezTo>
                    <a:cubicBezTo>
                      <a:pt x="424339" y="1488281"/>
                      <a:pt x="428149" y="1491139"/>
                      <a:pt x="431959" y="1491139"/>
                    </a:cubicBezTo>
                    <a:cubicBezTo>
                      <a:pt x="432911" y="1491139"/>
                      <a:pt x="434816" y="1491139"/>
                      <a:pt x="435769" y="1490186"/>
                    </a:cubicBezTo>
                    <a:cubicBezTo>
                      <a:pt x="435769" y="1491139"/>
                      <a:pt x="436721" y="1492091"/>
                      <a:pt x="436721" y="1493044"/>
                    </a:cubicBezTo>
                    <a:cubicBezTo>
                      <a:pt x="432911" y="1495901"/>
                      <a:pt x="430054" y="1499711"/>
                      <a:pt x="430054" y="1505426"/>
                    </a:cubicBezTo>
                    <a:cubicBezTo>
                      <a:pt x="430054" y="1509236"/>
                      <a:pt x="431959" y="1513046"/>
                      <a:pt x="434816" y="1515904"/>
                    </a:cubicBezTo>
                    <a:cubicBezTo>
                      <a:pt x="432911" y="1518761"/>
                      <a:pt x="431959" y="1518761"/>
                      <a:pt x="431959" y="1518761"/>
                    </a:cubicBezTo>
                    <a:close/>
                    <a:moveTo>
                      <a:pt x="445294" y="1609249"/>
                    </a:moveTo>
                    <a:cubicBezTo>
                      <a:pt x="442436" y="1606391"/>
                      <a:pt x="439579" y="1604486"/>
                      <a:pt x="435769" y="1603534"/>
                    </a:cubicBezTo>
                    <a:cubicBezTo>
                      <a:pt x="435769" y="1603534"/>
                      <a:pt x="435769" y="1603534"/>
                      <a:pt x="435769" y="1603534"/>
                    </a:cubicBezTo>
                    <a:cubicBezTo>
                      <a:pt x="435769" y="1601629"/>
                      <a:pt x="435769" y="1600676"/>
                      <a:pt x="434816" y="1598771"/>
                    </a:cubicBezTo>
                    <a:cubicBezTo>
                      <a:pt x="438626" y="1601629"/>
                      <a:pt x="443389" y="1603534"/>
                      <a:pt x="449104" y="1603534"/>
                    </a:cubicBezTo>
                    <a:cubicBezTo>
                      <a:pt x="449104" y="1603534"/>
                      <a:pt x="449104" y="1603534"/>
                      <a:pt x="450056" y="1603534"/>
                    </a:cubicBezTo>
                    <a:cubicBezTo>
                      <a:pt x="451009" y="1604486"/>
                      <a:pt x="451009" y="1605439"/>
                      <a:pt x="451961" y="1606391"/>
                    </a:cubicBezTo>
                    <a:cubicBezTo>
                      <a:pt x="449104" y="1607344"/>
                      <a:pt x="447199" y="1608296"/>
                      <a:pt x="445294" y="1609249"/>
                    </a:cubicBezTo>
                    <a:close/>
                    <a:moveTo>
                      <a:pt x="452914" y="1518761"/>
                    </a:moveTo>
                    <a:cubicBezTo>
                      <a:pt x="452914" y="1518761"/>
                      <a:pt x="451961" y="1517809"/>
                      <a:pt x="451961" y="1517809"/>
                    </a:cubicBezTo>
                    <a:cubicBezTo>
                      <a:pt x="451961" y="1517809"/>
                      <a:pt x="452914" y="1516856"/>
                      <a:pt x="452914" y="1516856"/>
                    </a:cubicBezTo>
                    <a:cubicBezTo>
                      <a:pt x="453866" y="1516856"/>
                      <a:pt x="453866" y="1517809"/>
                      <a:pt x="454819" y="1517809"/>
                    </a:cubicBezTo>
                    <a:cubicBezTo>
                      <a:pt x="452914" y="1518761"/>
                      <a:pt x="452914" y="1518761"/>
                      <a:pt x="452914" y="1518761"/>
                    </a:cubicBezTo>
                    <a:close/>
                    <a:moveTo>
                      <a:pt x="666274" y="511969"/>
                    </a:moveTo>
                    <a:cubicBezTo>
                      <a:pt x="667226" y="511016"/>
                      <a:pt x="667226" y="510064"/>
                      <a:pt x="668179" y="509111"/>
                    </a:cubicBezTo>
                    <a:lnTo>
                      <a:pt x="668179" y="511969"/>
                    </a:lnTo>
                    <a:cubicBezTo>
                      <a:pt x="667226" y="511969"/>
                      <a:pt x="666274" y="511969"/>
                      <a:pt x="666274" y="511969"/>
                    </a:cubicBezTo>
                    <a:close/>
                    <a:moveTo>
                      <a:pt x="657701" y="574834"/>
                    </a:moveTo>
                    <a:cubicBezTo>
                      <a:pt x="658654" y="574834"/>
                      <a:pt x="659606" y="573881"/>
                      <a:pt x="659606" y="572929"/>
                    </a:cubicBezTo>
                    <a:lnTo>
                      <a:pt x="659606" y="575786"/>
                    </a:lnTo>
                    <a:cubicBezTo>
                      <a:pt x="658654" y="575786"/>
                      <a:pt x="658654" y="575786"/>
                      <a:pt x="657701" y="574834"/>
                    </a:cubicBezTo>
                    <a:close/>
                    <a:moveTo>
                      <a:pt x="502444" y="1197769"/>
                    </a:moveTo>
                    <a:cubicBezTo>
                      <a:pt x="504349" y="1198721"/>
                      <a:pt x="505301" y="1198721"/>
                      <a:pt x="507206" y="1198721"/>
                    </a:cubicBezTo>
                    <a:cubicBezTo>
                      <a:pt x="509111" y="1198721"/>
                      <a:pt x="510064" y="1198721"/>
                      <a:pt x="511969" y="1197769"/>
                    </a:cubicBezTo>
                    <a:cubicBezTo>
                      <a:pt x="512921" y="1210151"/>
                      <a:pt x="519589" y="1220629"/>
                      <a:pt x="529114" y="1227296"/>
                    </a:cubicBezTo>
                    <a:cubicBezTo>
                      <a:pt x="528161" y="1228249"/>
                      <a:pt x="527209" y="1229201"/>
                      <a:pt x="526256" y="1230154"/>
                    </a:cubicBezTo>
                    <a:cubicBezTo>
                      <a:pt x="525304" y="1230154"/>
                      <a:pt x="525304" y="1230154"/>
                      <a:pt x="524351" y="1230154"/>
                    </a:cubicBezTo>
                    <a:cubicBezTo>
                      <a:pt x="519589" y="1224439"/>
                      <a:pt x="511969" y="1220629"/>
                      <a:pt x="504349" y="1220629"/>
                    </a:cubicBezTo>
                    <a:cubicBezTo>
                      <a:pt x="504349" y="1220629"/>
                      <a:pt x="504349" y="1220629"/>
                      <a:pt x="503396" y="1220629"/>
                    </a:cubicBezTo>
                    <a:cubicBezTo>
                      <a:pt x="501491" y="1217771"/>
                      <a:pt x="499586" y="1215866"/>
                      <a:pt x="497681" y="1213961"/>
                    </a:cubicBezTo>
                    <a:cubicBezTo>
                      <a:pt x="501491" y="1212056"/>
                      <a:pt x="504349" y="1208246"/>
                      <a:pt x="504349" y="1203484"/>
                    </a:cubicBezTo>
                    <a:cubicBezTo>
                      <a:pt x="504349" y="1201579"/>
                      <a:pt x="503396" y="1199674"/>
                      <a:pt x="502444" y="1197769"/>
                    </a:cubicBezTo>
                    <a:close/>
                    <a:moveTo>
                      <a:pt x="574834" y="1231106"/>
                    </a:moveTo>
                    <a:cubicBezTo>
                      <a:pt x="574834" y="1231106"/>
                      <a:pt x="574834" y="1230154"/>
                      <a:pt x="574834" y="1231106"/>
                    </a:cubicBezTo>
                    <a:cubicBezTo>
                      <a:pt x="576739" y="1229201"/>
                      <a:pt x="578644" y="1228249"/>
                      <a:pt x="579596" y="1226344"/>
                    </a:cubicBezTo>
                    <a:lnTo>
                      <a:pt x="579596" y="1229201"/>
                    </a:lnTo>
                    <a:cubicBezTo>
                      <a:pt x="577691" y="1230154"/>
                      <a:pt x="575786" y="1230154"/>
                      <a:pt x="574834" y="1231106"/>
                    </a:cubicBezTo>
                    <a:close/>
                    <a:moveTo>
                      <a:pt x="516731" y="1371124"/>
                    </a:moveTo>
                    <a:cubicBezTo>
                      <a:pt x="517684" y="1371124"/>
                      <a:pt x="517684" y="1371124"/>
                      <a:pt x="518636" y="1371124"/>
                    </a:cubicBezTo>
                    <a:cubicBezTo>
                      <a:pt x="517684" y="1372076"/>
                      <a:pt x="517684" y="1372076"/>
                      <a:pt x="516731" y="1373029"/>
                    </a:cubicBezTo>
                    <a:cubicBezTo>
                      <a:pt x="516731" y="1372076"/>
                      <a:pt x="516731" y="1371124"/>
                      <a:pt x="516731" y="1371124"/>
                    </a:cubicBezTo>
                    <a:close/>
                    <a:moveTo>
                      <a:pt x="615791" y="838676"/>
                    </a:moveTo>
                    <a:cubicBezTo>
                      <a:pt x="618649" y="842486"/>
                      <a:pt x="622459" y="844391"/>
                      <a:pt x="627221" y="845344"/>
                    </a:cubicBezTo>
                    <a:lnTo>
                      <a:pt x="627221" y="847249"/>
                    </a:lnTo>
                    <a:cubicBezTo>
                      <a:pt x="627221" y="848201"/>
                      <a:pt x="626269" y="848201"/>
                      <a:pt x="626269" y="849154"/>
                    </a:cubicBezTo>
                    <a:cubicBezTo>
                      <a:pt x="624364" y="849154"/>
                      <a:pt x="622459" y="848201"/>
                      <a:pt x="620554" y="848201"/>
                    </a:cubicBezTo>
                    <a:cubicBezTo>
                      <a:pt x="616744" y="848201"/>
                      <a:pt x="613886" y="849154"/>
                      <a:pt x="610076" y="849154"/>
                    </a:cubicBezTo>
                    <a:cubicBezTo>
                      <a:pt x="610076" y="848201"/>
                      <a:pt x="610076" y="847249"/>
                      <a:pt x="610076" y="847249"/>
                    </a:cubicBezTo>
                    <a:cubicBezTo>
                      <a:pt x="610076" y="845344"/>
                      <a:pt x="610076" y="844391"/>
                      <a:pt x="609124" y="842486"/>
                    </a:cubicBezTo>
                    <a:cubicBezTo>
                      <a:pt x="611029" y="842486"/>
                      <a:pt x="613886" y="840581"/>
                      <a:pt x="615791" y="838676"/>
                    </a:cubicBezTo>
                    <a:close/>
                    <a:moveTo>
                      <a:pt x="571024" y="938689"/>
                    </a:moveTo>
                    <a:cubicBezTo>
                      <a:pt x="572929" y="941546"/>
                      <a:pt x="574834" y="942499"/>
                      <a:pt x="577691" y="943451"/>
                    </a:cubicBezTo>
                    <a:cubicBezTo>
                      <a:pt x="576739" y="944404"/>
                      <a:pt x="575786" y="945356"/>
                      <a:pt x="575786" y="946309"/>
                    </a:cubicBezTo>
                    <a:cubicBezTo>
                      <a:pt x="573881" y="943451"/>
                      <a:pt x="571976" y="940594"/>
                      <a:pt x="571024" y="938689"/>
                    </a:cubicBezTo>
                    <a:cubicBezTo>
                      <a:pt x="570071" y="938689"/>
                      <a:pt x="571024" y="938689"/>
                      <a:pt x="571024" y="938689"/>
                    </a:cubicBezTo>
                    <a:close/>
                    <a:moveTo>
                      <a:pt x="552926" y="718661"/>
                    </a:moveTo>
                    <a:cubicBezTo>
                      <a:pt x="558641" y="717709"/>
                      <a:pt x="562451" y="714851"/>
                      <a:pt x="566261" y="710089"/>
                    </a:cubicBezTo>
                    <a:cubicBezTo>
                      <a:pt x="567214" y="710089"/>
                      <a:pt x="567214" y="710089"/>
                      <a:pt x="568166" y="711041"/>
                    </a:cubicBezTo>
                    <a:cubicBezTo>
                      <a:pt x="567214" y="713899"/>
                      <a:pt x="567214" y="716756"/>
                      <a:pt x="567214" y="719614"/>
                    </a:cubicBezTo>
                    <a:cubicBezTo>
                      <a:pt x="567214" y="720566"/>
                      <a:pt x="567214" y="721519"/>
                      <a:pt x="567214" y="723424"/>
                    </a:cubicBezTo>
                    <a:cubicBezTo>
                      <a:pt x="566261" y="723424"/>
                      <a:pt x="565309" y="723424"/>
                      <a:pt x="565309" y="724376"/>
                    </a:cubicBezTo>
                    <a:cubicBezTo>
                      <a:pt x="561499" y="722471"/>
                      <a:pt x="557689" y="720566"/>
                      <a:pt x="552926" y="720566"/>
                    </a:cubicBezTo>
                    <a:cubicBezTo>
                      <a:pt x="552926" y="719614"/>
                      <a:pt x="552926" y="718661"/>
                      <a:pt x="552926" y="718661"/>
                    </a:cubicBezTo>
                    <a:close/>
                    <a:moveTo>
                      <a:pt x="553879" y="816769"/>
                    </a:moveTo>
                    <a:cubicBezTo>
                      <a:pt x="556736" y="812959"/>
                      <a:pt x="558641" y="809149"/>
                      <a:pt x="559594" y="804386"/>
                    </a:cubicBezTo>
                    <a:cubicBezTo>
                      <a:pt x="560546" y="804386"/>
                      <a:pt x="560546" y="804386"/>
                      <a:pt x="561499" y="804386"/>
                    </a:cubicBezTo>
                    <a:cubicBezTo>
                      <a:pt x="563404" y="806291"/>
                      <a:pt x="566261" y="807244"/>
                      <a:pt x="569119" y="808196"/>
                    </a:cubicBezTo>
                    <a:cubicBezTo>
                      <a:pt x="568166" y="810101"/>
                      <a:pt x="568166" y="812006"/>
                      <a:pt x="568166" y="813911"/>
                    </a:cubicBezTo>
                    <a:cubicBezTo>
                      <a:pt x="565309" y="815816"/>
                      <a:pt x="563404" y="818674"/>
                      <a:pt x="563404" y="822484"/>
                    </a:cubicBezTo>
                    <a:cubicBezTo>
                      <a:pt x="563404" y="823436"/>
                      <a:pt x="563404" y="823436"/>
                      <a:pt x="563404" y="824389"/>
                    </a:cubicBezTo>
                    <a:cubicBezTo>
                      <a:pt x="558641" y="824389"/>
                      <a:pt x="553879" y="825341"/>
                      <a:pt x="550069" y="828199"/>
                    </a:cubicBezTo>
                    <a:cubicBezTo>
                      <a:pt x="552926" y="824389"/>
                      <a:pt x="553879" y="820579"/>
                      <a:pt x="553879" y="816769"/>
                    </a:cubicBezTo>
                    <a:close/>
                    <a:moveTo>
                      <a:pt x="547211" y="968216"/>
                    </a:moveTo>
                    <a:cubicBezTo>
                      <a:pt x="547211" y="969169"/>
                      <a:pt x="547211" y="969169"/>
                      <a:pt x="547211" y="970121"/>
                    </a:cubicBezTo>
                    <a:cubicBezTo>
                      <a:pt x="547211" y="972979"/>
                      <a:pt x="550069" y="975836"/>
                      <a:pt x="552926" y="975836"/>
                    </a:cubicBezTo>
                    <a:cubicBezTo>
                      <a:pt x="555784" y="975836"/>
                      <a:pt x="557689" y="973931"/>
                      <a:pt x="558641" y="972026"/>
                    </a:cubicBezTo>
                    <a:cubicBezTo>
                      <a:pt x="558641" y="972026"/>
                      <a:pt x="558641" y="972026"/>
                      <a:pt x="558641" y="972026"/>
                    </a:cubicBezTo>
                    <a:cubicBezTo>
                      <a:pt x="560546" y="972026"/>
                      <a:pt x="561499" y="972026"/>
                      <a:pt x="563404" y="971074"/>
                    </a:cubicBezTo>
                    <a:cubicBezTo>
                      <a:pt x="563404" y="972026"/>
                      <a:pt x="562451" y="972979"/>
                      <a:pt x="562451" y="973931"/>
                    </a:cubicBezTo>
                    <a:cubicBezTo>
                      <a:pt x="562451" y="976789"/>
                      <a:pt x="564356" y="979646"/>
                      <a:pt x="567214" y="980599"/>
                    </a:cubicBezTo>
                    <a:cubicBezTo>
                      <a:pt x="568166" y="984409"/>
                      <a:pt x="569119" y="988219"/>
                      <a:pt x="571024" y="991076"/>
                    </a:cubicBezTo>
                    <a:cubicBezTo>
                      <a:pt x="570071" y="991076"/>
                      <a:pt x="568166" y="992029"/>
                      <a:pt x="567214" y="992029"/>
                    </a:cubicBezTo>
                    <a:cubicBezTo>
                      <a:pt x="565309" y="990124"/>
                      <a:pt x="562451" y="989171"/>
                      <a:pt x="559594" y="989171"/>
                    </a:cubicBezTo>
                    <a:cubicBezTo>
                      <a:pt x="553879" y="989171"/>
                      <a:pt x="550069" y="992981"/>
                      <a:pt x="548164" y="996791"/>
                    </a:cubicBezTo>
                    <a:cubicBezTo>
                      <a:pt x="547211" y="997744"/>
                      <a:pt x="546259" y="999649"/>
                      <a:pt x="545306" y="1001554"/>
                    </a:cubicBezTo>
                    <a:cubicBezTo>
                      <a:pt x="543401" y="998696"/>
                      <a:pt x="539591" y="995839"/>
                      <a:pt x="536734" y="994886"/>
                    </a:cubicBezTo>
                    <a:cubicBezTo>
                      <a:pt x="536734" y="993934"/>
                      <a:pt x="537686" y="992981"/>
                      <a:pt x="537686" y="992029"/>
                    </a:cubicBezTo>
                    <a:cubicBezTo>
                      <a:pt x="537686" y="988219"/>
                      <a:pt x="534829" y="985361"/>
                      <a:pt x="531019" y="985361"/>
                    </a:cubicBezTo>
                    <a:cubicBezTo>
                      <a:pt x="527209" y="985361"/>
                      <a:pt x="524351" y="988219"/>
                      <a:pt x="524351" y="992029"/>
                    </a:cubicBezTo>
                    <a:cubicBezTo>
                      <a:pt x="524351" y="992981"/>
                      <a:pt x="524351" y="992981"/>
                      <a:pt x="524351" y="993934"/>
                    </a:cubicBezTo>
                    <a:cubicBezTo>
                      <a:pt x="518636" y="995839"/>
                      <a:pt x="513874" y="999649"/>
                      <a:pt x="511016" y="1004411"/>
                    </a:cubicBezTo>
                    <a:cubicBezTo>
                      <a:pt x="509111" y="1002506"/>
                      <a:pt x="507206" y="1000601"/>
                      <a:pt x="504349" y="1000601"/>
                    </a:cubicBezTo>
                    <a:cubicBezTo>
                      <a:pt x="504349" y="1000601"/>
                      <a:pt x="504349" y="1000601"/>
                      <a:pt x="503396" y="1000601"/>
                    </a:cubicBezTo>
                    <a:cubicBezTo>
                      <a:pt x="503396" y="998696"/>
                      <a:pt x="502444" y="996791"/>
                      <a:pt x="501491" y="995839"/>
                    </a:cubicBezTo>
                    <a:cubicBezTo>
                      <a:pt x="501491" y="995839"/>
                      <a:pt x="501491" y="995839"/>
                      <a:pt x="502444" y="995839"/>
                    </a:cubicBezTo>
                    <a:cubicBezTo>
                      <a:pt x="514826" y="995839"/>
                      <a:pt x="524351" y="986314"/>
                      <a:pt x="524351" y="973931"/>
                    </a:cubicBezTo>
                    <a:cubicBezTo>
                      <a:pt x="524351" y="973931"/>
                      <a:pt x="524351" y="972979"/>
                      <a:pt x="524351" y="972979"/>
                    </a:cubicBezTo>
                    <a:cubicBezTo>
                      <a:pt x="525304" y="973931"/>
                      <a:pt x="527209" y="973931"/>
                      <a:pt x="529114" y="973931"/>
                    </a:cubicBezTo>
                    <a:cubicBezTo>
                      <a:pt x="535781" y="973931"/>
                      <a:pt x="541496" y="968216"/>
                      <a:pt x="541496" y="961549"/>
                    </a:cubicBezTo>
                    <a:cubicBezTo>
                      <a:pt x="541496" y="954881"/>
                      <a:pt x="535781" y="949166"/>
                      <a:pt x="529114" y="949166"/>
                    </a:cubicBezTo>
                    <a:cubicBezTo>
                      <a:pt x="525304" y="949166"/>
                      <a:pt x="521494" y="951071"/>
                      <a:pt x="519589" y="954881"/>
                    </a:cubicBezTo>
                    <a:cubicBezTo>
                      <a:pt x="519589" y="953929"/>
                      <a:pt x="520541" y="952024"/>
                      <a:pt x="520541" y="951071"/>
                    </a:cubicBezTo>
                    <a:cubicBezTo>
                      <a:pt x="520541" y="940594"/>
                      <a:pt x="511969" y="931069"/>
                      <a:pt x="500539" y="931069"/>
                    </a:cubicBezTo>
                    <a:cubicBezTo>
                      <a:pt x="497681" y="931069"/>
                      <a:pt x="495776" y="932021"/>
                      <a:pt x="492919" y="932974"/>
                    </a:cubicBezTo>
                    <a:cubicBezTo>
                      <a:pt x="491966" y="929164"/>
                      <a:pt x="488156" y="926306"/>
                      <a:pt x="484346" y="925354"/>
                    </a:cubicBezTo>
                    <a:cubicBezTo>
                      <a:pt x="485299" y="923449"/>
                      <a:pt x="486251" y="920591"/>
                      <a:pt x="486251" y="917734"/>
                    </a:cubicBezTo>
                    <a:cubicBezTo>
                      <a:pt x="486251" y="915829"/>
                      <a:pt x="486251" y="914876"/>
                      <a:pt x="485299" y="912971"/>
                    </a:cubicBezTo>
                    <a:cubicBezTo>
                      <a:pt x="487204" y="911066"/>
                      <a:pt x="488156" y="909161"/>
                      <a:pt x="488156" y="906304"/>
                    </a:cubicBezTo>
                    <a:cubicBezTo>
                      <a:pt x="488156" y="904399"/>
                      <a:pt x="487204" y="903446"/>
                      <a:pt x="486251" y="901541"/>
                    </a:cubicBezTo>
                    <a:cubicBezTo>
                      <a:pt x="489109" y="899636"/>
                      <a:pt x="491014" y="896779"/>
                      <a:pt x="492919" y="893921"/>
                    </a:cubicBezTo>
                    <a:cubicBezTo>
                      <a:pt x="495776" y="899636"/>
                      <a:pt x="500539" y="904399"/>
                      <a:pt x="505301" y="907256"/>
                    </a:cubicBezTo>
                    <a:cubicBezTo>
                      <a:pt x="505301" y="907256"/>
                      <a:pt x="505301" y="907256"/>
                      <a:pt x="505301" y="907256"/>
                    </a:cubicBezTo>
                    <a:cubicBezTo>
                      <a:pt x="505301" y="921544"/>
                      <a:pt x="512921" y="934879"/>
                      <a:pt x="525304" y="941546"/>
                    </a:cubicBezTo>
                    <a:cubicBezTo>
                      <a:pt x="528161" y="945356"/>
                      <a:pt x="532924" y="947261"/>
                      <a:pt x="537686" y="947261"/>
                    </a:cubicBezTo>
                    <a:cubicBezTo>
                      <a:pt x="537686" y="947261"/>
                      <a:pt x="538639" y="947261"/>
                      <a:pt x="538639" y="947261"/>
                    </a:cubicBezTo>
                    <a:cubicBezTo>
                      <a:pt x="538639" y="947261"/>
                      <a:pt x="539591" y="947261"/>
                      <a:pt x="539591" y="948214"/>
                    </a:cubicBezTo>
                    <a:cubicBezTo>
                      <a:pt x="539591" y="949166"/>
                      <a:pt x="539591" y="951071"/>
                      <a:pt x="539591" y="952024"/>
                    </a:cubicBezTo>
                    <a:cubicBezTo>
                      <a:pt x="539591" y="959644"/>
                      <a:pt x="542449" y="964406"/>
                      <a:pt x="547211" y="968216"/>
                    </a:cubicBezTo>
                    <a:close/>
                    <a:moveTo>
                      <a:pt x="549116" y="1032986"/>
                    </a:moveTo>
                    <a:cubicBezTo>
                      <a:pt x="543401" y="1036796"/>
                      <a:pt x="539591" y="1041559"/>
                      <a:pt x="536734" y="1048226"/>
                    </a:cubicBezTo>
                    <a:cubicBezTo>
                      <a:pt x="535781" y="1048226"/>
                      <a:pt x="534829" y="1048226"/>
                      <a:pt x="532924" y="1048226"/>
                    </a:cubicBezTo>
                    <a:cubicBezTo>
                      <a:pt x="531971" y="1048226"/>
                      <a:pt x="531971" y="1048226"/>
                      <a:pt x="531019" y="1048226"/>
                    </a:cubicBezTo>
                    <a:cubicBezTo>
                      <a:pt x="531019" y="1048226"/>
                      <a:pt x="531019" y="1048226"/>
                      <a:pt x="531019" y="1047274"/>
                    </a:cubicBezTo>
                    <a:cubicBezTo>
                      <a:pt x="533876" y="1044416"/>
                      <a:pt x="535781" y="1041559"/>
                      <a:pt x="535781" y="1036796"/>
                    </a:cubicBezTo>
                    <a:cubicBezTo>
                      <a:pt x="535781" y="1035844"/>
                      <a:pt x="535781" y="1034891"/>
                      <a:pt x="534829" y="1032986"/>
                    </a:cubicBezTo>
                    <a:cubicBezTo>
                      <a:pt x="540544" y="1031081"/>
                      <a:pt x="545306" y="1025366"/>
                      <a:pt x="547211" y="1018699"/>
                    </a:cubicBezTo>
                    <a:cubicBezTo>
                      <a:pt x="547211" y="1018699"/>
                      <a:pt x="548164" y="1019651"/>
                      <a:pt x="548164" y="1019651"/>
                    </a:cubicBezTo>
                    <a:cubicBezTo>
                      <a:pt x="547211" y="1021556"/>
                      <a:pt x="547211" y="1024414"/>
                      <a:pt x="547211" y="1026319"/>
                    </a:cubicBezTo>
                    <a:cubicBezTo>
                      <a:pt x="548164" y="1029176"/>
                      <a:pt x="548164" y="1031081"/>
                      <a:pt x="549116" y="1032986"/>
                    </a:cubicBezTo>
                    <a:close/>
                    <a:moveTo>
                      <a:pt x="506254" y="814864"/>
                    </a:moveTo>
                    <a:cubicBezTo>
                      <a:pt x="503396" y="813911"/>
                      <a:pt x="500539" y="812959"/>
                      <a:pt x="497681" y="812959"/>
                    </a:cubicBezTo>
                    <a:cubicBezTo>
                      <a:pt x="497681" y="812959"/>
                      <a:pt x="497681" y="812959"/>
                      <a:pt x="497681" y="812959"/>
                    </a:cubicBezTo>
                    <a:cubicBezTo>
                      <a:pt x="501491" y="812006"/>
                      <a:pt x="504349" y="809149"/>
                      <a:pt x="507206" y="806291"/>
                    </a:cubicBezTo>
                    <a:cubicBezTo>
                      <a:pt x="508159" y="806291"/>
                      <a:pt x="508159" y="805339"/>
                      <a:pt x="509111" y="805339"/>
                    </a:cubicBezTo>
                    <a:cubicBezTo>
                      <a:pt x="509111" y="805339"/>
                      <a:pt x="509111" y="805339"/>
                      <a:pt x="509111" y="806291"/>
                    </a:cubicBezTo>
                    <a:cubicBezTo>
                      <a:pt x="507206" y="808196"/>
                      <a:pt x="506254" y="810101"/>
                      <a:pt x="506254" y="812959"/>
                    </a:cubicBezTo>
                    <a:cubicBezTo>
                      <a:pt x="506254" y="812959"/>
                      <a:pt x="506254" y="813911"/>
                      <a:pt x="506254" y="814864"/>
                    </a:cubicBezTo>
                    <a:close/>
                    <a:moveTo>
                      <a:pt x="521494" y="822484"/>
                    </a:moveTo>
                    <a:cubicBezTo>
                      <a:pt x="524351" y="828199"/>
                      <a:pt x="530066" y="832961"/>
                      <a:pt x="536734" y="832961"/>
                    </a:cubicBezTo>
                    <a:cubicBezTo>
                      <a:pt x="538639" y="832961"/>
                      <a:pt x="541496" y="832961"/>
                      <a:pt x="543401" y="832009"/>
                    </a:cubicBezTo>
                    <a:cubicBezTo>
                      <a:pt x="540544" y="834866"/>
                      <a:pt x="538639" y="838676"/>
                      <a:pt x="536734" y="842486"/>
                    </a:cubicBezTo>
                    <a:cubicBezTo>
                      <a:pt x="535781" y="842486"/>
                      <a:pt x="534829" y="842486"/>
                      <a:pt x="533876" y="842486"/>
                    </a:cubicBezTo>
                    <a:cubicBezTo>
                      <a:pt x="526256" y="842486"/>
                      <a:pt x="519589" y="848201"/>
                      <a:pt x="517684" y="854869"/>
                    </a:cubicBezTo>
                    <a:cubicBezTo>
                      <a:pt x="517684" y="854869"/>
                      <a:pt x="517684" y="854869"/>
                      <a:pt x="517684" y="854869"/>
                    </a:cubicBezTo>
                    <a:cubicBezTo>
                      <a:pt x="516731" y="854869"/>
                      <a:pt x="516731" y="854869"/>
                      <a:pt x="515779" y="854869"/>
                    </a:cubicBezTo>
                    <a:cubicBezTo>
                      <a:pt x="519589" y="850106"/>
                      <a:pt x="522446" y="844391"/>
                      <a:pt x="522446" y="838676"/>
                    </a:cubicBezTo>
                    <a:cubicBezTo>
                      <a:pt x="522446" y="832009"/>
                      <a:pt x="519589" y="825341"/>
                      <a:pt x="514826" y="820579"/>
                    </a:cubicBezTo>
                    <a:cubicBezTo>
                      <a:pt x="515779" y="820579"/>
                      <a:pt x="516731" y="820579"/>
                      <a:pt x="516731" y="819626"/>
                    </a:cubicBezTo>
                    <a:cubicBezTo>
                      <a:pt x="518636" y="820579"/>
                      <a:pt x="519589" y="821531"/>
                      <a:pt x="521494" y="822484"/>
                    </a:cubicBezTo>
                    <a:close/>
                    <a:moveTo>
                      <a:pt x="487204" y="723424"/>
                    </a:moveTo>
                    <a:cubicBezTo>
                      <a:pt x="488156" y="725329"/>
                      <a:pt x="489109" y="726281"/>
                      <a:pt x="490061" y="728186"/>
                    </a:cubicBezTo>
                    <a:cubicBezTo>
                      <a:pt x="489109" y="729139"/>
                      <a:pt x="487204" y="730091"/>
                      <a:pt x="486251" y="731996"/>
                    </a:cubicBezTo>
                    <a:cubicBezTo>
                      <a:pt x="487204" y="729139"/>
                      <a:pt x="487204" y="727234"/>
                      <a:pt x="487204" y="723424"/>
                    </a:cubicBezTo>
                    <a:cubicBezTo>
                      <a:pt x="487204" y="724376"/>
                      <a:pt x="487204" y="723424"/>
                      <a:pt x="487204" y="723424"/>
                    </a:cubicBezTo>
                    <a:close/>
                    <a:moveTo>
                      <a:pt x="362426" y="708184"/>
                    </a:moveTo>
                    <a:cubicBezTo>
                      <a:pt x="370999" y="708184"/>
                      <a:pt x="377666" y="703421"/>
                      <a:pt x="380524" y="695801"/>
                    </a:cubicBezTo>
                    <a:cubicBezTo>
                      <a:pt x="381476" y="695801"/>
                      <a:pt x="382429" y="694849"/>
                      <a:pt x="383381" y="694849"/>
                    </a:cubicBezTo>
                    <a:cubicBezTo>
                      <a:pt x="385286" y="699611"/>
                      <a:pt x="389096" y="702469"/>
                      <a:pt x="392906" y="705326"/>
                    </a:cubicBezTo>
                    <a:cubicBezTo>
                      <a:pt x="383381" y="710089"/>
                      <a:pt x="376714" y="716756"/>
                      <a:pt x="371951" y="726281"/>
                    </a:cubicBezTo>
                    <a:cubicBezTo>
                      <a:pt x="370999" y="718661"/>
                      <a:pt x="366236" y="711994"/>
                      <a:pt x="360521" y="708184"/>
                    </a:cubicBezTo>
                    <a:cubicBezTo>
                      <a:pt x="361474" y="708184"/>
                      <a:pt x="361474" y="708184"/>
                      <a:pt x="362426" y="708184"/>
                    </a:cubicBezTo>
                    <a:close/>
                    <a:moveTo>
                      <a:pt x="453866" y="781526"/>
                    </a:moveTo>
                    <a:cubicBezTo>
                      <a:pt x="448151" y="781526"/>
                      <a:pt x="443389" y="786289"/>
                      <a:pt x="443389" y="791051"/>
                    </a:cubicBezTo>
                    <a:cubicBezTo>
                      <a:pt x="443389" y="795814"/>
                      <a:pt x="446246" y="798671"/>
                      <a:pt x="450056" y="800576"/>
                    </a:cubicBezTo>
                    <a:cubicBezTo>
                      <a:pt x="445294" y="802481"/>
                      <a:pt x="441484" y="805339"/>
                      <a:pt x="438626" y="809149"/>
                    </a:cubicBezTo>
                    <a:cubicBezTo>
                      <a:pt x="428149" y="810101"/>
                      <a:pt x="419576" y="818674"/>
                      <a:pt x="419576" y="830104"/>
                    </a:cubicBezTo>
                    <a:cubicBezTo>
                      <a:pt x="419576" y="835819"/>
                      <a:pt x="421481" y="840581"/>
                      <a:pt x="425291" y="844391"/>
                    </a:cubicBezTo>
                    <a:cubicBezTo>
                      <a:pt x="424339" y="845344"/>
                      <a:pt x="424339" y="845344"/>
                      <a:pt x="423386" y="846296"/>
                    </a:cubicBezTo>
                    <a:cubicBezTo>
                      <a:pt x="418624" y="839629"/>
                      <a:pt x="411956" y="833914"/>
                      <a:pt x="404336" y="832009"/>
                    </a:cubicBezTo>
                    <a:cubicBezTo>
                      <a:pt x="401479" y="830104"/>
                      <a:pt x="398621" y="828199"/>
                      <a:pt x="394811" y="828199"/>
                    </a:cubicBezTo>
                    <a:cubicBezTo>
                      <a:pt x="391954" y="828199"/>
                      <a:pt x="389096" y="829151"/>
                      <a:pt x="386239" y="831056"/>
                    </a:cubicBezTo>
                    <a:cubicBezTo>
                      <a:pt x="378619" y="832961"/>
                      <a:pt x="372904" y="836771"/>
                      <a:pt x="368141" y="842486"/>
                    </a:cubicBezTo>
                    <a:cubicBezTo>
                      <a:pt x="367189" y="840581"/>
                      <a:pt x="365284" y="838676"/>
                      <a:pt x="363379" y="837724"/>
                    </a:cubicBezTo>
                    <a:cubicBezTo>
                      <a:pt x="362426" y="832961"/>
                      <a:pt x="360521" y="829151"/>
                      <a:pt x="357664" y="826294"/>
                    </a:cubicBezTo>
                    <a:cubicBezTo>
                      <a:pt x="365284" y="822484"/>
                      <a:pt x="370046" y="815816"/>
                      <a:pt x="370046" y="807244"/>
                    </a:cubicBezTo>
                    <a:cubicBezTo>
                      <a:pt x="370999" y="807244"/>
                      <a:pt x="371951" y="807244"/>
                      <a:pt x="372904" y="807244"/>
                    </a:cubicBezTo>
                    <a:cubicBezTo>
                      <a:pt x="378619" y="807244"/>
                      <a:pt x="383381" y="806291"/>
                      <a:pt x="388144" y="803434"/>
                    </a:cubicBezTo>
                    <a:cubicBezTo>
                      <a:pt x="386239" y="805339"/>
                      <a:pt x="385286" y="808196"/>
                      <a:pt x="385286" y="811054"/>
                    </a:cubicBezTo>
                    <a:cubicBezTo>
                      <a:pt x="385286" y="817721"/>
                      <a:pt x="391001" y="823436"/>
                      <a:pt x="397669" y="823436"/>
                    </a:cubicBezTo>
                    <a:cubicBezTo>
                      <a:pt x="404336" y="823436"/>
                      <a:pt x="410051" y="817721"/>
                      <a:pt x="410051" y="811054"/>
                    </a:cubicBezTo>
                    <a:cubicBezTo>
                      <a:pt x="410051" y="804386"/>
                      <a:pt x="404336" y="798671"/>
                      <a:pt x="397669" y="798671"/>
                    </a:cubicBezTo>
                    <a:cubicBezTo>
                      <a:pt x="396716" y="798671"/>
                      <a:pt x="395764" y="798671"/>
                      <a:pt x="394811" y="799624"/>
                    </a:cubicBezTo>
                    <a:cubicBezTo>
                      <a:pt x="395764" y="798671"/>
                      <a:pt x="396716" y="797719"/>
                      <a:pt x="398621" y="795814"/>
                    </a:cubicBezTo>
                    <a:cubicBezTo>
                      <a:pt x="406241" y="795814"/>
                      <a:pt x="412909" y="792004"/>
                      <a:pt x="416719" y="787241"/>
                    </a:cubicBezTo>
                    <a:cubicBezTo>
                      <a:pt x="419576" y="788194"/>
                      <a:pt x="421481" y="788194"/>
                      <a:pt x="424339" y="788194"/>
                    </a:cubicBezTo>
                    <a:cubicBezTo>
                      <a:pt x="441484" y="788194"/>
                      <a:pt x="454819" y="775811"/>
                      <a:pt x="456724" y="759619"/>
                    </a:cubicBezTo>
                    <a:cubicBezTo>
                      <a:pt x="457676" y="759619"/>
                      <a:pt x="459581" y="759619"/>
                      <a:pt x="460534" y="759619"/>
                    </a:cubicBezTo>
                    <a:cubicBezTo>
                      <a:pt x="471011" y="759619"/>
                      <a:pt x="479584" y="752951"/>
                      <a:pt x="482441" y="743426"/>
                    </a:cubicBezTo>
                    <a:cubicBezTo>
                      <a:pt x="483394" y="751999"/>
                      <a:pt x="490061" y="757714"/>
                      <a:pt x="498634" y="757714"/>
                    </a:cubicBezTo>
                    <a:cubicBezTo>
                      <a:pt x="507206" y="757714"/>
                      <a:pt x="513874" y="751046"/>
                      <a:pt x="514826" y="742474"/>
                    </a:cubicBezTo>
                    <a:cubicBezTo>
                      <a:pt x="514826" y="742474"/>
                      <a:pt x="515779" y="742474"/>
                      <a:pt x="515779" y="742474"/>
                    </a:cubicBezTo>
                    <a:cubicBezTo>
                      <a:pt x="514826" y="745331"/>
                      <a:pt x="513874" y="749141"/>
                      <a:pt x="513874" y="751999"/>
                    </a:cubicBezTo>
                    <a:cubicBezTo>
                      <a:pt x="513874" y="752951"/>
                      <a:pt x="513874" y="753904"/>
                      <a:pt x="513874" y="755809"/>
                    </a:cubicBezTo>
                    <a:cubicBezTo>
                      <a:pt x="511016" y="759619"/>
                      <a:pt x="509111" y="763429"/>
                      <a:pt x="509111" y="768191"/>
                    </a:cubicBezTo>
                    <a:cubicBezTo>
                      <a:pt x="509111" y="773906"/>
                      <a:pt x="511016" y="778669"/>
                      <a:pt x="514826" y="781526"/>
                    </a:cubicBezTo>
                    <a:cubicBezTo>
                      <a:pt x="512921" y="783431"/>
                      <a:pt x="511016" y="785336"/>
                      <a:pt x="510064" y="788194"/>
                    </a:cubicBezTo>
                    <a:cubicBezTo>
                      <a:pt x="508159" y="785336"/>
                      <a:pt x="505301" y="783431"/>
                      <a:pt x="501491" y="783431"/>
                    </a:cubicBezTo>
                    <a:cubicBezTo>
                      <a:pt x="498634" y="781526"/>
                      <a:pt x="495776" y="780574"/>
                      <a:pt x="491966" y="780574"/>
                    </a:cubicBezTo>
                    <a:cubicBezTo>
                      <a:pt x="491014" y="780574"/>
                      <a:pt x="490061" y="780574"/>
                      <a:pt x="490061" y="780574"/>
                    </a:cubicBezTo>
                    <a:cubicBezTo>
                      <a:pt x="490061" y="780574"/>
                      <a:pt x="490061" y="779621"/>
                      <a:pt x="490061" y="779621"/>
                    </a:cubicBezTo>
                    <a:cubicBezTo>
                      <a:pt x="490061" y="772954"/>
                      <a:pt x="484346" y="767239"/>
                      <a:pt x="477679" y="767239"/>
                    </a:cubicBezTo>
                    <a:cubicBezTo>
                      <a:pt x="471011" y="767239"/>
                      <a:pt x="465296" y="772954"/>
                      <a:pt x="465296" y="779621"/>
                    </a:cubicBezTo>
                    <a:cubicBezTo>
                      <a:pt x="465296" y="784384"/>
                      <a:pt x="468154" y="787241"/>
                      <a:pt x="471011" y="790099"/>
                    </a:cubicBezTo>
                    <a:cubicBezTo>
                      <a:pt x="465296" y="792004"/>
                      <a:pt x="461486" y="794861"/>
                      <a:pt x="458629" y="799624"/>
                    </a:cubicBezTo>
                    <a:cubicBezTo>
                      <a:pt x="458629" y="799624"/>
                      <a:pt x="457676" y="799624"/>
                      <a:pt x="457676" y="799624"/>
                    </a:cubicBezTo>
                    <a:cubicBezTo>
                      <a:pt x="460534" y="797719"/>
                      <a:pt x="462439" y="794861"/>
                      <a:pt x="462439" y="791051"/>
                    </a:cubicBezTo>
                    <a:cubicBezTo>
                      <a:pt x="463391" y="786289"/>
                      <a:pt x="459581" y="781526"/>
                      <a:pt x="453866" y="781526"/>
                    </a:cubicBezTo>
                    <a:close/>
                    <a:moveTo>
                      <a:pt x="481489" y="946309"/>
                    </a:moveTo>
                    <a:cubicBezTo>
                      <a:pt x="480536" y="948214"/>
                      <a:pt x="480536" y="950119"/>
                      <a:pt x="480536" y="951071"/>
                    </a:cubicBezTo>
                    <a:cubicBezTo>
                      <a:pt x="478631" y="945356"/>
                      <a:pt x="474821" y="940594"/>
                      <a:pt x="470059" y="936784"/>
                    </a:cubicBezTo>
                    <a:cubicBezTo>
                      <a:pt x="471011" y="936784"/>
                      <a:pt x="472916" y="935831"/>
                      <a:pt x="473869" y="935831"/>
                    </a:cubicBezTo>
                    <a:cubicBezTo>
                      <a:pt x="473869" y="935831"/>
                      <a:pt x="473869" y="935831"/>
                      <a:pt x="473869" y="935831"/>
                    </a:cubicBezTo>
                    <a:cubicBezTo>
                      <a:pt x="472916" y="941546"/>
                      <a:pt x="476726" y="945356"/>
                      <a:pt x="481489" y="946309"/>
                    </a:cubicBezTo>
                    <a:close/>
                    <a:moveTo>
                      <a:pt x="345281" y="1095851"/>
                    </a:moveTo>
                    <a:cubicBezTo>
                      <a:pt x="345281" y="1095851"/>
                      <a:pt x="345281" y="1095851"/>
                      <a:pt x="345281" y="1095851"/>
                    </a:cubicBezTo>
                    <a:cubicBezTo>
                      <a:pt x="345281" y="1095851"/>
                      <a:pt x="345281" y="1095851"/>
                      <a:pt x="345281" y="1095851"/>
                    </a:cubicBezTo>
                    <a:cubicBezTo>
                      <a:pt x="345281" y="1095851"/>
                      <a:pt x="345281" y="1095851"/>
                      <a:pt x="345281" y="1095851"/>
                    </a:cubicBezTo>
                    <a:close/>
                    <a:moveTo>
                      <a:pt x="423386" y="1187291"/>
                    </a:moveTo>
                    <a:cubicBezTo>
                      <a:pt x="422434" y="1187291"/>
                      <a:pt x="421481" y="1187291"/>
                      <a:pt x="421481" y="1188244"/>
                    </a:cubicBezTo>
                    <a:cubicBezTo>
                      <a:pt x="422434" y="1186339"/>
                      <a:pt x="423386" y="1183481"/>
                      <a:pt x="423386" y="1181576"/>
                    </a:cubicBezTo>
                    <a:cubicBezTo>
                      <a:pt x="424339" y="1181576"/>
                      <a:pt x="425291" y="1182529"/>
                      <a:pt x="426244" y="1182529"/>
                    </a:cubicBezTo>
                    <a:cubicBezTo>
                      <a:pt x="427196" y="1183481"/>
                      <a:pt x="428149" y="1184434"/>
                      <a:pt x="430054" y="1185386"/>
                    </a:cubicBezTo>
                    <a:cubicBezTo>
                      <a:pt x="427196" y="1185386"/>
                      <a:pt x="425291" y="1186339"/>
                      <a:pt x="423386" y="1187291"/>
                    </a:cubicBezTo>
                    <a:close/>
                    <a:moveTo>
                      <a:pt x="432911" y="1183481"/>
                    </a:moveTo>
                    <a:cubicBezTo>
                      <a:pt x="432911" y="1183481"/>
                      <a:pt x="432911" y="1183481"/>
                      <a:pt x="432911" y="1183481"/>
                    </a:cubicBezTo>
                    <a:cubicBezTo>
                      <a:pt x="433864" y="1183481"/>
                      <a:pt x="433864" y="1183481"/>
                      <a:pt x="432911" y="1183481"/>
                    </a:cubicBezTo>
                    <a:cubicBezTo>
                      <a:pt x="433864" y="1183481"/>
                      <a:pt x="432911" y="1183481"/>
                      <a:pt x="432911" y="1183481"/>
                    </a:cubicBezTo>
                    <a:close/>
                    <a:moveTo>
                      <a:pt x="455771" y="1106329"/>
                    </a:moveTo>
                    <a:cubicBezTo>
                      <a:pt x="450056" y="1108234"/>
                      <a:pt x="445294" y="1112044"/>
                      <a:pt x="443389" y="1117759"/>
                    </a:cubicBezTo>
                    <a:cubicBezTo>
                      <a:pt x="440531" y="1116806"/>
                      <a:pt x="437674" y="1115854"/>
                      <a:pt x="433864" y="1115854"/>
                    </a:cubicBezTo>
                    <a:cubicBezTo>
                      <a:pt x="415766" y="1115854"/>
                      <a:pt x="400526" y="1131094"/>
                      <a:pt x="400526" y="1149191"/>
                    </a:cubicBezTo>
                    <a:cubicBezTo>
                      <a:pt x="400526" y="1153954"/>
                      <a:pt x="401479" y="1158716"/>
                      <a:pt x="403384" y="1162526"/>
                    </a:cubicBezTo>
                    <a:cubicBezTo>
                      <a:pt x="393859" y="1163479"/>
                      <a:pt x="387191" y="1171099"/>
                      <a:pt x="387191" y="1179671"/>
                    </a:cubicBezTo>
                    <a:cubicBezTo>
                      <a:pt x="387191" y="1185386"/>
                      <a:pt x="390049" y="1191101"/>
                      <a:pt x="394811" y="1193959"/>
                    </a:cubicBezTo>
                    <a:cubicBezTo>
                      <a:pt x="391001" y="1196816"/>
                      <a:pt x="389096" y="1201579"/>
                      <a:pt x="389096" y="1206341"/>
                    </a:cubicBezTo>
                    <a:cubicBezTo>
                      <a:pt x="389096" y="1213009"/>
                      <a:pt x="392906" y="1218724"/>
                      <a:pt x="399574" y="1221581"/>
                    </a:cubicBezTo>
                    <a:cubicBezTo>
                      <a:pt x="400526" y="1226344"/>
                      <a:pt x="404336" y="1230154"/>
                      <a:pt x="409099" y="1231106"/>
                    </a:cubicBezTo>
                    <a:cubicBezTo>
                      <a:pt x="401479" y="1234916"/>
                      <a:pt x="394811" y="1241584"/>
                      <a:pt x="392906" y="1250156"/>
                    </a:cubicBezTo>
                    <a:cubicBezTo>
                      <a:pt x="391954" y="1250156"/>
                      <a:pt x="391001" y="1250156"/>
                      <a:pt x="390049" y="1251109"/>
                    </a:cubicBezTo>
                    <a:cubicBezTo>
                      <a:pt x="390049" y="1249204"/>
                      <a:pt x="389096" y="1247299"/>
                      <a:pt x="388144" y="1245394"/>
                    </a:cubicBezTo>
                    <a:cubicBezTo>
                      <a:pt x="389096" y="1244441"/>
                      <a:pt x="389096" y="1243489"/>
                      <a:pt x="390049" y="1241584"/>
                    </a:cubicBezTo>
                    <a:cubicBezTo>
                      <a:pt x="393859" y="1239679"/>
                      <a:pt x="396716" y="1234916"/>
                      <a:pt x="396716" y="1230154"/>
                    </a:cubicBezTo>
                    <a:cubicBezTo>
                      <a:pt x="396716" y="1224439"/>
                      <a:pt x="392906" y="1219676"/>
                      <a:pt x="388144" y="1217771"/>
                    </a:cubicBezTo>
                    <a:cubicBezTo>
                      <a:pt x="386239" y="1213961"/>
                      <a:pt x="382429" y="1210151"/>
                      <a:pt x="378619" y="1207294"/>
                    </a:cubicBezTo>
                    <a:cubicBezTo>
                      <a:pt x="374809" y="1202531"/>
                      <a:pt x="369094" y="1199674"/>
                      <a:pt x="362426" y="1199674"/>
                    </a:cubicBezTo>
                    <a:cubicBezTo>
                      <a:pt x="353854" y="1199674"/>
                      <a:pt x="346234" y="1204436"/>
                      <a:pt x="343376" y="1212056"/>
                    </a:cubicBezTo>
                    <a:cubicBezTo>
                      <a:pt x="342424" y="1213961"/>
                      <a:pt x="340519" y="1214914"/>
                      <a:pt x="339566" y="1216819"/>
                    </a:cubicBezTo>
                    <a:cubicBezTo>
                      <a:pt x="329089" y="1216819"/>
                      <a:pt x="319564" y="1224439"/>
                      <a:pt x="316706" y="1233964"/>
                    </a:cubicBezTo>
                    <a:cubicBezTo>
                      <a:pt x="316706" y="1233011"/>
                      <a:pt x="316706" y="1232059"/>
                      <a:pt x="315754" y="1231106"/>
                    </a:cubicBezTo>
                    <a:cubicBezTo>
                      <a:pt x="315754" y="1230154"/>
                      <a:pt x="315754" y="1230154"/>
                      <a:pt x="315754" y="1229201"/>
                    </a:cubicBezTo>
                    <a:cubicBezTo>
                      <a:pt x="315754" y="1223486"/>
                      <a:pt x="313849" y="1217771"/>
                      <a:pt x="310991" y="1213961"/>
                    </a:cubicBezTo>
                    <a:cubicBezTo>
                      <a:pt x="322421" y="1210151"/>
                      <a:pt x="331946" y="1199674"/>
                      <a:pt x="331946" y="1186339"/>
                    </a:cubicBezTo>
                    <a:cubicBezTo>
                      <a:pt x="331946" y="1174909"/>
                      <a:pt x="325279" y="1166336"/>
                      <a:pt x="316706" y="1161574"/>
                    </a:cubicBezTo>
                    <a:cubicBezTo>
                      <a:pt x="316706" y="1161574"/>
                      <a:pt x="316706" y="1160621"/>
                      <a:pt x="316706" y="1160621"/>
                    </a:cubicBezTo>
                    <a:cubicBezTo>
                      <a:pt x="318611" y="1159669"/>
                      <a:pt x="319564" y="1158716"/>
                      <a:pt x="320516" y="1156811"/>
                    </a:cubicBezTo>
                    <a:cubicBezTo>
                      <a:pt x="321469" y="1156811"/>
                      <a:pt x="322421" y="1157764"/>
                      <a:pt x="323374" y="1157764"/>
                    </a:cubicBezTo>
                    <a:cubicBezTo>
                      <a:pt x="322421" y="1158716"/>
                      <a:pt x="322421" y="1159669"/>
                      <a:pt x="322421" y="1160621"/>
                    </a:cubicBezTo>
                    <a:cubicBezTo>
                      <a:pt x="322421" y="1163479"/>
                      <a:pt x="325279" y="1166336"/>
                      <a:pt x="328136" y="1166336"/>
                    </a:cubicBezTo>
                    <a:cubicBezTo>
                      <a:pt x="329089" y="1166336"/>
                      <a:pt x="330041" y="1166336"/>
                      <a:pt x="330041" y="1166336"/>
                    </a:cubicBezTo>
                    <a:cubicBezTo>
                      <a:pt x="331946" y="1167289"/>
                      <a:pt x="333851" y="1168241"/>
                      <a:pt x="335756" y="1168241"/>
                    </a:cubicBezTo>
                    <a:cubicBezTo>
                      <a:pt x="341471" y="1168241"/>
                      <a:pt x="346234" y="1163479"/>
                      <a:pt x="346234" y="1157764"/>
                    </a:cubicBezTo>
                    <a:cubicBezTo>
                      <a:pt x="346234" y="1156811"/>
                      <a:pt x="346234" y="1154906"/>
                      <a:pt x="345281" y="1153954"/>
                    </a:cubicBezTo>
                    <a:cubicBezTo>
                      <a:pt x="348139" y="1152049"/>
                      <a:pt x="350996" y="1149191"/>
                      <a:pt x="353854" y="1146334"/>
                    </a:cubicBezTo>
                    <a:cubicBezTo>
                      <a:pt x="356711" y="1149191"/>
                      <a:pt x="361474" y="1151096"/>
                      <a:pt x="366236" y="1151096"/>
                    </a:cubicBezTo>
                    <a:cubicBezTo>
                      <a:pt x="373856" y="1151096"/>
                      <a:pt x="380524" y="1146334"/>
                      <a:pt x="382429" y="1140619"/>
                    </a:cubicBezTo>
                    <a:cubicBezTo>
                      <a:pt x="383381" y="1141571"/>
                      <a:pt x="384334" y="1142524"/>
                      <a:pt x="386239" y="1142524"/>
                    </a:cubicBezTo>
                    <a:cubicBezTo>
                      <a:pt x="389096" y="1142524"/>
                      <a:pt x="391001" y="1140619"/>
                      <a:pt x="391001" y="1137761"/>
                    </a:cubicBezTo>
                    <a:cubicBezTo>
                      <a:pt x="391001" y="1134904"/>
                      <a:pt x="389096" y="1132999"/>
                      <a:pt x="386239" y="1132999"/>
                    </a:cubicBezTo>
                    <a:cubicBezTo>
                      <a:pt x="385286" y="1132999"/>
                      <a:pt x="384334" y="1132999"/>
                      <a:pt x="384334" y="1133951"/>
                    </a:cubicBezTo>
                    <a:cubicBezTo>
                      <a:pt x="384334" y="1133951"/>
                      <a:pt x="384334" y="1133951"/>
                      <a:pt x="384334" y="1133951"/>
                    </a:cubicBezTo>
                    <a:cubicBezTo>
                      <a:pt x="384334" y="1132046"/>
                      <a:pt x="384334" y="1130141"/>
                      <a:pt x="383381" y="1129189"/>
                    </a:cubicBezTo>
                    <a:cubicBezTo>
                      <a:pt x="384334" y="1127284"/>
                      <a:pt x="385286" y="1124426"/>
                      <a:pt x="385286" y="1122521"/>
                    </a:cubicBezTo>
                    <a:cubicBezTo>
                      <a:pt x="385286" y="1116806"/>
                      <a:pt x="382429" y="1112044"/>
                      <a:pt x="378619" y="1109186"/>
                    </a:cubicBezTo>
                    <a:cubicBezTo>
                      <a:pt x="382429" y="1108234"/>
                      <a:pt x="386239" y="1105376"/>
                      <a:pt x="388144" y="1101566"/>
                    </a:cubicBezTo>
                    <a:cubicBezTo>
                      <a:pt x="389096" y="1101566"/>
                      <a:pt x="390049" y="1101566"/>
                      <a:pt x="390049" y="1100614"/>
                    </a:cubicBezTo>
                    <a:cubicBezTo>
                      <a:pt x="393859" y="1108234"/>
                      <a:pt x="402431" y="1113949"/>
                      <a:pt x="411004" y="1113949"/>
                    </a:cubicBezTo>
                    <a:cubicBezTo>
                      <a:pt x="424339" y="1113949"/>
                      <a:pt x="434816" y="1103471"/>
                      <a:pt x="434816" y="1090136"/>
                    </a:cubicBezTo>
                    <a:cubicBezTo>
                      <a:pt x="434816" y="1087279"/>
                      <a:pt x="433864" y="1085374"/>
                      <a:pt x="433864" y="1083469"/>
                    </a:cubicBezTo>
                    <a:cubicBezTo>
                      <a:pt x="436721" y="1085374"/>
                      <a:pt x="439579" y="1086326"/>
                      <a:pt x="443389" y="1086326"/>
                    </a:cubicBezTo>
                    <a:cubicBezTo>
                      <a:pt x="442436" y="1087279"/>
                      <a:pt x="442436" y="1089184"/>
                      <a:pt x="442436" y="1090136"/>
                    </a:cubicBezTo>
                    <a:cubicBezTo>
                      <a:pt x="442436" y="1093946"/>
                      <a:pt x="446246" y="1097756"/>
                      <a:pt x="450056" y="1097756"/>
                    </a:cubicBezTo>
                    <a:cubicBezTo>
                      <a:pt x="453866" y="1097756"/>
                      <a:pt x="457676" y="1093946"/>
                      <a:pt x="457676" y="1090136"/>
                    </a:cubicBezTo>
                    <a:cubicBezTo>
                      <a:pt x="457676" y="1088231"/>
                      <a:pt x="456724" y="1086326"/>
                      <a:pt x="454819" y="1084421"/>
                    </a:cubicBezTo>
                    <a:cubicBezTo>
                      <a:pt x="459581" y="1082516"/>
                      <a:pt x="463391" y="1078706"/>
                      <a:pt x="466249" y="1073944"/>
                    </a:cubicBezTo>
                    <a:cubicBezTo>
                      <a:pt x="468154" y="1075849"/>
                      <a:pt x="471011" y="1076801"/>
                      <a:pt x="473869" y="1076801"/>
                    </a:cubicBezTo>
                    <a:cubicBezTo>
                      <a:pt x="475774" y="1076801"/>
                      <a:pt x="477679" y="1075849"/>
                      <a:pt x="479584" y="1074896"/>
                    </a:cubicBezTo>
                    <a:cubicBezTo>
                      <a:pt x="479584" y="1074896"/>
                      <a:pt x="480536" y="1074896"/>
                      <a:pt x="480536" y="1075849"/>
                    </a:cubicBezTo>
                    <a:cubicBezTo>
                      <a:pt x="481489" y="1081564"/>
                      <a:pt x="485299" y="1085374"/>
                      <a:pt x="491014" y="1085374"/>
                    </a:cubicBezTo>
                    <a:cubicBezTo>
                      <a:pt x="495776" y="1085374"/>
                      <a:pt x="498634" y="1082516"/>
                      <a:pt x="500539" y="1078706"/>
                    </a:cubicBezTo>
                    <a:cubicBezTo>
                      <a:pt x="502444" y="1078706"/>
                      <a:pt x="504349" y="1077754"/>
                      <a:pt x="505301" y="1077754"/>
                    </a:cubicBezTo>
                    <a:cubicBezTo>
                      <a:pt x="507206" y="1081564"/>
                      <a:pt x="511016" y="1084421"/>
                      <a:pt x="515779" y="1084421"/>
                    </a:cubicBezTo>
                    <a:cubicBezTo>
                      <a:pt x="516731" y="1084421"/>
                      <a:pt x="517684" y="1084421"/>
                      <a:pt x="518636" y="1083469"/>
                    </a:cubicBezTo>
                    <a:cubicBezTo>
                      <a:pt x="519589" y="1084421"/>
                      <a:pt x="520541" y="1085374"/>
                      <a:pt x="521494" y="1087279"/>
                    </a:cubicBezTo>
                    <a:cubicBezTo>
                      <a:pt x="521494" y="1088231"/>
                      <a:pt x="521494" y="1089184"/>
                      <a:pt x="521494" y="1090136"/>
                    </a:cubicBezTo>
                    <a:cubicBezTo>
                      <a:pt x="521494" y="1099661"/>
                      <a:pt x="529114" y="1107281"/>
                      <a:pt x="538639" y="1107281"/>
                    </a:cubicBezTo>
                    <a:cubicBezTo>
                      <a:pt x="542449" y="1107281"/>
                      <a:pt x="546259" y="1105376"/>
                      <a:pt x="549116" y="1103471"/>
                    </a:cubicBezTo>
                    <a:cubicBezTo>
                      <a:pt x="550069" y="1104424"/>
                      <a:pt x="551974" y="1105376"/>
                      <a:pt x="553879" y="1106329"/>
                    </a:cubicBezTo>
                    <a:cubicBezTo>
                      <a:pt x="555784" y="1110139"/>
                      <a:pt x="559594" y="1112996"/>
                      <a:pt x="563404" y="1113949"/>
                    </a:cubicBezTo>
                    <a:cubicBezTo>
                      <a:pt x="561499" y="1114901"/>
                      <a:pt x="560546" y="1116806"/>
                      <a:pt x="559594" y="1118711"/>
                    </a:cubicBezTo>
                    <a:cubicBezTo>
                      <a:pt x="558641" y="1118711"/>
                      <a:pt x="557689" y="1118711"/>
                      <a:pt x="557689" y="1118711"/>
                    </a:cubicBezTo>
                    <a:cubicBezTo>
                      <a:pt x="553879" y="1118711"/>
                      <a:pt x="550069" y="1119664"/>
                      <a:pt x="547211" y="1120616"/>
                    </a:cubicBezTo>
                    <a:cubicBezTo>
                      <a:pt x="546259" y="1119664"/>
                      <a:pt x="544354" y="1118711"/>
                      <a:pt x="542449" y="1118711"/>
                    </a:cubicBezTo>
                    <a:cubicBezTo>
                      <a:pt x="541496" y="1118711"/>
                      <a:pt x="539591" y="1119664"/>
                      <a:pt x="538639" y="1119664"/>
                    </a:cubicBezTo>
                    <a:cubicBezTo>
                      <a:pt x="535781" y="1111091"/>
                      <a:pt x="528161" y="1104424"/>
                      <a:pt x="518636" y="1104424"/>
                    </a:cubicBezTo>
                    <a:cubicBezTo>
                      <a:pt x="511969" y="1093946"/>
                      <a:pt x="499586" y="1087279"/>
                      <a:pt x="486251" y="1087279"/>
                    </a:cubicBezTo>
                    <a:cubicBezTo>
                      <a:pt x="473869" y="1090136"/>
                      <a:pt x="462439" y="1096804"/>
                      <a:pt x="455771" y="1106329"/>
                    </a:cubicBezTo>
                    <a:close/>
                    <a:moveTo>
                      <a:pt x="483394" y="1196816"/>
                    </a:moveTo>
                    <a:cubicBezTo>
                      <a:pt x="479584" y="1193959"/>
                      <a:pt x="473869" y="1192054"/>
                      <a:pt x="469106" y="1192054"/>
                    </a:cubicBezTo>
                    <a:cubicBezTo>
                      <a:pt x="468154" y="1192054"/>
                      <a:pt x="466249" y="1192054"/>
                      <a:pt x="465296" y="1192054"/>
                    </a:cubicBezTo>
                    <a:cubicBezTo>
                      <a:pt x="464344" y="1191101"/>
                      <a:pt x="463391" y="1190149"/>
                      <a:pt x="462439" y="1189196"/>
                    </a:cubicBezTo>
                    <a:cubicBezTo>
                      <a:pt x="465296" y="1186339"/>
                      <a:pt x="466249" y="1182529"/>
                      <a:pt x="466249" y="1178719"/>
                    </a:cubicBezTo>
                    <a:cubicBezTo>
                      <a:pt x="466249" y="1174909"/>
                      <a:pt x="464344" y="1171099"/>
                      <a:pt x="462439" y="1167289"/>
                    </a:cubicBezTo>
                    <a:cubicBezTo>
                      <a:pt x="462439" y="1167289"/>
                      <a:pt x="462439" y="1167289"/>
                      <a:pt x="462439" y="1167289"/>
                    </a:cubicBezTo>
                    <a:cubicBezTo>
                      <a:pt x="466249" y="1169194"/>
                      <a:pt x="471011" y="1170146"/>
                      <a:pt x="475774" y="1170146"/>
                    </a:cubicBezTo>
                    <a:cubicBezTo>
                      <a:pt x="481489" y="1170146"/>
                      <a:pt x="486251" y="1168241"/>
                      <a:pt x="491014" y="1165384"/>
                    </a:cubicBezTo>
                    <a:cubicBezTo>
                      <a:pt x="494824" y="1165384"/>
                      <a:pt x="498634" y="1164431"/>
                      <a:pt x="502444" y="1162526"/>
                    </a:cubicBezTo>
                    <a:cubicBezTo>
                      <a:pt x="503396" y="1164431"/>
                      <a:pt x="505301" y="1165384"/>
                      <a:pt x="507206" y="1165384"/>
                    </a:cubicBezTo>
                    <a:cubicBezTo>
                      <a:pt x="511016" y="1165384"/>
                      <a:pt x="513874" y="1162526"/>
                      <a:pt x="513874" y="1158716"/>
                    </a:cubicBezTo>
                    <a:cubicBezTo>
                      <a:pt x="513874" y="1157764"/>
                      <a:pt x="513874" y="1156811"/>
                      <a:pt x="512921" y="1155859"/>
                    </a:cubicBezTo>
                    <a:cubicBezTo>
                      <a:pt x="514826" y="1153954"/>
                      <a:pt x="516731" y="1152049"/>
                      <a:pt x="517684" y="1150144"/>
                    </a:cubicBezTo>
                    <a:cubicBezTo>
                      <a:pt x="519589" y="1152049"/>
                      <a:pt x="522446" y="1153001"/>
                      <a:pt x="525304" y="1153001"/>
                    </a:cubicBezTo>
                    <a:cubicBezTo>
                      <a:pt x="526256" y="1153001"/>
                      <a:pt x="527209" y="1153001"/>
                      <a:pt x="528161" y="1152049"/>
                    </a:cubicBezTo>
                    <a:cubicBezTo>
                      <a:pt x="527209" y="1154906"/>
                      <a:pt x="526256" y="1157764"/>
                      <a:pt x="526256" y="1160621"/>
                    </a:cubicBezTo>
                    <a:cubicBezTo>
                      <a:pt x="526256" y="1160621"/>
                      <a:pt x="526256" y="1161574"/>
                      <a:pt x="526256" y="1161574"/>
                    </a:cubicBezTo>
                    <a:cubicBezTo>
                      <a:pt x="521494" y="1166336"/>
                      <a:pt x="517684" y="1171099"/>
                      <a:pt x="514826" y="1177766"/>
                    </a:cubicBezTo>
                    <a:cubicBezTo>
                      <a:pt x="512921" y="1175861"/>
                      <a:pt x="510064" y="1174909"/>
                      <a:pt x="507206" y="1174909"/>
                    </a:cubicBezTo>
                    <a:cubicBezTo>
                      <a:pt x="500539" y="1174909"/>
                      <a:pt x="495776" y="1179671"/>
                      <a:pt x="495776" y="1186339"/>
                    </a:cubicBezTo>
                    <a:cubicBezTo>
                      <a:pt x="495776" y="1188244"/>
                      <a:pt x="496729" y="1190149"/>
                      <a:pt x="497681" y="1192054"/>
                    </a:cubicBezTo>
                    <a:cubicBezTo>
                      <a:pt x="495776" y="1191101"/>
                      <a:pt x="493871" y="1190149"/>
                      <a:pt x="491966" y="1190149"/>
                    </a:cubicBezTo>
                    <a:cubicBezTo>
                      <a:pt x="489109" y="1192054"/>
                      <a:pt x="485299" y="1193959"/>
                      <a:pt x="483394" y="1196816"/>
                    </a:cubicBezTo>
                    <a:close/>
                    <a:moveTo>
                      <a:pt x="507206" y="1716881"/>
                    </a:moveTo>
                    <a:cubicBezTo>
                      <a:pt x="507206" y="1715929"/>
                      <a:pt x="506254" y="1715929"/>
                      <a:pt x="506254" y="1714976"/>
                    </a:cubicBezTo>
                    <a:cubicBezTo>
                      <a:pt x="507206" y="1714976"/>
                      <a:pt x="507206" y="1714976"/>
                      <a:pt x="508159" y="1714976"/>
                    </a:cubicBezTo>
                    <a:cubicBezTo>
                      <a:pt x="509111" y="1714976"/>
                      <a:pt x="509111" y="1714976"/>
                      <a:pt x="510064" y="1714976"/>
                    </a:cubicBezTo>
                    <a:cubicBezTo>
                      <a:pt x="510064" y="1714976"/>
                      <a:pt x="510064" y="1714976"/>
                      <a:pt x="510064" y="1714976"/>
                    </a:cubicBezTo>
                    <a:cubicBezTo>
                      <a:pt x="508159" y="1714976"/>
                      <a:pt x="507206" y="1715929"/>
                      <a:pt x="507206" y="171688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</p:grpSp>
      </p:grpSp>
      <p:sp>
        <p:nvSpPr>
          <p:cNvPr id="7" name="Rectangle 1">
            <a:extLst>
              <a:ext uri="{FF2B5EF4-FFF2-40B4-BE49-F238E27FC236}">
                <a16:creationId xmlns:a16="http://schemas.microsoft.com/office/drawing/2014/main" id="{5693CE95-51D0-2808-F5EE-4E71227FDA5D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1087445" y="3084729"/>
            <a:ext cx="10400655" cy="5586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Sensor Hub (ESP32):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Functions as the data acquisition layer for real-time, low-latency transmission of flex and IMU sensor data.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Intelligence Layer (</a:t>
            </a:r>
            <a:r>
              <a:rPr lang="en-US" alt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Mobile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App):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Serves as the centralized processing hub that performs: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Gesture Classification: 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Rule-based linguistic analysis to map and identify sign language tokens.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Linguistic Processing: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Phrase Engine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maps tokens into grammatically correct sentences.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Design Rationale: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This architecture is optimized for performance, scalability, and ease of future updates, ensuring a seamless user experience on the mobile platform. </a:t>
            </a:r>
          </a:p>
        </p:txBody>
      </p:sp>
    </p:spTree>
    <p:extLst>
      <p:ext uri="{BB962C8B-B14F-4D97-AF65-F5344CB8AC3E}">
        <p14:creationId xmlns:p14="http://schemas.microsoft.com/office/powerpoint/2010/main" val="3044763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41C4D">
                <a:alpha val="100000"/>
              </a:srgbClr>
            </a:gs>
            <a:gs pos="100000">
              <a:srgbClr val="3B616F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6419691" y="1084613"/>
            <a:ext cx="839609" cy="450336"/>
          </a:xfrm>
          <a:custGeom>
            <a:avLst/>
            <a:gdLst/>
            <a:ahLst/>
            <a:cxnLst/>
            <a:rect l="l" t="t" r="r" b="b"/>
            <a:pathLst>
              <a:path w="839609" h="450336">
                <a:moveTo>
                  <a:pt x="0" y="0"/>
                </a:moveTo>
                <a:lnTo>
                  <a:pt x="839609" y="0"/>
                </a:lnTo>
                <a:lnTo>
                  <a:pt x="839609" y="450335"/>
                </a:lnTo>
                <a:lnTo>
                  <a:pt x="0" y="4503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580083" y="1084613"/>
            <a:ext cx="839609" cy="450336"/>
          </a:xfrm>
          <a:custGeom>
            <a:avLst/>
            <a:gdLst/>
            <a:ahLst/>
            <a:cxnLst/>
            <a:rect l="l" t="t" r="r" b="b"/>
            <a:pathLst>
              <a:path w="839609" h="450336">
                <a:moveTo>
                  <a:pt x="0" y="0"/>
                </a:moveTo>
                <a:lnTo>
                  <a:pt x="839608" y="0"/>
                </a:lnTo>
                <a:lnTo>
                  <a:pt x="839608" y="450335"/>
                </a:lnTo>
                <a:lnTo>
                  <a:pt x="0" y="4503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3">
            <a:extLst>
              <a:ext uri="{FF2B5EF4-FFF2-40B4-BE49-F238E27FC236}">
                <a16:creationId xmlns:a16="http://schemas.microsoft.com/office/drawing/2014/main" id="{19E3A6CD-6C69-1628-C8E8-9050520342FD}"/>
              </a:ext>
            </a:extLst>
          </p:cNvPr>
          <p:cNvSpPr txBox="1"/>
          <p:nvPr/>
        </p:nvSpPr>
        <p:spPr>
          <a:xfrm>
            <a:off x="610906" y="825447"/>
            <a:ext cx="13235329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01FFFF"/>
              </a:solidFill>
              <a:effectLst/>
              <a:uLnTx/>
              <a:uFillTx/>
              <a:latin typeface="HK Modular" panose="020B0604020202020204" charset="0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2" name="TextBox 13">
            <a:extLst>
              <a:ext uri="{FF2B5EF4-FFF2-40B4-BE49-F238E27FC236}">
                <a16:creationId xmlns:a16="http://schemas.microsoft.com/office/drawing/2014/main" id="{B0C83F27-248A-194D-C0C9-DD5BEF01FF17}"/>
              </a:ext>
            </a:extLst>
          </p:cNvPr>
          <p:cNvSpPr txBox="1"/>
          <p:nvPr/>
        </p:nvSpPr>
        <p:spPr>
          <a:xfrm>
            <a:off x="1945402" y="827942"/>
            <a:ext cx="13235329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01FFFF"/>
                </a:solidFill>
                <a:effectLst/>
                <a:uLnTx/>
                <a:uFillTx/>
                <a:latin typeface="HK Modular" panose="020B0604020202020204" charset="0"/>
                <a:ea typeface="+mn-ea"/>
                <a:cs typeface="+mn-cs"/>
              </a:rPr>
              <a:t>MOBILE APPLICATION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01FFFF"/>
              </a:solidFill>
              <a:effectLst/>
              <a:uLnTx/>
              <a:uFillTx/>
              <a:latin typeface="HK Modular" panose="020B0604020202020204" charset="0"/>
              <a:ea typeface="+mn-ea"/>
              <a:cs typeface="+mn-cs"/>
            </a:endParaRPr>
          </a:p>
        </p:txBody>
      </p:sp>
      <p:pic>
        <p:nvPicPr>
          <p:cNvPr id="8" name="Picture 7" descr="A screenshot of a phone&#10;&#10;AI-generated content may be incorrect.">
            <a:extLst>
              <a:ext uri="{FF2B5EF4-FFF2-40B4-BE49-F238E27FC236}">
                <a16:creationId xmlns:a16="http://schemas.microsoft.com/office/drawing/2014/main" id="{EB0AE8BD-9CDF-C78C-3B24-52CB2A5797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5506" y="2033152"/>
            <a:ext cx="3386608" cy="7642555"/>
          </a:xfrm>
          <a:prstGeom prst="rect">
            <a:avLst/>
          </a:prstGeom>
        </p:spPr>
      </p:pic>
      <p:pic>
        <p:nvPicPr>
          <p:cNvPr id="9" name="Picture 8" descr="A screenshot of a phone&#10;&#10;AI-generated content may be incorrect.">
            <a:extLst>
              <a:ext uri="{FF2B5EF4-FFF2-40B4-BE49-F238E27FC236}">
                <a16:creationId xmlns:a16="http://schemas.microsoft.com/office/drawing/2014/main" id="{2315A69F-71E6-9237-660A-57FE4B02BF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0800" y="2026483"/>
            <a:ext cx="3391282" cy="7649225"/>
          </a:xfrm>
          <a:prstGeom prst="rect">
            <a:avLst/>
          </a:prstGeom>
        </p:spPr>
      </p:pic>
      <p:pic>
        <p:nvPicPr>
          <p:cNvPr id="10" name="Picture 9" descr="A screenshot of a phone&#10;&#10;AI-generated content may be incorrect.">
            <a:extLst>
              <a:ext uri="{FF2B5EF4-FFF2-40B4-BE49-F238E27FC236}">
                <a16:creationId xmlns:a16="http://schemas.microsoft.com/office/drawing/2014/main" id="{B9ADBE7C-9E3A-9C9A-7108-533D391B331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118" y="2026482"/>
            <a:ext cx="3391282" cy="7649225"/>
          </a:xfrm>
          <a:prstGeom prst="rect">
            <a:avLst/>
          </a:prstGeom>
        </p:spPr>
      </p:pic>
      <p:pic>
        <p:nvPicPr>
          <p:cNvPr id="11" name="Picture 10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E4C4458-0023-9174-C8DC-3E8B03C867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2026176"/>
            <a:ext cx="3391283" cy="7653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044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41C4D">
                <a:alpha val="100000"/>
              </a:srgbClr>
            </a:gs>
            <a:gs pos="100000">
              <a:srgbClr val="3B616F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6419691" y="1084613"/>
            <a:ext cx="839609" cy="450336"/>
          </a:xfrm>
          <a:custGeom>
            <a:avLst/>
            <a:gdLst/>
            <a:ahLst/>
            <a:cxnLst/>
            <a:rect l="l" t="t" r="r" b="b"/>
            <a:pathLst>
              <a:path w="839609" h="450336">
                <a:moveTo>
                  <a:pt x="0" y="0"/>
                </a:moveTo>
                <a:lnTo>
                  <a:pt x="839609" y="0"/>
                </a:lnTo>
                <a:lnTo>
                  <a:pt x="839609" y="450335"/>
                </a:lnTo>
                <a:lnTo>
                  <a:pt x="0" y="4503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580083" y="1084613"/>
            <a:ext cx="839609" cy="450336"/>
          </a:xfrm>
          <a:custGeom>
            <a:avLst/>
            <a:gdLst/>
            <a:ahLst/>
            <a:cxnLst/>
            <a:rect l="l" t="t" r="r" b="b"/>
            <a:pathLst>
              <a:path w="839609" h="450336">
                <a:moveTo>
                  <a:pt x="0" y="0"/>
                </a:moveTo>
                <a:lnTo>
                  <a:pt x="839608" y="0"/>
                </a:lnTo>
                <a:lnTo>
                  <a:pt x="839608" y="450335"/>
                </a:lnTo>
                <a:lnTo>
                  <a:pt x="0" y="4503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776071" y="9456533"/>
            <a:ext cx="2728988" cy="487567"/>
          </a:xfrm>
          <a:custGeom>
            <a:avLst/>
            <a:gdLst/>
            <a:ahLst/>
            <a:cxnLst/>
            <a:rect l="l" t="t" r="r" b="b"/>
            <a:pathLst>
              <a:path w="2728988" h="487567">
                <a:moveTo>
                  <a:pt x="0" y="0"/>
                </a:moveTo>
                <a:lnTo>
                  <a:pt x="2728988" y="0"/>
                </a:lnTo>
                <a:lnTo>
                  <a:pt x="2728988" y="487566"/>
                </a:lnTo>
                <a:lnTo>
                  <a:pt x="0" y="4875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3">
            <a:extLst>
              <a:ext uri="{FF2B5EF4-FFF2-40B4-BE49-F238E27FC236}">
                <a16:creationId xmlns:a16="http://schemas.microsoft.com/office/drawing/2014/main" id="{19E3A6CD-6C69-1628-C8E8-9050520342FD}"/>
              </a:ext>
            </a:extLst>
          </p:cNvPr>
          <p:cNvSpPr txBox="1"/>
          <p:nvPr/>
        </p:nvSpPr>
        <p:spPr>
          <a:xfrm>
            <a:off x="610906" y="825447"/>
            <a:ext cx="13235329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01FFFF"/>
              </a:solidFill>
              <a:effectLst/>
              <a:uLnTx/>
              <a:uFillTx/>
              <a:latin typeface="HK Modular" panose="020B0604020202020204" charset="0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2" name="TextBox 13">
            <a:extLst>
              <a:ext uri="{FF2B5EF4-FFF2-40B4-BE49-F238E27FC236}">
                <a16:creationId xmlns:a16="http://schemas.microsoft.com/office/drawing/2014/main" id="{B0C83F27-248A-194D-C0C9-DD5BEF01FF17}"/>
              </a:ext>
            </a:extLst>
          </p:cNvPr>
          <p:cNvSpPr txBox="1"/>
          <p:nvPr/>
        </p:nvSpPr>
        <p:spPr>
          <a:xfrm>
            <a:off x="1028700" y="629841"/>
            <a:ext cx="16276010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6000" dirty="0">
                <a:solidFill>
                  <a:srgbClr val="01FFFF"/>
                </a:solidFill>
                <a:latin typeface="HK Modular" panose="020B0604020202020204" charset="0"/>
              </a:rPr>
              <a:t>Local AI &amp; Intelligent Linguistic Processing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01FFFF"/>
              </a:solidFill>
              <a:effectLst/>
              <a:uLnTx/>
              <a:uFillTx/>
              <a:latin typeface="HK Modular" panose="020B0604020202020204" charset="0"/>
            </a:endParaRPr>
          </a:p>
        </p:txBody>
      </p:sp>
      <p:grpSp>
        <p:nvGrpSpPr>
          <p:cNvPr id="6" name="Group 420">
            <a:extLst>
              <a:ext uri="{FF2B5EF4-FFF2-40B4-BE49-F238E27FC236}">
                <a16:creationId xmlns:a16="http://schemas.microsoft.com/office/drawing/2014/main" id="{B856C3F6-EB82-79F6-29FF-0424E10B4C04}"/>
              </a:ext>
            </a:extLst>
          </p:cNvPr>
          <p:cNvGrpSpPr/>
          <p:nvPr/>
        </p:nvGrpSpPr>
        <p:grpSpPr>
          <a:xfrm>
            <a:off x="10287000" y="3869230"/>
            <a:ext cx="7959730" cy="6054244"/>
            <a:chOff x="2739541" y="2154096"/>
            <a:chExt cx="4554368" cy="3443177"/>
          </a:xfrm>
          <a:solidFill>
            <a:schemeClr val="tx2">
              <a:lumMod val="60000"/>
              <a:lumOff val="40000"/>
            </a:schemeClr>
          </a:solidFill>
        </p:grpSpPr>
        <p:grpSp>
          <p:nvGrpSpPr>
            <p:cNvPr id="11" name="Graphic 166">
              <a:extLst>
                <a:ext uri="{FF2B5EF4-FFF2-40B4-BE49-F238E27FC236}">
                  <a16:creationId xmlns:a16="http://schemas.microsoft.com/office/drawing/2014/main" id="{DF3D2FD9-72DC-665B-6EB7-65B5D423D444}"/>
                </a:ext>
              </a:extLst>
            </p:cNvPr>
            <p:cNvGrpSpPr/>
            <p:nvPr/>
          </p:nvGrpSpPr>
          <p:grpSpPr>
            <a:xfrm rot="10800000">
              <a:off x="2739541" y="2574234"/>
              <a:ext cx="3581400" cy="752475"/>
              <a:chOff x="4305300" y="3052762"/>
              <a:chExt cx="3581400" cy="752475"/>
            </a:xfrm>
            <a:grpFill/>
          </p:grpSpPr>
          <p:sp>
            <p:nvSpPr>
              <p:cNvPr id="216" name="Freeform: Shape 168">
                <a:extLst>
                  <a:ext uri="{FF2B5EF4-FFF2-40B4-BE49-F238E27FC236}">
                    <a16:creationId xmlns:a16="http://schemas.microsoft.com/office/drawing/2014/main" id="{F7AE6A16-52D0-CA65-58F7-8B4738244A04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7" name="Freeform: Shape 169">
                <a:extLst>
                  <a:ext uri="{FF2B5EF4-FFF2-40B4-BE49-F238E27FC236}">
                    <a16:creationId xmlns:a16="http://schemas.microsoft.com/office/drawing/2014/main" id="{CABAE6A5-7E1C-2EB9-3C63-51096BE38C7F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8" name="Freeform: Shape 170">
                <a:extLst>
                  <a:ext uri="{FF2B5EF4-FFF2-40B4-BE49-F238E27FC236}">
                    <a16:creationId xmlns:a16="http://schemas.microsoft.com/office/drawing/2014/main" id="{0DFBCC55-2B86-03D9-52D7-79FDA8C6C2BD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9" name="Freeform: Shape 171">
                <a:extLst>
                  <a:ext uri="{FF2B5EF4-FFF2-40B4-BE49-F238E27FC236}">
                    <a16:creationId xmlns:a16="http://schemas.microsoft.com/office/drawing/2014/main" id="{3D5D16F0-5032-95E0-3886-A0F582D7D3BF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0" name="Freeform: Shape 172">
                <a:extLst>
                  <a:ext uri="{FF2B5EF4-FFF2-40B4-BE49-F238E27FC236}">
                    <a16:creationId xmlns:a16="http://schemas.microsoft.com/office/drawing/2014/main" id="{E5E4EF93-5DD6-8402-4A19-7963B14EEB1C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1" name="Freeform: Shape 173">
                <a:extLst>
                  <a:ext uri="{FF2B5EF4-FFF2-40B4-BE49-F238E27FC236}">
                    <a16:creationId xmlns:a16="http://schemas.microsoft.com/office/drawing/2014/main" id="{D49617DE-0D2E-1685-4466-3AF1B6952294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2" name="Freeform: Shape 174">
                <a:extLst>
                  <a:ext uri="{FF2B5EF4-FFF2-40B4-BE49-F238E27FC236}">
                    <a16:creationId xmlns:a16="http://schemas.microsoft.com/office/drawing/2014/main" id="{98B8484C-83FA-6CD8-C9E4-0347E75DD50F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3" name="Freeform: Shape 175">
                <a:extLst>
                  <a:ext uri="{FF2B5EF4-FFF2-40B4-BE49-F238E27FC236}">
                    <a16:creationId xmlns:a16="http://schemas.microsoft.com/office/drawing/2014/main" id="{40B14185-883A-C916-0BFA-A14A6A7385A1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4" name="Freeform: Shape 176">
                <a:extLst>
                  <a:ext uri="{FF2B5EF4-FFF2-40B4-BE49-F238E27FC236}">
                    <a16:creationId xmlns:a16="http://schemas.microsoft.com/office/drawing/2014/main" id="{DEC90490-2865-93A4-E112-6B96317ABD87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5" name="Freeform: Shape 177">
                <a:extLst>
                  <a:ext uri="{FF2B5EF4-FFF2-40B4-BE49-F238E27FC236}">
                    <a16:creationId xmlns:a16="http://schemas.microsoft.com/office/drawing/2014/main" id="{F4F8D131-9660-1E9D-B948-E289FA85ECAF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6" name="Freeform: Shape 178">
                <a:extLst>
                  <a:ext uri="{FF2B5EF4-FFF2-40B4-BE49-F238E27FC236}">
                    <a16:creationId xmlns:a16="http://schemas.microsoft.com/office/drawing/2014/main" id="{2D39250A-CB95-8336-3014-7FD8D8B231D5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7" name="Freeform: Shape 179">
                <a:extLst>
                  <a:ext uri="{FF2B5EF4-FFF2-40B4-BE49-F238E27FC236}">
                    <a16:creationId xmlns:a16="http://schemas.microsoft.com/office/drawing/2014/main" id="{7F9E899D-A34C-230C-2B80-7E6620A99562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8" name="Freeform: Shape 180">
                <a:extLst>
                  <a:ext uri="{FF2B5EF4-FFF2-40B4-BE49-F238E27FC236}">
                    <a16:creationId xmlns:a16="http://schemas.microsoft.com/office/drawing/2014/main" id="{5A7558FC-BA4A-E493-6DFF-D082E859F1E2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9" name="Freeform: Shape 181">
                <a:extLst>
                  <a:ext uri="{FF2B5EF4-FFF2-40B4-BE49-F238E27FC236}">
                    <a16:creationId xmlns:a16="http://schemas.microsoft.com/office/drawing/2014/main" id="{9D06E87A-83F1-C7B8-242A-E5EB5A21F7FD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0" name="Freeform: Shape 182">
                <a:extLst>
                  <a:ext uri="{FF2B5EF4-FFF2-40B4-BE49-F238E27FC236}">
                    <a16:creationId xmlns:a16="http://schemas.microsoft.com/office/drawing/2014/main" id="{0FB4314A-CB45-D69E-E9C1-BC55D14DDD9D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1" name="Freeform: Shape 183">
                <a:extLst>
                  <a:ext uri="{FF2B5EF4-FFF2-40B4-BE49-F238E27FC236}">
                    <a16:creationId xmlns:a16="http://schemas.microsoft.com/office/drawing/2014/main" id="{50B31DC5-7152-DC13-5DD2-A9DB36B702EA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2" name="Freeform: Shape 184">
                <a:extLst>
                  <a:ext uri="{FF2B5EF4-FFF2-40B4-BE49-F238E27FC236}">
                    <a16:creationId xmlns:a16="http://schemas.microsoft.com/office/drawing/2014/main" id="{12199412-51DD-EDBE-B71C-96810860FBA2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3" name="Freeform: Shape 185">
                <a:extLst>
                  <a:ext uri="{FF2B5EF4-FFF2-40B4-BE49-F238E27FC236}">
                    <a16:creationId xmlns:a16="http://schemas.microsoft.com/office/drawing/2014/main" id="{EC45E76B-3610-4F03-7F18-C2C956DD7C93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4" name="Freeform: Shape 186">
                <a:extLst>
                  <a:ext uri="{FF2B5EF4-FFF2-40B4-BE49-F238E27FC236}">
                    <a16:creationId xmlns:a16="http://schemas.microsoft.com/office/drawing/2014/main" id="{81A92E48-B206-8CA4-8798-AC670271F3C1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5" name="Freeform: Shape 187">
                <a:extLst>
                  <a:ext uri="{FF2B5EF4-FFF2-40B4-BE49-F238E27FC236}">
                    <a16:creationId xmlns:a16="http://schemas.microsoft.com/office/drawing/2014/main" id="{4CE5D0F7-33DA-5271-D80B-FF7566AC442C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pic>
          <p:nvPicPr>
            <p:cNvPr id="12" name="Graphic 189">
              <a:extLst>
                <a:ext uri="{FF2B5EF4-FFF2-40B4-BE49-F238E27FC236}">
                  <a16:creationId xmlns:a16="http://schemas.microsoft.com/office/drawing/2014/main" id="{C98D355D-F8DE-ABA6-B579-59D4725A1DD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911300" y="3425404"/>
              <a:ext cx="3600450" cy="771525"/>
            </a:xfrm>
            <a:prstGeom prst="rect">
              <a:avLst/>
            </a:prstGeom>
          </p:spPr>
        </p:pic>
        <p:pic>
          <p:nvPicPr>
            <p:cNvPr id="14" name="Graphic 190">
              <a:extLst>
                <a:ext uri="{FF2B5EF4-FFF2-40B4-BE49-F238E27FC236}">
                  <a16:creationId xmlns:a16="http://schemas.microsoft.com/office/drawing/2014/main" id="{144EC132-85CA-3455-1579-BE9F7AFACC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593436" y="3868249"/>
              <a:ext cx="3600450" cy="771525"/>
            </a:xfrm>
            <a:prstGeom prst="rect">
              <a:avLst/>
            </a:prstGeom>
          </p:spPr>
        </p:pic>
        <p:pic>
          <p:nvPicPr>
            <p:cNvPr id="15" name="Graphic 191">
              <a:extLst>
                <a:ext uri="{FF2B5EF4-FFF2-40B4-BE49-F238E27FC236}">
                  <a16:creationId xmlns:a16="http://schemas.microsoft.com/office/drawing/2014/main" id="{F8B3E7E7-97A8-491A-F71E-5E2B31E293E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276578" y="4508639"/>
              <a:ext cx="3600450" cy="771525"/>
            </a:xfrm>
            <a:prstGeom prst="rect">
              <a:avLst/>
            </a:prstGeom>
          </p:spPr>
        </p:pic>
        <p:grpSp>
          <p:nvGrpSpPr>
            <p:cNvPr id="18" name="Graphic 166">
              <a:extLst>
                <a:ext uri="{FF2B5EF4-FFF2-40B4-BE49-F238E27FC236}">
                  <a16:creationId xmlns:a16="http://schemas.microsoft.com/office/drawing/2014/main" id="{9C3673AD-3087-BB5D-D012-A167E2343101}"/>
                </a:ext>
              </a:extLst>
            </p:cNvPr>
            <p:cNvGrpSpPr/>
            <p:nvPr/>
          </p:nvGrpSpPr>
          <p:grpSpPr>
            <a:xfrm rot="10800000">
              <a:off x="2854450" y="3801472"/>
              <a:ext cx="3581400" cy="752475"/>
              <a:chOff x="4305300" y="3052762"/>
              <a:chExt cx="3581400" cy="752475"/>
            </a:xfrm>
            <a:grpFill/>
          </p:grpSpPr>
          <p:sp>
            <p:nvSpPr>
              <p:cNvPr id="196" name="Freeform: Shape 193">
                <a:extLst>
                  <a:ext uri="{FF2B5EF4-FFF2-40B4-BE49-F238E27FC236}">
                    <a16:creationId xmlns:a16="http://schemas.microsoft.com/office/drawing/2014/main" id="{D784F96C-A4AB-DBE3-5813-C1F3301B8B7D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7" name="Freeform: Shape 194">
                <a:extLst>
                  <a:ext uri="{FF2B5EF4-FFF2-40B4-BE49-F238E27FC236}">
                    <a16:creationId xmlns:a16="http://schemas.microsoft.com/office/drawing/2014/main" id="{097FAC49-0440-DF55-0B32-71F0B8049095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8" name="Freeform: Shape 195">
                <a:extLst>
                  <a:ext uri="{FF2B5EF4-FFF2-40B4-BE49-F238E27FC236}">
                    <a16:creationId xmlns:a16="http://schemas.microsoft.com/office/drawing/2014/main" id="{2528715B-2606-34E0-B7F7-6BD7F6703016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9" name="Freeform: Shape 196">
                <a:extLst>
                  <a:ext uri="{FF2B5EF4-FFF2-40B4-BE49-F238E27FC236}">
                    <a16:creationId xmlns:a16="http://schemas.microsoft.com/office/drawing/2014/main" id="{F179D245-FB5F-61B3-A8CC-BFF062A6CA46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0" name="Freeform: Shape 197">
                <a:extLst>
                  <a:ext uri="{FF2B5EF4-FFF2-40B4-BE49-F238E27FC236}">
                    <a16:creationId xmlns:a16="http://schemas.microsoft.com/office/drawing/2014/main" id="{96D75568-637E-C756-60B2-FFA0D8127EAE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1" name="Freeform: Shape 198">
                <a:extLst>
                  <a:ext uri="{FF2B5EF4-FFF2-40B4-BE49-F238E27FC236}">
                    <a16:creationId xmlns:a16="http://schemas.microsoft.com/office/drawing/2014/main" id="{296180F6-E512-75FF-B8EF-2057A6145E31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2" name="Freeform: Shape 199">
                <a:extLst>
                  <a:ext uri="{FF2B5EF4-FFF2-40B4-BE49-F238E27FC236}">
                    <a16:creationId xmlns:a16="http://schemas.microsoft.com/office/drawing/2014/main" id="{17116CBE-153F-5B13-3124-5994F5C6746D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3" name="Freeform: Shape 200">
                <a:extLst>
                  <a:ext uri="{FF2B5EF4-FFF2-40B4-BE49-F238E27FC236}">
                    <a16:creationId xmlns:a16="http://schemas.microsoft.com/office/drawing/2014/main" id="{173859E0-F27D-E999-207D-A10B01B00E4D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4" name="Freeform: Shape 201">
                <a:extLst>
                  <a:ext uri="{FF2B5EF4-FFF2-40B4-BE49-F238E27FC236}">
                    <a16:creationId xmlns:a16="http://schemas.microsoft.com/office/drawing/2014/main" id="{BA4EB488-3CF8-EA3C-0C3D-2EB46D9961DB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5" name="Freeform: Shape 202">
                <a:extLst>
                  <a:ext uri="{FF2B5EF4-FFF2-40B4-BE49-F238E27FC236}">
                    <a16:creationId xmlns:a16="http://schemas.microsoft.com/office/drawing/2014/main" id="{F7D0EED7-D6FA-6AFB-851B-759C4FD6BAB6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6" name="Freeform: Shape 203">
                <a:extLst>
                  <a:ext uri="{FF2B5EF4-FFF2-40B4-BE49-F238E27FC236}">
                    <a16:creationId xmlns:a16="http://schemas.microsoft.com/office/drawing/2014/main" id="{6789834D-5CB3-0D2D-B37E-37181FA71109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7" name="Freeform: Shape 204">
                <a:extLst>
                  <a:ext uri="{FF2B5EF4-FFF2-40B4-BE49-F238E27FC236}">
                    <a16:creationId xmlns:a16="http://schemas.microsoft.com/office/drawing/2014/main" id="{764E7918-9886-57A8-4BA0-34C54CDF3EC0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8" name="Freeform: Shape 205">
                <a:extLst>
                  <a:ext uri="{FF2B5EF4-FFF2-40B4-BE49-F238E27FC236}">
                    <a16:creationId xmlns:a16="http://schemas.microsoft.com/office/drawing/2014/main" id="{00FAF197-AEE3-FB3A-BC43-F9E7B9D73AC4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9" name="Freeform: Shape 206">
                <a:extLst>
                  <a:ext uri="{FF2B5EF4-FFF2-40B4-BE49-F238E27FC236}">
                    <a16:creationId xmlns:a16="http://schemas.microsoft.com/office/drawing/2014/main" id="{C7813173-8ECE-254D-3AF2-8F69E8C7D167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0" name="Freeform: Shape 207">
                <a:extLst>
                  <a:ext uri="{FF2B5EF4-FFF2-40B4-BE49-F238E27FC236}">
                    <a16:creationId xmlns:a16="http://schemas.microsoft.com/office/drawing/2014/main" id="{5C7F5498-1594-6461-6762-B989CF191976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1" name="Freeform: Shape 208">
                <a:extLst>
                  <a:ext uri="{FF2B5EF4-FFF2-40B4-BE49-F238E27FC236}">
                    <a16:creationId xmlns:a16="http://schemas.microsoft.com/office/drawing/2014/main" id="{1E48208E-CAC2-6F03-CA78-3DE6BB20CC16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2" name="Freeform: Shape 209">
                <a:extLst>
                  <a:ext uri="{FF2B5EF4-FFF2-40B4-BE49-F238E27FC236}">
                    <a16:creationId xmlns:a16="http://schemas.microsoft.com/office/drawing/2014/main" id="{F3FF8BA9-E215-8495-6A73-DB9394B48945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3" name="Freeform: Shape 210">
                <a:extLst>
                  <a:ext uri="{FF2B5EF4-FFF2-40B4-BE49-F238E27FC236}">
                    <a16:creationId xmlns:a16="http://schemas.microsoft.com/office/drawing/2014/main" id="{CFB2D736-0E6C-0954-480F-7E0AC5A17B4D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4" name="Freeform: Shape 211">
                <a:extLst>
                  <a:ext uri="{FF2B5EF4-FFF2-40B4-BE49-F238E27FC236}">
                    <a16:creationId xmlns:a16="http://schemas.microsoft.com/office/drawing/2014/main" id="{D0C3CA56-8D9A-BA70-3A27-AADD356994C6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5" name="Freeform: Shape 212">
                <a:extLst>
                  <a:ext uri="{FF2B5EF4-FFF2-40B4-BE49-F238E27FC236}">
                    <a16:creationId xmlns:a16="http://schemas.microsoft.com/office/drawing/2014/main" id="{98A592E6-52B4-590C-67E8-4211C5B5FA12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9" name="Graphic 166">
              <a:extLst>
                <a:ext uri="{FF2B5EF4-FFF2-40B4-BE49-F238E27FC236}">
                  <a16:creationId xmlns:a16="http://schemas.microsoft.com/office/drawing/2014/main" id="{3854C6C5-C42F-EE1F-A067-9981AD2BB940}"/>
                </a:ext>
              </a:extLst>
            </p:cNvPr>
            <p:cNvGrpSpPr/>
            <p:nvPr/>
          </p:nvGrpSpPr>
          <p:grpSpPr>
            <a:xfrm>
              <a:off x="3823543" y="2188695"/>
              <a:ext cx="2667773" cy="560516"/>
              <a:chOff x="4305300" y="3052762"/>
              <a:chExt cx="3581400" cy="752475"/>
            </a:xfrm>
            <a:grpFill/>
          </p:grpSpPr>
          <p:sp>
            <p:nvSpPr>
              <p:cNvPr id="176" name="Freeform: Shape 214">
                <a:extLst>
                  <a:ext uri="{FF2B5EF4-FFF2-40B4-BE49-F238E27FC236}">
                    <a16:creationId xmlns:a16="http://schemas.microsoft.com/office/drawing/2014/main" id="{E821CF7F-CF92-E5F3-A21A-0B2B0AF44B4B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7" name="Freeform: Shape 215">
                <a:extLst>
                  <a:ext uri="{FF2B5EF4-FFF2-40B4-BE49-F238E27FC236}">
                    <a16:creationId xmlns:a16="http://schemas.microsoft.com/office/drawing/2014/main" id="{C0AD5EA2-E0E2-CEAE-9774-6D669E2A9B2C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" name="Freeform: Shape 216">
                <a:extLst>
                  <a:ext uri="{FF2B5EF4-FFF2-40B4-BE49-F238E27FC236}">
                    <a16:creationId xmlns:a16="http://schemas.microsoft.com/office/drawing/2014/main" id="{0D3E953A-2A7C-A6D3-3834-A3D254A1CDB4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9" name="Freeform: Shape 217">
                <a:extLst>
                  <a:ext uri="{FF2B5EF4-FFF2-40B4-BE49-F238E27FC236}">
                    <a16:creationId xmlns:a16="http://schemas.microsoft.com/office/drawing/2014/main" id="{A9BBE2A1-579B-FB1A-9EDD-0DE32F05C1D9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0" name="Freeform: Shape 218">
                <a:extLst>
                  <a:ext uri="{FF2B5EF4-FFF2-40B4-BE49-F238E27FC236}">
                    <a16:creationId xmlns:a16="http://schemas.microsoft.com/office/drawing/2014/main" id="{6C39A396-80C4-679D-FABD-E4F086C6483E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1" name="Freeform: Shape 219">
                <a:extLst>
                  <a:ext uri="{FF2B5EF4-FFF2-40B4-BE49-F238E27FC236}">
                    <a16:creationId xmlns:a16="http://schemas.microsoft.com/office/drawing/2014/main" id="{E55FD619-F417-7E63-2DD9-16D832AC579D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2" name="Freeform: Shape 220">
                <a:extLst>
                  <a:ext uri="{FF2B5EF4-FFF2-40B4-BE49-F238E27FC236}">
                    <a16:creationId xmlns:a16="http://schemas.microsoft.com/office/drawing/2014/main" id="{BEE43A6A-CCB3-4B7E-AE12-7D5E0FCED2A9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3" name="Freeform: Shape 221">
                <a:extLst>
                  <a:ext uri="{FF2B5EF4-FFF2-40B4-BE49-F238E27FC236}">
                    <a16:creationId xmlns:a16="http://schemas.microsoft.com/office/drawing/2014/main" id="{E21310DC-5FDC-3866-45A7-4ABC1367AD10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4" name="Freeform: Shape 222">
                <a:extLst>
                  <a:ext uri="{FF2B5EF4-FFF2-40B4-BE49-F238E27FC236}">
                    <a16:creationId xmlns:a16="http://schemas.microsoft.com/office/drawing/2014/main" id="{968D7DF2-2F3B-EA38-901F-90B2FE81E93E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5" name="Freeform: Shape 223">
                <a:extLst>
                  <a:ext uri="{FF2B5EF4-FFF2-40B4-BE49-F238E27FC236}">
                    <a16:creationId xmlns:a16="http://schemas.microsoft.com/office/drawing/2014/main" id="{45ED92EE-7DB6-A056-D619-CDAE6AB76A80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6" name="Freeform: Shape 224">
                <a:extLst>
                  <a:ext uri="{FF2B5EF4-FFF2-40B4-BE49-F238E27FC236}">
                    <a16:creationId xmlns:a16="http://schemas.microsoft.com/office/drawing/2014/main" id="{A06FBD9D-52C7-0E52-7728-9EC38E8BD77A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7" name="Freeform: Shape 225">
                <a:extLst>
                  <a:ext uri="{FF2B5EF4-FFF2-40B4-BE49-F238E27FC236}">
                    <a16:creationId xmlns:a16="http://schemas.microsoft.com/office/drawing/2014/main" id="{453DFEA5-172A-D04A-1AC6-0591136FBFC5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8" name="Freeform: Shape 226">
                <a:extLst>
                  <a:ext uri="{FF2B5EF4-FFF2-40B4-BE49-F238E27FC236}">
                    <a16:creationId xmlns:a16="http://schemas.microsoft.com/office/drawing/2014/main" id="{0D5761D0-A7AC-3385-44C5-DA0A951E7E57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9" name="Freeform: Shape 227">
                <a:extLst>
                  <a:ext uri="{FF2B5EF4-FFF2-40B4-BE49-F238E27FC236}">
                    <a16:creationId xmlns:a16="http://schemas.microsoft.com/office/drawing/2014/main" id="{F7555B31-706E-703E-95A3-F4D0C01EFA0A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0" name="Freeform: Shape 228">
                <a:extLst>
                  <a:ext uri="{FF2B5EF4-FFF2-40B4-BE49-F238E27FC236}">
                    <a16:creationId xmlns:a16="http://schemas.microsoft.com/office/drawing/2014/main" id="{73577F7E-10F9-E25B-57D2-637C4A9562F1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1" name="Freeform: Shape 229">
                <a:extLst>
                  <a:ext uri="{FF2B5EF4-FFF2-40B4-BE49-F238E27FC236}">
                    <a16:creationId xmlns:a16="http://schemas.microsoft.com/office/drawing/2014/main" id="{34971FD7-80AB-C5FB-2FDA-E1071CC2FCBE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2" name="Freeform: Shape 230">
                <a:extLst>
                  <a:ext uri="{FF2B5EF4-FFF2-40B4-BE49-F238E27FC236}">
                    <a16:creationId xmlns:a16="http://schemas.microsoft.com/office/drawing/2014/main" id="{08236FD4-72DB-3E1F-CB1C-304F421C9A2B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3" name="Freeform: Shape 231">
                <a:extLst>
                  <a:ext uri="{FF2B5EF4-FFF2-40B4-BE49-F238E27FC236}">
                    <a16:creationId xmlns:a16="http://schemas.microsoft.com/office/drawing/2014/main" id="{6647CEDB-384B-C5C0-FA96-4B6D82977882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4" name="Freeform: Shape 232">
                <a:extLst>
                  <a:ext uri="{FF2B5EF4-FFF2-40B4-BE49-F238E27FC236}">
                    <a16:creationId xmlns:a16="http://schemas.microsoft.com/office/drawing/2014/main" id="{44C931A0-6371-ED5A-2D2C-0B129C081185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5" name="Freeform: Shape 233">
                <a:extLst>
                  <a:ext uri="{FF2B5EF4-FFF2-40B4-BE49-F238E27FC236}">
                    <a16:creationId xmlns:a16="http://schemas.microsoft.com/office/drawing/2014/main" id="{FECFCB47-59CD-1C16-F4D9-9B2AA8067A40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aphic 234">
              <a:extLst>
                <a:ext uri="{FF2B5EF4-FFF2-40B4-BE49-F238E27FC236}">
                  <a16:creationId xmlns:a16="http://schemas.microsoft.com/office/drawing/2014/main" id="{8EE20632-67CA-20E1-E8C9-98780DA039AD}"/>
                </a:ext>
              </a:extLst>
            </p:cNvPr>
            <p:cNvGrpSpPr/>
            <p:nvPr/>
          </p:nvGrpSpPr>
          <p:grpSpPr>
            <a:xfrm>
              <a:off x="3273841" y="2338140"/>
              <a:ext cx="3495664" cy="1188682"/>
              <a:chOff x="7540326" y="1358451"/>
              <a:chExt cx="4257675" cy="1447800"/>
            </a:xfrm>
            <a:grpFill/>
          </p:grpSpPr>
          <p:sp>
            <p:nvSpPr>
              <p:cNvPr id="170" name="Freeform: Shape 258">
                <a:extLst>
                  <a:ext uri="{FF2B5EF4-FFF2-40B4-BE49-F238E27FC236}">
                    <a16:creationId xmlns:a16="http://schemas.microsoft.com/office/drawing/2014/main" id="{DCB3DE0F-B4F5-BF46-5CDE-C249F29A426D}"/>
                  </a:ext>
                </a:extLst>
              </p:cNvPr>
              <p:cNvSpPr/>
              <p:nvPr/>
            </p:nvSpPr>
            <p:spPr>
              <a:xfrm>
                <a:off x="8179930" y="1579907"/>
                <a:ext cx="3581400" cy="762000"/>
              </a:xfrm>
              <a:custGeom>
                <a:avLst/>
                <a:gdLst>
                  <a:gd name="connsiteX0" fmla="*/ 37624 w 3581400"/>
                  <a:gd name="connsiteY0" fmla="*/ 761524 h 762000"/>
                  <a:gd name="connsiteX1" fmla="*/ 7144 w 3581400"/>
                  <a:gd name="connsiteY1" fmla="*/ 731044 h 762000"/>
                  <a:gd name="connsiteX2" fmla="*/ 37624 w 3581400"/>
                  <a:gd name="connsiteY2" fmla="*/ 700564 h 762000"/>
                  <a:gd name="connsiteX3" fmla="*/ 64294 w 3581400"/>
                  <a:gd name="connsiteY3" fmla="*/ 715804 h 762000"/>
                  <a:gd name="connsiteX4" fmla="*/ 1177766 w 3581400"/>
                  <a:gd name="connsiteY4" fmla="*/ 715804 h 762000"/>
                  <a:gd name="connsiteX5" fmla="*/ 1060609 w 3581400"/>
                  <a:gd name="connsiteY5" fmla="*/ 597694 h 762000"/>
                  <a:gd name="connsiteX6" fmla="*/ 376714 w 3581400"/>
                  <a:gd name="connsiteY6" fmla="*/ 597694 h 762000"/>
                  <a:gd name="connsiteX7" fmla="*/ 350044 w 3581400"/>
                  <a:gd name="connsiteY7" fmla="*/ 612934 h 762000"/>
                  <a:gd name="connsiteX8" fmla="*/ 319564 w 3581400"/>
                  <a:gd name="connsiteY8" fmla="*/ 582454 h 762000"/>
                  <a:gd name="connsiteX9" fmla="*/ 350044 w 3581400"/>
                  <a:gd name="connsiteY9" fmla="*/ 551974 h 762000"/>
                  <a:gd name="connsiteX10" fmla="*/ 376714 w 3581400"/>
                  <a:gd name="connsiteY10" fmla="*/ 567214 h 762000"/>
                  <a:gd name="connsiteX11" fmla="*/ 804386 w 3581400"/>
                  <a:gd name="connsiteY11" fmla="*/ 567214 h 762000"/>
                  <a:gd name="connsiteX12" fmla="*/ 755809 w 3581400"/>
                  <a:gd name="connsiteY12" fmla="*/ 518636 h 762000"/>
                  <a:gd name="connsiteX13" fmla="*/ 469106 w 3581400"/>
                  <a:gd name="connsiteY13" fmla="*/ 518636 h 762000"/>
                  <a:gd name="connsiteX14" fmla="*/ 442436 w 3581400"/>
                  <a:gd name="connsiteY14" fmla="*/ 533876 h 762000"/>
                  <a:gd name="connsiteX15" fmla="*/ 411956 w 3581400"/>
                  <a:gd name="connsiteY15" fmla="*/ 503396 h 762000"/>
                  <a:gd name="connsiteX16" fmla="*/ 442436 w 3581400"/>
                  <a:gd name="connsiteY16" fmla="*/ 472916 h 762000"/>
                  <a:gd name="connsiteX17" fmla="*/ 469106 w 3581400"/>
                  <a:gd name="connsiteY17" fmla="*/ 488156 h 762000"/>
                  <a:gd name="connsiteX18" fmla="*/ 768191 w 3581400"/>
                  <a:gd name="connsiteY18" fmla="*/ 488156 h 762000"/>
                  <a:gd name="connsiteX19" fmla="*/ 846296 w 3581400"/>
                  <a:gd name="connsiteY19" fmla="*/ 566261 h 762000"/>
                  <a:gd name="connsiteX20" fmla="*/ 1072039 w 3581400"/>
                  <a:gd name="connsiteY20" fmla="*/ 566261 h 762000"/>
                  <a:gd name="connsiteX21" fmla="*/ 1219676 w 3581400"/>
                  <a:gd name="connsiteY21" fmla="*/ 713899 h 762000"/>
                  <a:gd name="connsiteX22" fmla="*/ 1376839 w 3581400"/>
                  <a:gd name="connsiteY22" fmla="*/ 713899 h 762000"/>
                  <a:gd name="connsiteX23" fmla="*/ 1540669 w 3581400"/>
                  <a:gd name="connsiteY23" fmla="*/ 550069 h 762000"/>
                  <a:gd name="connsiteX24" fmla="*/ 2015014 w 3581400"/>
                  <a:gd name="connsiteY24" fmla="*/ 550069 h 762000"/>
                  <a:gd name="connsiteX25" fmla="*/ 2253139 w 3581400"/>
                  <a:gd name="connsiteY25" fmla="*/ 311944 h 762000"/>
                  <a:gd name="connsiteX26" fmla="*/ 2012156 w 3581400"/>
                  <a:gd name="connsiteY26" fmla="*/ 311944 h 762000"/>
                  <a:gd name="connsiteX27" fmla="*/ 1900714 w 3581400"/>
                  <a:gd name="connsiteY27" fmla="*/ 426244 h 762000"/>
                  <a:gd name="connsiteX28" fmla="*/ 1742599 w 3581400"/>
                  <a:gd name="connsiteY28" fmla="*/ 426244 h 762000"/>
                  <a:gd name="connsiteX29" fmla="*/ 1715929 w 3581400"/>
                  <a:gd name="connsiteY29" fmla="*/ 441484 h 762000"/>
                  <a:gd name="connsiteX30" fmla="*/ 1685449 w 3581400"/>
                  <a:gd name="connsiteY30" fmla="*/ 411004 h 762000"/>
                  <a:gd name="connsiteX31" fmla="*/ 1715929 w 3581400"/>
                  <a:gd name="connsiteY31" fmla="*/ 380524 h 762000"/>
                  <a:gd name="connsiteX32" fmla="*/ 1742599 w 3581400"/>
                  <a:gd name="connsiteY32" fmla="*/ 395764 h 762000"/>
                  <a:gd name="connsiteX33" fmla="*/ 1888331 w 3581400"/>
                  <a:gd name="connsiteY33" fmla="*/ 395764 h 762000"/>
                  <a:gd name="connsiteX34" fmla="*/ 1970246 w 3581400"/>
                  <a:gd name="connsiteY34" fmla="*/ 313849 h 762000"/>
                  <a:gd name="connsiteX35" fmla="*/ 1623536 w 3581400"/>
                  <a:gd name="connsiteY35" fmla="*/ 313849 h 762000"/>
                  <a:gd name="connsiteX36" fmla="*/ 1400651 w 3581400"/>
                  <a:gd name="connsiteY36" fmla="*/ 536734 h 762000"/>
                  <a:gd name="connsiteX37" fmla="*/ 1393031 w 3581400"/>
                  <a:gd name="connsiteY37" fmla="*/ 566261 h 762000"/>
                  <a:gd name="connsiteX38" fmla="*/ 1371124 w 3581400"/>
                  <a:gd name="connsiteY38" fmla="*/ 574834 h 762000"/>
                  <a:gd name="connsiteX39" fmla="*/ 1349216 w 3581400"/>
                  <a:gd name="connsiteY39" fmla="*/ 566261 h 762000"/>
                  <a:gd name="connsiteX40" fmla="*/ 1340644 w 3581400"/>
                  <a:gd name="connsiteY40" fmla="*/ 544354 h 762000"/>
                  <a:gd name="connsiteX41" fmla="*/ 1349216 w 3581400"/>
                  <a:gd name="connsiteY41" fmla="*/ 522446 h 762000"/>
                  <a:gd name="connsiteX42" fmla="*/ 1371124 w 3581400"/>
                  <a:gd name="connsiteY42" fmla="*/ 513874 h 762000"/>
                  <a:gd name="connsiteX43" fmla="*/ 1379696 w 3581400"/>
                  <a:gd name="connsiteY43" fmla="*/ 514826 h 762000"/>
                  <a:gd name="connsiteX44" fmla="*/ 1439704 w 3581400"/>
                  <a:gd name="connsiteY44" fmla="*/ 454819 h 762000"/>
                  <a:gd name="connsiteX45" fmla="*/ 1025366 w 3581400"/>
                  <a:gd name="connsiteY45" fmla="*/ 454819 h 762000"/>
                  <a:gd name="connsiteX46" fmla="*/ 988219 w 3581400"/>
                  <a:gd name="connsiteY46" fmla="*/ 417671 h 762000"/>
                  <a:gd name="connsiteX47" fmla="*/ 979646 w 3581400"/>
                  <a:gd name="connsiteY47" fmla="*/ 418624 h 762000"/>
                  <a:gd name="connsiteX48" fmla="*/ 957739 w 3581400"/>
                  <a:gd name="connsiteY48" fmla="*/ 410051 h 762000"/>
                  <a:gd name="connsiteX49" fmla="*/ 949166 w 3581400"/>
                  <a:gd name="connsiteY49" fmla="*/ 388144 h 762000"/>
                  <a:gd name="connsiteX50" fmla="*/ 957739 w 3581400"/>
                  <a:gd name="connsiteY50" fmla="*/ 366236 h 762000"/>
                  <a:gd name="connsiteX51" fmla="*/ 979646 w 3581400"/>
                  <a:gd name="connsiteY51" fmla="*/ 357664 h 762000"/>
                  <a:gd name="connsiteX52" fmla="*/ 1001554 w 3581400"/>
                  <a:gd name="connsiteY52" fmla="*/ 366236 h 762000"/>
                  <a:gd name="connsiteX53" fmla="*/ 1009174 w 3581400"/>
                  <a:gd name="connsiteY53" fmla="*/ 395764 h 762000"/>
                  <a:gd name="connsiteX54" fmla="*/ 1037749 w 3581400"/>
                  <a:gd name="connsiteY54" fmla="*/ 424339 h 762000"/>
                  <a:gd name="connsiteX55" fmla="*/ 1470184 w 3581400"/>
                  <a:gd name="connsiteY55" fmla="*/ 424339 h 762000"/>
                  <a:gd name="connsiteX56" fmla="*/ 1611154 w 3581400"/>
                  <a:gd name="connsiteY56" fmla="*/ 283369 h 762000"/>
                  <a:gd name="connsiteX57" fmla="*/ 2285524 w 3581400"/>
                  <a:gd name="connsiteY57" fmla="*/ 283369 h 762000"/>
                  <a:gd name="connsiteX58" fmla="*/ 2289334 w 3581400"/>
                  <a:gd name="connsiteY58" fmla="*/ 279559 h 762000"/>
                  <a:gd name="connsiteX59" fmla="*/ 2294096 w 3581400"/>
                  <a:gd name="connsiteY59" fmla="*/ 283369 h 762000"/>
                  <a:gd name="connsiteX60" fmla="*/ 2574131 w 3581400"/>
                  <a:gd name="connsiteY60" fmla="*/ 283369 h 762000"/>
                  <a:gd name="connsiteX61" fmla="*/ 2774156 w 3581400"/>
                  <a:gd name="connsiteY61" fmla="*/ 83344 h 762000"/>
                  <a:gd name="connsiteX62" fmla="*/ 2961799 w 3581400"/>
                  <a:gd name="connsiteY62" fmla="*/ 83344 h 762000"/>
                  <a:gd name="connsiteX63" fmla="*/ 3022759 w 3581400"/>
                  <a:gd name="connsiteY63" fmla="*/ 22384 h 762000"/>
                  <a:gd name="connsiteX64" fmla="*/ 3525679 w 3581400"/>
                  <a:gd name="connsiteY64" fmla="*/ 22384 h 762000"/>
                  <a:gd name="connsiteX65" fmla="*/ 3552349 w 3581400"/>
                  <a:gd name="connsiteY65" fmla="*/ 7144 h 762000"/>
                  <a:gd name="connsiteX66" fmla="*/ 3582829 w 3581400"/>
                  <a:gd name="connsiteY66" fmla="*/ 37624 h 762000"/>
                  <a:gd name="connsiteX67" fmla="*/ 3552349 w 3581400"/>
                  <a:gd name="connsiteY67" fmla="*/ 68104 h 762000"/>
                  <a:gd name="connsiteX68" fmla="*/ 3525679 w 3581400"/>
                  <a:gd name="connsiteY68" fmla="*/ 52864 h 762000"/>
                  <a:gd name="connsiteX69" fmla="*/ 3036094 w 3581400"/>
                  <a:gd name="connsiteY69" fmla="*/ 52864 h 762000"/>
                  <a:gd name="connsiteX70" fmla="*/ 2975134 w 3581400"/>
                  <a:gd name="connsiteY70" fmla="*/ 113824 h 762000"/>
                  <a:gd name="connsiteX71" fmla="*/ 2787491 w 3581400"/>
                  <a:gd name="connsiteY71" fmla="*/ 113824 h 762000"/>
                  <a:gd name="connsiteX72" fmla="*/ 2588419 w 3581400"/>
                  <a:gd name="connsiteY72" fmla="*/ 312896 h 762000"/>
                  <a:gd name="connsiteX73" fmla="*/ 2299811 w 3581400"/>
                  <a:gd name="connsiteY73" fmla="*/ 312896 h 762000"/>
                  <a:gd name="connsiteX74" fmla="*/ 2206466 w 3581400"/>
                  <a:gd name="connsiteY74" fmla="*/ 406241 h 762000"/>
                  <a:gd name="connsiteX75" fmla="*/ 2329339 w 3581400"/>
                  <a:gd name="connsiteY75" fmla="*/ 406241 h 762000"/>
                  <a:gd name="connsiteX76" fmla="*/ 2387441 w 3581400"/>
                  <a:gd name="connsiteY76" fmla="*/ 464344 h 762000"/>
                  <a:gd name="connsiteX77" fmla="*/ 2396014 w 3581400"/>
                  <a:gd name="connsiteY77" fmla="*/ 463391 h 762000"/>
                  <a:gd name="connsiteX78" fmla="*/ 2417921 w 3581400"/>
                  <a:gd name="connsiteY78" fmla="*/ 471964 h 762000"/>
                  <a:gd name="connsiteX79" fmla="*/ 2426494 w 3581400"/>
                  <a:gd name="connsiteY79" fmla="*/ 493871 h 762000"/>
                  <a:gd name="connsiteX80" fmla="*/ 2417921 w 3581400"/>
                  <a:gd name="connsiteY80" fmla="*/ 515779 h 762000"/>
                  <a:gd name="connsiteX81" fmla="*/ 2396014 w 3581400"/>
                  <a:gd name="connsiteY81" fmla="*/ 524351 h 762000"/>
                  <a:gd name="connsiteX82" fmla="*/ 2374106 w 3581400"/>
                  <a:gd name="connsiteY82" fmla="*/ 515779 h 762000"/>
                  <a:gd name="connsiteX83" fmla="*/ 2366486 w 3581400"/>
                  <a:gd name="connsiteY83" fmla="*/ 486251 h 762000"/>
                  <a:gd name="connsiteX84" fmla="*/ 2317909 w 3581400"/>
                  <a:gd name="connsiteY84" fmla="*/ 437674 h 762000"/>
                  <a:gd name="connsiteX85" fmla="*/ 2176939 w 3581400"/>
                  <a:gd name="connsiteY85" fmla="*/ 437674 h 762000"/>
                  <a:gd name="connsiteX86" fmla="*/ 2032159 w 3581400"/>
                  <a:gd name="connsiteY86" fmla="*/ 582454 h 762000"/>
                  <a:gd name="connsiteX87" fmla="*/ 1557814 w 3581400"/>
                  <a:gd name="connsiteY87" fmla="*/ 582454 h 762000"/>
                  <a:gd name="connsiteX88" fmla="*/ 1393984 w 3581400"/>
                  <a:gd name="connsiteY88" fmla="*/ 746284 h 762000"/>
                  <a:gd name="connsiteX89" fmla="*/ 64294 w 3581400"/>
                  <a:gd name="connsiteY89" fmla="*/ 746284 h 762000"/>
                  <a:gd name="connsiteX90" fmla="*/ 37624 w 3581400"/>
                  <a:gd name="connsiteY90" fmla="*/ 761524 h 76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</a:cxnLst>
                <a:rect l="l" t="t" r="r" b="b"/>
                <a:pathLst>
                  <a:path w="3581400" h="762000">
                    <a:moveTo>
                      <a:pt x="37624" y="761524"/>
                    </a:moveTo>
                    <a:cubicBezTo>
                      <a:pt x="20479" y="761524"/>
                      <a:pt x="7144" y="748189"/>
                      <a:pt x="7144" y="731044"/>
                    </a:cubicBezTo>
                    <a:cubicBezTo>
                      <a:pt x="7144" y="713899"/>
                      <a:pt x="20479" y="700564"/>
                      <a:pt x="37624" y="700564"/>
                    </a:cubicBezTo>
                    <a:cubicBezTo>
                      <a:pt x="49054" y="700564"/>
                      <a:pt x="58579" y="706279"/>
                      <a:pt x="64294" y="715804"/>
                    </a:cubicBezTo>
                    <a:lnTo>
                      <a:pt x="1177766" y="715804"/>
                    </a:lnTo>
                    <a:lnTo>
                      <a:pt x="1060609" y="597694"/>
                    </a:lnTo>
                    <a:lnTo>
                      <a:pt x="376714" y="597694"/>
                    </a:lnTo>
                    <a:cubicBezTo>
                      <a:pt x="370999" y="607219"/>
                      <a:pt x="361474" y="612934"/>
                      <a:pt x="350044" y="612934"/>
                    </a:cubicBezTo>
                    <a:cubicBezTo>
                      <a:pt x="332899" y="612934"/>
                      <a:pt x="319564" y="599599"/>
                      <a:pt x="319564" y="582454"/>
                    </a:cubicBezTo>
                    <a:cubicBezTo>
                      <a:pt x="319564" y="565309"/>
                      <a:pt x="332899" y="551974"/>
                      <a:pt x="350044" y="551974"/>
                    </a:cubicBezTo>
                    <a:cubicBezTo>
                      <a:pt x="361474" y="551974"/>
                      <a:pt x="370999" y="557689"/>
                      <a:pt x="376714" y="567214"/>
                    </a:cubicBezTo>
                    <a:lnTo>
                      <a:pt x="804386" y="567214"/>
                    </a:lnTo>
                    <a:lnTo>
                      <a:pt x="755809" y="518636"/>
                    </a:lnTo>
                    <a:lnTo>
                      <a:pt x="469106" y="518636"/>
                    </a:lnTo>
                    <a:cubicBezTo>
                      <a:pt x="463391" y="528161"/>
                      <a:pt x="453866" y="533876"/>
                      <a:pt x="442436" y="533876"/>
                    </a:cubicBezTo>
                    <a:cubicBezTo>
                      <a:pt x="425291" y="533876"/>
                      <a:pt x="411956" y="520541"/>
                      <a:pt x="411956" y="503396"/>
                    </a:cubicBezTo>
                    <a:cubicBezTo>
                      <a:pt x="411956" y="486251"/>
                      <a:pt x="425291" y="472916"/>
                      <a:pt x="442436" y="472916"/>
                    </a:cubicBezTo>
                    <a:cubicBezTo>
                      <a:pt x="453866" y="472916"/>
                      <a:pt x="463391" y="478631"/>
                      <a:pt x="469106" y="488156"/>
                    </a:cubicBezTo>
                    <a:lnTo>
                      <a:pt x="768191" y="488156"/>
                    </a:lnTo>
                    <a:lnTo>
                      <a:pt x="846296" y="566261"/>
                    </a:lnTo>
                    <a:lnTo>
                      <a:pt x="1072039" y="566261"/>
                    </a:lnTo>
                    <a:lnTo>
                      <a:pt x="1219676" y="713899"/>
                    </a:lnTo>
                    <a:lnTo>
                      <a:pt x="1376839" y="713899"/>
                    </a:lnTo>
                    <a:lnTo>
                      <a:pt x="1540669" y="550069"/>
                    </a:lnTo>
                    <a:lnTo>
                      <a:pt x="2015014" y="550069"/>
                    </a:lnTo>
                    <a:lnTo>
                      <a:pt x="2253139" y="311944"/>
                    </a:lnTo>
                    <a:lnTo>
                      <a:pt x="2012156" y="311944"/>
                    </a:lnTo>
                    <a:lnTo>
                      <a:pt x="1900714" y="426244"/>
                    </a:lnTo>
                    <a:lnTo>
                      <a:pt x="1742599" y="426244"/>
                    </a:lnTo>
                    <a:cubicBezTo>
                      <a:pt x="1736884" y="435769"/>
                      <a:pt x="1727359" y="441484"/>
                      <a:pt x="1715929" y="441484"/>
                    </a:cubicBezTo>
                    <a:cubicBezTo>
                      <a:pt x="1698784" y="441484"/>
                      <a:pt x="1685449" y="428149"/>
                      <a:pt x="1685449" y="411004"/>
                    </a:cubicBezTo>
                    <a:cubicBezTo>
                      <a:pt x="1685449" y="393859"/>
                      <a:pt x="1698784" y="380524"/>
                      <a:pt x="1715929" y="380524"/>
                    </a:cubicBezTo>
                    <a:cubicBezTo>
                      <a:pt x="1727359" y="380524"/>
                      <a:pt x="1736884" y="386239"/>
                      <a:pt x="1742599" y="395764"/>
                    </a:cubicBezTo>
                    <a:lnTo>
                      <a:pt x="1888331" y="395764"/>
                    </a:lnTo>
                    <a:lnTo>
                      <a:pt x="1970246" y="313849"/>
                    </a:lnTo>
                    <a:lnTo>
                      <a:pt x="1623536" y="313849"/>
                    </a:lnTo>
                    <a:lnTo>
                      <a:pt x="1400651" y="536734"/>
                    </a:lnTo>
                    <a:cubicBezTo>
                      <a:pt x="1403509" y="547211"/>
                      <a:pt x="1400651" y="558641"/>
                      <a:pt x="1393031" y="566261"/>
                    </a:cubicBezTo>
                    <a:cubicBezTo>
                      <a:pt x="1387316" y="571976"/>
                      <a:pt x="1379696" y="574834"/>
                      <a:pt x="1371124" y="574834"/>
                    </a:cubicBezTo>
                    <a:cubicBezTo>
                      <a:pt x="1362551" y="574834"/>
                      <a:pt x="1354931" y="571976"/>
                      <a:pt x="1349216" y="566261"/>
                    </a:cubicBezTo>
                    <a:cubicBezTo>
                      <a:pt x="1343501" y="560546"/>
                      <a:pt x="1340644" y="552926"/>
                      <a:pt x="1340644" y="544354"/>
                    </a:cubicBezTo>
                    <a:cubicBezTo>
                      <a:pt x="1340644" y="535781"/>
                      <a:pt x="1343501" y="528161"/>
                      <a:pt x="1349216" y="522446"/>
                    </a:cubicBezTo>
                    <a:cubicBezTo>
                      <a:pt x="1354931" y="516731"/>
                      <a:pt x="1362551" y="513874"/>
                      <a:pt x="1371124" y="513874"/>
                    </a:cubicBezTo>
                    <a:cubicBezTo>
                      <a:pt x="1373981" y="513874"/>
                      <a:pt x="1376839" y="513874"/>
                      <a:pt x="1379696" y="514826"/>
                    </a:cubicBezTo>
                    <a:lnTo>
                      <a:pt x="1439704" y="454819"/>
                    </a:lnTo>
                    <a:lnTo>
                      <a:pt x="1025366" y="454819"/>
                    </a:lnTo>
                    <a:lnTo>
                      <a:pt x="988219" y="417671"/>
                    </a:lnTo>
                    <a:cubicBezTo>
                      <a:pt x="985361" y="418624"/>
                      <a:pt x="982504" y="418624"/>
                      <a:pt x="979646" y="418624"/>
                    </a:cubicBezTo>
                    <a:cubicBezTo>
                      <a:pt x="971074" y="418624"/>
                      <a:pt x="963454" y="415766"/>
                      <a:pt x="957739" y="410051"/>
                    </a:cubicBezTo>
                    <a:cubicBezTo>
                      <a:pt x="952024" y="404336"/>
                      <a:pt x="949166" y="396716"/>
                      <a:pt x="949166" y="388144"/>
                    </a:cubicBezTo>
                    <a:cubicBezTo>
                      <a:pt x="949166" y="379571"/>
                      <a:pt x="952024" y="371951"/>
                      <a:pt x="957739" y="366236"/>
                    </a:cubicBezTo>
                    <a:cubicBezTo>
                      <a:pt x="963454" y="360521"/>
                      <a:pt x="971074" y="357664"/>
                      <a:pt x="979646" y="357664"/>
                    </a:cubicBezTo>
                    <a:cubicBezTo>
                      <a:pt x="988219" y="357664"/>
                      <a:pt x="995839" y="360521"/>
                      <a:pt x="1001554" y="366236"/>
                    </a:cubicBezTo>
                    <a:cubicBezTo>
                      <a:pt x="1009174" y="373856"/>
                      <a:pt x="1012031" y="385286"/>
                      <a:pt x="1009174" y="395764"/>
                    </a:cubicBezTo>
                    <a:lnTo>
                      <a:pt x="1037749" y="424339"/>
                    </a:lnTo>
                    <a:lnTo>
                      <a:pt x="1470184" y="424339"/>
                    </a:lnTo>
                    <a:lnTo>
                      <a:pt x="1611154" y="283369"/>
                    </a:lnTo>
                    <a:lnTo>
                      <a:pt x="2285524" y="283369"/>
                    </a:lnTo>
                    <a:lnTo>
                      <a:pt x="2289334" y="279559"/>
                    </a:lnTo>
                    <a:lnTo>
                      <a:pt x="2294096" y="283369"/>
                    </a:lnTo>
                    <a:lnTo>
                      <a:pt x="2574131" y="283369"/>
                    </a:lnTo>
                    <a:lnTo>
                      <a:pt x="2774156" y="83344"/>
                    </a:lnTo>
                    <a:lnTo>
                      <a:pt x="2961799" y="83344"/>
                    </a:lnTo>
                    <a:lnTo>
                      <a:pt x="3022759" y="22384"/>
                    </a:lnTo>
                    <a:lnTo>
                      <a:pt x="3525679" y="22384"/>
                    </a:lnTo>
                    <a:cubicBezTo>
                      <a:pt x="3531394" y="12859"/>
                      <a:pt x="3540919" y="7144"/>
                      <a:pt x="3552349" y="7144"/>
                    </a:cubicBezTo>
                    <a:cubicBezTo>
                      <a:pt x="3569494" y="7144"/>
                      <a:pt x="3582829" y="20479"/>
                      <a:pt x="3582829" y="37624"/>
                    </a:cubicBezTo>
                    <a:cubicBezTo>
                      <a:pt x="3582829" y="54769"/>
                      <a:pt x="3569494" y="68104"/>
                      <a:pt x="3552349" y="68104"/>
                    </a:cubicBezTo>
                    <a:cubicBezTo>
                      <a:pt x="3540919" y="68104"/>
                      <a:pt x="3531394" y="62389"/>
                      <a:pt x="3525679" y="52864"/>
                    </a:cubicBezTo>
                    <a:lnTo>
                      <a:pt x="3036094" y="52864"/>
                    </a:lnTo>
                    <a:lnTo>
                      <a:pt x="2975134" y="113824"/>
                    </a:lnTo>
                    <a:lnTo>
                      <a:pt x="2787491" y="113824"/>
                    </a:lnTo>
                    <a:lnTo>
                      <a:pt x="2588419" y="312896"/>
                    </a:lnTo>
                    <a:lnTo>
                      <a:pt x="2299811" y="312896"/>
                    </a:lnTo>
                    <a:lnTo>
                      <a:pt x="2206466" y="406241"/>
                    </a:lnTo>
                    <a:lnTo>
                      <a:pt x="2329339" y="406241"/>
                    </a:lnTo>
                    <a:lnTo>
                      <a:pt x="2387441" y="464344"/>
                    </a:lnTo>
                    <a:cubicBezTo>
                      <a:pt x="2390299" y="463391"/>
                      <a:pt x="2393156" y="463391"/>
                      <a:pt x="2396014" y="463391"/>
                    </a:cubicBezTo>
                    <a:cubicBezTo>
                      <a:pt x="2404586" y="463391"/>
                      <a:pt x="2412206" y="466249"/>
                      <a:pt x="2417921" y="471964"/>
                    </a:cubicBezTo>
                    <a:cubicBezTo>
                      <a:pt x="2423636" y="477679"/>
                      <a:pt x="2426494" y="485299"/>
                      <a:pt x="2426494" y="493871"/>
                    </a:cubicBezTo>
                    <a:cubicBezTo>
                      <a:pt x="2426494" y="502444"/>
                      <a:pt x="2423636" y="510064"/>
                      <a:pt x="2417921" y="515779"/>
                    </a:cubicBezTo>
                    <a:cubicBezTo>
                      <a:pt x="2412206" y="521494"/>
                      <a:pt x="2404586" y="524351"/>
                      <a:pt x="2396014" y="524351"/>
                    </a:cubicBezTo>
                    <a:cubicBezTo>
                      <a:pt x="2387441" y="524351"/>
                      <a:pt x="2379821" y="521494"/>
                      <a:pt x="2374106" y="515779"/>
                    </a:cubicBezTo>
                    <a:cubicBezTo>
                      <a:pt x="2366486" y="508159"/>
                      <a:pt x="2363629" y="496729"/>
                      <a:pt x="2366486" y="486251"/>
                    </a:cubicBezTo>
                    <a:lnTo>
                      <a:pt x="2317909" y="437674"/>
                    </a:lnTo>
                    <a:lnTo>
                      <a:pt x="2176939" y="437674"/>
                    </a:lnTo>
                    <a:lnTo>
                      <a:pt x="2032159" y="582454"/>
                    </a:lnTo>
                    <a:lnTo>
                      <a:pt x="1557814" y="582454"/>
                    </a:lnTo>
                    <a:lnTo>
                      <a:pt x="1393984" y="746284"/>
                    </a:lnTo>
                    <a:lnTo>
                      <a:pt x="64294" y="746284"/>
                    </a:lnTo>
                    <a:cubicBezTo>
                      <a:pt x="59531" y="754856"/>
                      <a:pt x="49054" y="761524"/>
                      <a:pt x="37624" y="7615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1" name="Freeform: Shape 259">
                <a:extLst>
                  <a:ext uri="{FF2B5EF4-FFF2-40B4-BE49-F238E27FC236}">
                    <a16:creationId xmlns:a16="http://schemas.microsoft.com/office/drawing/2014/main" id="{8D3E4921-4137-1001-BE10-E23621ED0CCE}"/>
                  </a:ext>
                </a:extLst>
              </p:cNvPr>
              <p:cNvSpPr/>
              <p:nvPr/>
            </p:nvSpPr>
            <p:spPr>
              <a:xfrm>
                <a:off x="8190407" y="1590385"/>
                <a:ext cx="3562350" cy="742950"/>
              </a:xfrm>
              <a:custGeom>
                <a:avLst/>
                <a:gdLst>
                  <a:gd name="connsiteX0" fmla="*/ 2567464 w 3562350"/>
                  <a:gd name="connsiteY0" fmla="*/ 282416 h 742950"/>
                  <a:gd name="connsiteX1" fmla="*/ 2279809 w 3562350"/>
                  <a:gd name="connsiteY1" fmla="*/ 282416 h 742950"/>
                  <a:gd name="connsiteX2" fmla="*/ 2278856 w 3562350"/>
                  <a:gd name="connsiteY2" fmla="*/ 281464 h 742950"/>
                  <a:gd name="connsiteX3" fmla="*/ 2277904 w 3562350"/>
                  <a:gd name="connsiteY3" fmla="*/ 282416 h 742950"/>
                  <a:gd name="connsiteX4" fmla="*/ 1603534 w 3562350"/>
                  <a:gd name="connsiteY4" fmla="*/ 282416 h 742950"/>
                  <a:gd name="connsiteX5" fmla="*/ 1461611 w 3562350"/>
                  <a:gd name="connsiteY5" fmla="*/ 424339 h 742950"/>
                  <a:gd name="connsiteX6" fmla="*/ 1021556 w 3562350"/>
                  <a:gd name="connsiteY6" fmla="*/ 424339 h 742950"/>
                  <a:gd name="connsiteX7" fmla="*/ 986314 w 3562350"/>
                  <a:gd name="connsiteY7" fmla="*/ 389096 h 742950"/>
                  <a:gd name="connsiteX8" fmla="*/ 982504 w 3562350"/>
                  <a:gd name="connsiteY8" fmla="*/ 363379 h 742950"/>
                  <a:gd name="connsiteX9" fmla="*/ 952024 w 3562350"/>
                  <a:gd name="connsiteY9" fmla="*/ 363379 h 742950"/>
                  <a:gd name="connsiteX10" fmla="*/ 952024 w 3562350"/>
                  <a:gd name="connsiteY10" fmla="*/ 392906 h 742950"/>
                  <a:gd name="connsiteX11" fmla="*/ 977741 w 3562350"/>
                  <a:gd name="connsiteY11" fmla="*/ 396716 h 742950"/>
                  <a:gd name="connsiteX12" fmla="*/ 1016794 w 3562350"/>
                  <a:gd name="connsiteY12" fmla="*/ 435769 h 742950"/>
                  <a:gd name="connsiteX13" fmla="*/ 1450181 w 3562350"/>
                  <a:gd name="connsiteY13" fmla="*/ 435769 h 742950"/>
                  <a:gd name="connsiteX14" fmla="*/ 1370171 w 3562350"/>
                  <a:gd name="connsiteY14" fmla="*/ 515779 h 742950"/>
                  <a:gd name="connsiteX15" fmla="*/ 1344454 w 3562350"/>
                  <a:gd name="connsiteY15" fmla="*/ 519589 h 742950"/>
                  <a:gd name="connsiteX16" fmla="*/ 1344454 w 3562350"/>
                  <a:gd name="connsiteY16" fmla="*/ 549116 h 742950"/>
                  <a:gd name="connsiteX17" fmla="*/ 1373981 w 3562350"/>
                  <a:gd name="connsiteY17" fmla="*/ 549116 h 742950"/>
                  <a:gd name="connsiteX18" fmla="*/ 1377791 w 3562350"/>
                  <a:gd name="connsiteY18" fmla="*/ 523399 h 742950"/>
                  <a:gd name="connsiteX19" fmla="*/ 1608296 w 3562350"/>
                  <a:gd name="connsiteY19" fmla="*/ 292894 h 742950"/>
                  <a:gd name="connsiteX20" fmla="*/ 1982629 w 3562350"/>
                  <a:gd name="connsiteY20" fmla="*/ 292894 h 742950"/>
                  <a:gd name="connsiteX21" fmla="*/ 1881664 w 3562350"/>
                  <a:gd name="connsiteY21" fmla="*/ 393859 h 742950"/>
                  <a:gd name="connsiteX22" fmla="*/ 1726406 w 3562350"/>
                  <a:gd name="connsiteY22" fmla="*/ 393859 h 742950"/>
                  <a:gd name="connsiteX23" fmla="*/ 1706404 w 3562350"/>
                  <a:gd name="connsiteY23" fmla="*/ 378619 h 742950"/>
                  <a:gd name="connsiteX24" fmla="*/ 1685449 w 3562350"/>
                  <a:gd name="connsiteY24" fmla="*/ 399574 h 742950"/>
                  <a:gd name="connsiteX25" fmla="*/ 1706404 w 3562350"/>
                  <a:gd name="connsiteY25" fmla="*/ 420529 h 742950"/>
                  <a:gd name="connsiteX26" fmla="*/ 1726406 w 3562350"/>
                  <a:gd name="connsiteY26" fmla="*/ 405289 h 742950"/>
                  <a:gd name="connsiteX27" fmla="*/ 1886426 w 3562350"/>
                  <a:gd name="connsiteY27" fmla="*/ 405289 h 742950"/>
                  <a:gd name="connsiteX28" fmla="*/ 1998821 w 3562350"/>
                  <a:gd name="connsiteY28" fmla="*/ 292894 h 742950"/>
                  <a:gd name="connsiteX29" fmla="*/ 2267426 w 3562350"/>
                  <a:gd name="connsiteY29" fmla="*/ 292894 h 742950"/>
                  <a:gd name="connsiteX30" fmla="*/ 2010251 w 3562350"/>
                  <a:gd name="connsiteY30" fmla="*/ 550069 h 742950"/>
                  <a:gd name="connsiteX31" fmla="*/ 1535906 w 3562350"/>
                  <a:gd name="connsiteY31" fmla="*/ 550069 h 742950"/>
                  <a:gd name="connsiteX32" fmla="*/ 1372076 w 3562350"/>
                  <a:gd name="connsiteY32" fmla="*/ 713899 h 742950"/>
                  <a:gd name="connsiteX33" fmla="*/ 1207294 w 3562350"/>
                  <a:gd name="connsiteY33" fmla="*/ 713899 h 742950"/>
                  <a:gd name="connsiteX34" fmla="*/ 1059656 w 3562350"/>
                  <a:gd name="connsiteY34" fmla="*/ 566261 h 742950"/>
                  <a:gd name="connsiteX35" fmla="*/ 833914 w 3562350"/>
                  <a:gd name="connsiteY35" fmla="*/ 566261 h 742950"/>
                  <a:gd name="connsiteX36" fmla="*/ 833914 w 3562350"/>
                  <a:gd name="connsiteY36" fmla="*/ 566261 h 742950"/>
                  <a:gd name="connsiteX37" fmla="*/ 755809 w 3562350"/>
                  <a:gd name="connsiteY37" fmla="*/ 488156 h 742950"/>
                  <a:gd name="connsiteX38" fmla="*/ 453866 w 3562350"/>
                  <a:gd name="connsiteY38" fmla="*/ 488156 h 742950"/>
                  <a:gd name="connsiteX39" fmla="*/ 433864 w 3562350"/>
                  <a:gd name="connsiteY39" fmla="*/ 472916 h 742950"/>
                  <a:gd name="connsiteX40" fmla="*/ 412909 w 3562350"/>
                  <a:gd name="connsiteY40" fmla="*/ 493871 h 742950"/>
                  <a:gd name="connsiteX41" fmla="*/ 433864 w 3562350"/>
                  <a:gd name="connsiteY41" fmla="*/ 514826 h 742950"/>
                  <a:gd name="connsiteX42" fmla="*/ 453866 w 3562350"/>
                  <a:gd name="connsiteY42" fmla="*/ 499586 h 742950"/>
                  <a:gd name="connsiteX43" fmla="*/ 750094 w 3562350"/>
                  <a:gd name="connsiteY43" fmla="*/ 499586 h 742950"/>
                  <a:gd name="connsiteX44" fmla="*/ 817721 w 3562350"/>
                  <a:gd name="connsiteY44" fmla="*/ 567214 h 742950"/>
                  <a:gd name="connsiteX45" fmla="*/ 360521 w 3562350"/>
                  <a:gd name="connsiteY45" fmla="*/ 567214 h 742950"/>
                  <a:gd name="connsiteX46" fmla="*/ 340519 w 3562350"/>
                  <a:gd name="connsiteY46" fmla="*/ 551974 h 742950"/>
                  <a:gd name="connsiteX47" fmla="*/ 319564 w 3562350"/>
                  <a:gd name="connsiteY47" fmla="*/ 572929 h 742950"/>
                  <a:gd name="connsiteX48" fmla="*/ 340519 w 3562350"/>
                  <a:gd name="connsiteY48" fmla="*/ 593884 h 742950"/>
                  <a:gd name="connsiteX49" fmla="*/ 360521 w 3562350"/>
                  <a:gd name="connsiteY49" fmla="*/ 578644 h 742950"/>
                  <a:gd name="connsiteX50" fmla="*/ 1054894 w 3562350"/>
                  <a:gd name="connsiteY50" fmla="*/ 578644 h 742950"/>
                  <a:gd name="connsiteX51" fmla="*/ 1191101 w 3562350"/>
                  <a:gd name="connsiteY51" fmla="*/ 714851 h 742950"/>
                  <a:gd name="connsiteX52" fmla="*/ 48101 w 3562350"/>
                  <a:gd name="connsiteY52" fmla="*/ 714851 h 742950"/>
                  <a:gd name="connsiteX53" fmla="*/ 28099 w 3562350"/>
                  <a:gd name="connsiteY53" fmla="*/ 699611 h 742950"/>
                  <a:gd name="connsiteX54" fmla="*/ 7144 w 3562350"/>
                  <a:gd name="connsiteY54" fmla="*/ 720566 h 742950"/>
                  <a:gd name="connsiteX55" fmla="*/ 28099 w 3562350"/>
                  <a:gd name="connsiteY55" fmla="*/ 741521 h 742950"/>
                  <a:gd name="connsiteX56" fmla="*/ 48101 w 3562350"/>
                  <a:gd name="connsiteY56" fmla="*/ 726281 h 742950"/>
                  <a:gd name="connsiteX57" fmla="*/ 1376839 w 3562350"/>
                  <a:gd name="connsiteY57" fmla="*/ 726281 h 742950"/>
                  <a:gd name="connsiteX58" fmla="*/ 1540669 w 3562350"/>
                  <a:gd name="connsiteY58" fmla="*/ 561499 h 742950"/>
                  <a:gd name="connsiteX59" fmla="*/ 2015014 w 3562350"/>
                  <a:gd name="connsiteY59" fmla="*/ 561499 h 742950"/>
                  <a:gd name="connsiteX60" fmla="*/ 2159794 w 3562350"/>
                  <a:gd name="connsiteY60" fmla="*/ 417671 h 742950"/>
                  <a:gd name="connsiteX61" fmla="*/ 2308384 w 3562350"/>
                  <a:gd name="connsiteY61" fmla="*/ 417671 h 742950"/>
                  <a:gd name="connsiteX62" fmla="*/ 2364581 w 3562350"/>
                  <a:gd name="connsiteY62" fmla="*/ 473869 h 742950"/>
                  <a:gd name="connsiteX63" fmla="*/ 2368391 w 3562350"/>
                  <a:gd name="connsiteY63" fmla="*/ 499586 h 742950"/>
                  <a:gd name="connsiteX64" fmla="*/ 2397919 w 3562350"/>
                  <a:gd name="connsiteY64" fmla="*/ 499586 h 742950"/>
                  <a:gd name="connsiteX65" fmla="*/ 2397919 w 3562350"/>
                  <a:gd name="connsiteY65" fmla="*/ 470059 h 742950"/>
                  <a:gd name="connsiteX66" fmla="*/ 2372201 w 3562350"/>
                  <a:gd name="connsiteY66" fmla="*/ 466249 h 742950"/>
                  <a:gd name="connsiteX67" fmla="*/ 2313146 w 3562350"/>
                  <a:gd name="connsiteY67" fmla="*/ 407194 h 742950"/>
                  <a:gd name="connsiteX68" fmla="*/ 2170271 w 3562350"/>
                  <a:gd name="connsiteY68" fmla="*/ 407194 h 742950"/>
                  <a:gd name="connsiteX69" fmla="*/ 2283619 w 3562350"/>
                  <a:gd name="connsiteY69" fmla="*/ 293846 h 742950"/>
                  <a:gd name="connsiteX70" fmla="*/ 2572226 w 3562350"/>
                  <a:gd name="connsiteY70" fmla="*/ 293846 h 742950"/>
                  <a:gd name="connsiteX71" fmla="*/ 2771299 w 3562350"/>
                  <a:gd name="connsiteY71" fmla="*/ 94774 h 742950"/>
                  <a:gd name="connsiteX72" fmla="*/ 2959894 w 3562350"/>
                  <a:gd name="connsiteY72" fmla="*/ 94774 h 742950"/>
                  <a:gd name="connsiteX73" fmla="*/ 3020854 w 3562350"/>
                  <a:gd name="connsiteY73" fmla="*/ 33814 h 742950"/>
                  <a:gd name="connsiteX74" fmla="*/ 3520916 w 3562350"/>
                  <a:gd name="connsiteY74" fmla="*/ 33814 h 742950"/>
                  <a:gd name="connsiteX75" fmla="*/ 3540919 w 3562350"/>
                  <a:gd name="connsiteY75" fmla="*/ 49054 h 742950"/>
                  <a:gd name="connsiteX76" fmla="*/ 3561874 w 3562350"/>
                  <a:gd name="connsiteY76" fmla="*/ 28099 h 742950"/>
                  <a:gd name="connsiteX77" fmla="*/ 3540919 w 3562350"/>
                  <a:gd name="connsiteY77" fmla="*/ 7144 h 742950"/>
                  <a:gd name="connsiteX78" fmla="*/ 3520916 w 3562350"/>
                  <a:gd name="connsiteY78" fmla="*/ 22384 h 742950"/>
                  <a:gd name="connsiteX79" fmla="*/ 3016091 w 3562350"/>
                  <a:gd name="connsiteY79" fmla="*/ 22384 h 742950"/>
                  <a:gd name="connsiteX80" fmla="*/ 2955131 w 3562350"/>
                  <a:gd name="connsiteY80" fmla="*/ 83344 h 742950"/>
                  <a:gd name="connsiteX81" fmla="*/ 2767489 w 3562350"/>
                  <a:gd name="connsiteY81" fmla="*/ 83344 h 742950"/>
                  <a:gd name="connsiteX82" fmla="*/ 2567464 w 3562350"/>
                  <a:gd name="connsiteY82" fmla="*/ 282416 h 74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3562350" h="742950">
                    <a:moveTo>
                      <a:pt x="2567464" y="282416"/>
                    </a:moveTo>
                    <a:lnTo>
                      <a:pt x="2279809" y="282416"/>
                    </a:lnTo>
                    <a:lnTo>
                      <a:pt x="2278856" y="281464"/>
                    </a:lnTo>
                    <a:lnTo>
                      <a:pt x="2277904" y="282416"/>
                    </a:lnTo>
                    <a:lnTo>
                      <a:pt x="1603534" y="282416"/>
                    </a:lnTo>
                    <a:lnTo>
                      <a:pt x="1461611" y="424339"/>
                    </a:lnTo>
                    <a:lnTo>
                      <a:pt x="1021556" y="424339"/>
                    </a:lnTo>
                    <a:lnTo>
                      <a:pt x="986314" y="389096"/>
                    </a:lnTo>
                    <a:cubicBezTo>
                      <a:pt x="991076" y="381476"/>
                      <a:pt x="990124" y="370999"/>
                      <a:pt x="982504" y="363379"/>
                    </a:cubicBezTo>
                    <a:cubicBezTo>
                      <a:pt x="973931" y="354806"/>
                      <a:pt x="960596" y="354806"/>
                      <a:pt x="952024" y="363379"/>
                    </a:cubicBezTo>
                    <a:cubicBezTo>
                      <a:pt x="943451" y="371951"/>
                      <a:pt x="943451" y="385286"/>
                      <a:pt x="952024" y="392906"/>
                    </a:cubicBezTo>
                    <a:cubicBezTo>
                      <a:pt x="958691" y="399574"/>
                      <a:pt x="969169" y="400526"/>
                      <a:pt x="977741" y="396716"/>
                    </a:cubicBezTo>
                    <a:lnTo>
                      <a:pt x="1016794" y="435769"/>
                    </a:lnTo>
                    <a:lnTo>
                      <a:pt x="1450181" y="435769"/>
                    </a:lnTo>
                    <a:lnTo>
                      <a:pt x="1370171" y="515779"/>
                    </a:lnTo>
                    <a:cubicBezTo>
                      <a:pt x="1362551" y="511016"/>
                      <a:pt x="1352074" y="511969"/>
                      <a:pt x="1344454" y="519589"/>
                    </a:cubicBezTo>
                    <a:cubicBezTo>
                      <a:pt x="1335881" y="528161"/>
                      <a:pt x="1335881" y="541496"/>
                      <a:pt x="1344454" y="549116"/>
                    </a:cubicBezTo>
                    <a:cubicBezTo>
                      <a:pt x="1353026" y="557689"/>
                      <a:pt x="1366361" y="557689"/>
                      <a:pt x="1373981" y="549116"/>
                    </a:cubicBezTo>
                    <a:cubicBezTo>
                      <a:pt x="1380649" y="542449"/>
                      <a:pt x="1381601" y="531971"/>
                      <a:pt x="1377791" y="523399"/>
                    </a:cubicBezTo>
                    <a:lnTo>
                      <a:pt x="1608296" y="292894"/>
                    </a:lnTo>
                    <a:lnTo>
                      <a:pt x="1982629" y="292894"/>
                    </a:lnTo>
                    <a:lnTo>
                      <a:pt x="1881664" y="393859"/>
                    </a:lnTo>
                    <a:lnTo>
                      <a:pt x="1726406" y="393859"/>
                    </a:lnTo>
                    <a:cubicBezTo>
                      <a:pt x="1723549" y="385286"/>
                      <a:pt x="1715929" y="378619"/>
                      <a:pt x="1706404" y="378619"/>
                    </a:cubicBezTo>
                    <a:cubicBezTo>
                      <a:pt x="1694974" y="378619"/>
                      <a:pt x="1685449" y="388144"/>
                      <a:pt x="1685449" y="399574"/>
                    </a:cubicBezTo>
                    <a:cubicBezTo>
                      <a:pt x="1685449" y="411004"/>
                      <a:pt x="1694974" y="420529"/>
                      <a:pt x="1706404" y="420529"/>
                    </a:cubicBezTo>
                    <a:cubicBezTo>
                      <a:pt x="1715929" y="420529"/>
                      <a:pt x="1724501" y="413861"/>
                      <a:pt x="1726406" y="405289"/>
                    </a:cubicBezTo>
                    <a:lnTo>
                      <a:pt x="1886426" y="405289"/>
                    </a:lnTo>
                    <a:lnTo>
                      <a:pt x="1998821" y="292894"/>
                    </a:lnTo>
                    <a:lnTo>
                      <a:pt x="2267426" y="292894"/>
                    </a:lnTo>
                    <a:lnTo>
                      <a:pt x="2010251" y="550069"/>
                    </a:lnTo>
                    <a:lnTo>
                      <a:pt x="1535906" y="550069"/>
                    </a:lnTo>
                    <a:lnTo>
                      <a:pt x="1372076" y="713899"/>
                    </a:lnTo>
                    <a:lnTo>
                      <a:pt x="1207294" y="713899"/>
                    </a:lnTo>
                    <a:lnTo>
                      <a:pt x="1059656" y="566261"/>
                    </a:lnTo>
                    <a:lnTo>
                      <a:pt x="833914" y="566261"/>
                    </a:lnTo>
                    <a:lnTo>
                      <a:pt x="833914" y="566261"/>
                    </a:lnTo>
                    <a:lnTo>
                      <a:pt x="755809" y="488156"/>
                    </a:lnTo>
                    <a:lnTo>
                      <a:pt x="453866" y="488156"/>
                    </a:lnTo>
                    <a:cubicBezTo>
                      <a:pt x="451009" y="479584"/>
                      <a:pt x="443389" y="472916"/>
                      <a:pt x="433864" y="472916"/>
                    </a:cubicBezTo>
                    <a:cubicBezTo>
                      <a:pt x="422434" y="472916"/>
                      <a:pt x="412909" y="482441"/>
                      <a:pt x="412909" y="493871"/>
                    </a:cubicBezTo>
                    <a:cubicBezTo>
                      <a:pt x="412909" y="505301"/>
                      <a:pt x="422434" y="514826"/>
                      <a:pt x="433864" y="514826"/>
                    </a:cubicBezTo>
                    <a:cubicBezTo>
                      <a:pt x="443389" y="514826"/>
                      <a:pt x="451961" y="508159"/>
                      <a:pt x="453866" y="499586"/>
                    </a:cubicBezTo>
                    <a:lnTo>
                      <a:pt x="750094" y="499586"/>
                    </a:lnTo>
                    <a:lnTo>
                      <a:pt x="817721" y="567214"/>
                    </a:lnTo>
                    <a:lnTo>
                      <a:pt x="360521" y="567214"/>
                    </a:lnTo>
                    <a:cubicBezTo>
                      <a:pt x="357664" y="558641"/>
                      <a:pt x="350044" y="551974"/>
                      <a:pt x="340519" y="551974"/>
                    </a:cubicBezTo>
                    <a:cubicBezTo>
                      <a:pt x="329089" y="551974"/>
                      <a:pt x="319564" y="561499"/>
                      <a:pt x="319564" y="572929"/>
                    </a:cubicBezTo>
                    <a:cubicBezTo>
                      <a:pt x="319564" y="584359"/>
                      <a:pt x="329089" y="593884"/>
                      <a:pt x="340519" y="593884"/>
                    </a:cubicBezTo>
                    <a:cubicBezTo>
                      <a:pt x="350044" y="593884"/>
                      <a:pt x="358616" y="587216"/>
                      <a:pt x="360521" y="578644"/>
                    </a:cubicBezTo>
                    <a:lnTo>
                      <a:pt x="1054894" y="578644"/>
                    </a:lnTo>
                    <a:lnTo>
                      <a:pt x="1191101" y="714851"/>
                    </a:lnTo>
                    <a:lnTo>
                      <a:pt x="48101" y="714851"/>
                    </a:lnTo>
                    <a:cubicBezTo>
                      <a:pt x="45244" y="706279"/>
                      <a:pt x="37624" y="699611"/>
                      <a:pt x="28099" y="699611"/>
                    </a:cubicBezTo>
                    <a:cubicBezTo>
                      <a:pt x="16669" y="699611"/>
                      <a:pt x="7144" y="709136"/>
                      <a:pt x="7144" y="720566"/>
                    </a:cubicBezTo>
                    <a:cubicBezTo>
                      <a:pt x="7144" y="731996"/>
                      <a:pt x="16669" y="741521"/>
                      <a:pt x="28099" y="741521"/>
                    </a:cubicBezTo>
                    <a:cubicBezTo>
                      <a:pt x="37624" y="741521"/>
                      <a:pt x="46196" y="734854"/>
                      <a:pt x="48101" y="726281"/>
                    </a:cubicBezTo>
                    <a:lnTo>
                      <a:pt x="1376839" y="726281"/>
                    </a:lnTo>
                    <a:lnTo>
                      <a:pt x="1540669" y="561499"/>
                    </a:lnTo>
                    <a:lnTo>
                      <a:pt x="2015014" y="561499"/>
                    </a:lnTo>
                    <a:lnTo>
                      <a:pt x="2159794" y="417671"/>
                    </a:lnTo>
                    <a:lnTo>
                      <a:pt x="2308384" y="417671"/>
                    </a:lnTo>
                    <a:lnTo>
                      <a:pt x="2364581" y="473869"/>
                    </a:lnTo>
                    <a:cubicBezTo>
                      <a:pt x="2359819" y="481489"/>
                      <a:pt x="2360771" y="491966"/>
                      <a:pt x="2368391" y="499586"/>
                    </a:cubicBezTo>
                    <a:cubicBezTo>
                      <a:pt x="2376964" y="508159"/>
                      <a:pt x="2390299" y="508159"/>
                      <a:pt x="2397919" y="499586"/>
                    </a:cubicBezTo>
                    <a:cubicBezTo>
                      <a:pt x="2406491" y="491014"/>
                      <a:pt x="2406491" y="477679"/>
                      <a:pt x="2397919" y="470059"/>
                    </a:cubicBezTo>
                    <a:cubicBezTo>
                      <a:pt x="2391251" y="463391"/>
                      <a:pt x="2380774" y="462439"/>
                      <a:pt x="2372201" y="466249"/>
                    </a:cubicBezTo>
                    <a:lnTo>
                      <a:pt x="2313146" y="407194"/>
                    </a:lnTo>
                    <a:lnTo>
                      <a:pt x="2170271" y="407194"/>
                    </a:lnTo>
                    <a:lnTo>
                      <a:pt x="2283619" y="293846"/>
                    </a:lnTo>
                    <a:lnTo>
                      <a:pt x="2572226" y="293846"/>
                    </a:lnTo>
                    <a:lnTo>
                      <a:pt x="2771299" y="94774"/>
                    </a:lnTo>
                    <a:lnTo>
                      <a:pt x="2959894" y="94774"/>
                    </a:lnTo>
                    <a:lnTo>
                      <a:pt x="3020854" y="33814"/>
                    </a:lnTo>
                    <a:lnTo>
                      <a:pt x="3520916" y="33814"/>
                    </a:lnTo>
                    <a:cubicBezTo>
                      <a:pt x="3523774" y="42386"/>
                      <a:pt x="3531394" y="49054"/>
                      <a:pt x="3540919" y="49054"/>
                    </a:cubicBezTo>
                    <a:cubicBezTo>
                      <a:pt x="3552349" y="49054"/>
                      <a:pt x="3561874" y="39529"/>
                      <a:pt x="3561874" y="28099"/>
                    </a:cubicBezTo>
                    <a:cubicBezTo>
                      <a:pt x="3561874" y="16669"/>
                      <a:pt x="3552349" y="7144"/>
                      <a:pt x="3540919" y="7144"/>
                    </a:cubicBezTo>
                    <a:cubicBezTo>
                      <a:pt x="3531394" y="7144"/>
                      <a:pt x="3522821" y="13811"/>
                      <a:pt x="3520916" y="22384"/>
                    </a:cubicBezTo>
                    <a:lnTo>
                      <a:pt x="3016091" y="22384"/>
                    </a:lnTo>
                    <a:lnTo>
                      <a:pt x="2955131" y="83344"/>
                    </a:lnTo>
                    <a:lnTo>
                      <a:pt x="2767489" y="83344"/>
                    </a:lnTo>
                    <a:lnTo>
                      <a:pt x="2567464" y="2824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2" name="Freeform: Shape 260">
                <a:extLst>
                  <a:ext uri="{FF2B5EF4-FFF2-40B4-BE49-F238E27FC236}">
                    <a16:creationId xmlns:a16="http://schemas.microsoft.com/office/drawing/2014/main" id="{3071341C-54AC-5EEC-896F-1E7A965AECAF}"/>
                  </a:ext>
                </a:extLst>
              </p:cNvPr>
              <p:cNvSpPr/>
              <p:nvPr/>
            </p:nvSpPr>
            <p:spPr>
              <a:xfrm>
                <a:off x="7533182" y="1351307"/>
                <a:ext cx="3552825" cy="771525"/>
              </a:xfrm>
              <a:custGeom>
                <a:avLst/>
                <a:gdLst>
                  <a:gd name="connsiteX0" fmla="*/ 271939 w 3552825"/>
                  <a:gd name="connsiteY0" fmla="*/ 772954 h 771525"/>
                  <a:gd name="connsiteX1" fmla="*/ 241459 w 3552825"/>
                  <a:gd name="connsiteY1" fmla="*/ 742474 h 771525"/>
                  <a:gd name="connsiteX2" fmla="*/ 271939 w 3552825"/>
                  <a:gd name="connsiteY2" fmla="*/ 711994 h 771525"/>
                  <a:gd name="connsiteX3" fmla="*/ 298609 w 3552825"/>
                  <a:gd name="connsiteY3" fmla="*/ 727234 h 771525"/>
                  <a:gd name="connsiteX4" fmla="*/ 817721 w 3552825"/>
                  <a:gd name="connsiteY4" fmla="*/ 727234 h 771525"/>
                  <a:gd name="connsiteX5" fmla="*/ 890111 w 3552825"/>
                  <a:gd name="connsiteY5" fmla="*/ 653891 h 771525"/>
                  <a:gd name="connsiteX6" fmla="*/ 64294 w 3552825"/>
                  <a:gd name="connsiteY6" fmla="*/ 653891 h 771525"/>
                  <a:gd name="connsiteX7" fmla="*/ 37624 w 3552825"/>
                  <a:gd name="connsiteY7" fmla="*/ 669131 h 771525"/>
                  <a:gd name="connsiteX8" fmla="*/ 7144 w 3552825"/>
                  <a:gd name="connsiteY8" fmla="*/ 638651 h 771525"/>
                  <a:gd name="connsiteX9" fmla="*/ 37624 w 3552825"/>
                  <a:gd name="connsiteY9" fmla="*/ 608171 h 771525"/>
                  <a:gd name="connsiteX10" fmla="*/ 64294 w 3552825"/>
                  <a:gd name="connsiteY10" fmla="*/ 623411 h 771525"/>
                  <a:gd name="connsiteX11" fmla="*/ 1397794 w 3552825"/>
                  <a:gd name="connsiteY11" fmla="*/ 623411 h 771525"/>
                  <a:gd name="connsiteX12" fmla="*/ 1762601 w 3552825"/>
                  <a:gd name="connsiteY12" fmla="*/ 258604 h 771525"/>
                  <a:gd name="connsiteX13" fmla="*/ 2255044 w 3552825"/>
                  <a:gd name="connsiteY13" fmla="*/ 258604 h 771525"/>
                  <a:gd name="connsiteX14" fmla="*/ 2179796 w 3552825"/>
                  <a:gd name="connsiteY14" fmla="*/ 183356 h 771525"/>
                  <a:gd name="connsiteX15" fmla="*/ 1637824 w 3552825"/>
                  <a:gd name="connsiteY15" fmla="*/ 183356 h 771525"/>
                  <a:gd name="connsiteX16" fmla="*/ 1289209 w 3552825"/>
                  <a:gd name="connsiteY16" fmla="*/ 531971 h 771525"/>
                  <a:gd name="connsiteX17" fmla="*/ 803434 w 3552825"/>
                  <a:gd name="connsiteY17" fmla="*/ 531971 h 771525"/>
                  <a:gd name="connsiteX18" fmla="*/ 776764 w 3552825"/>
                  <a:gd name="connsiteY18" fmla="*/ 547211 h 771525"/>
                  <a:gd name="connsiteX19" fmla="*/ 746284 w 3552825"/>
                  <a:gd name="connsiteY19" fmla="*/ 516731 h 771525"/>
                  <a:gd name="connsiteX20" fmla="*/ 776764 w 3552825"/>
                  <a:gd name="connsiteY20" fmla="*/ 486251 h 771525"/>
                  <a:gd name="connsiteX21" fmla="*/ 803434 w 3552825"/>
                  <a:gd name="connsiteY21" fmla="*/ 501491 h 771525"/>
                  <a:gd name="connsiteX22" fmla="*/ 1117759 w 3552825"/>
                  <a:gd name="connsiteY22" fmla="*/ 501491 h 771525"/>
                  <a:gd name="connsiteX23" fmla="*/ 1021556 w 3552825"/>
                  <a:gd name="connsiteY23" fmla="*/ 405289 h 771525"/>
                  <a:gd name="connsiteX24" fmla="*/ 211931 w 3552825"/>
                  <a:gd name="connsiteY24" fmla="*/ 405289 h 771525"/>
                  <a:gd name="connsiteX25" fmla="*/ 100489 w 3552825"/>
                  <a:gd name="connsiteY25" fmla="*/ 294799 h 771525"/>
                  <a:gd name="connsiteX26" fmla="*/ 91916 w 3552825"/>
                  <a:gd name="connsiteY26" fmla="*/ 295751 h 771525"/>
                  <a:gd name="connsiteX27" fmla="*/ 70009 w 3552825"/>
                  <a:gd name="connsiteY27" fmla="*/ 287179 h 771525"/>
                  <a:gd name="connsiteX28" fmla="*/ 70009 w 3552825"/>
                  <a:gd name="connsiteY28" fmla="*/ 243364 h 771525"/>
                  <a:gd name="connsiteX29" fmla="*/ 91916 w 3552825"/>
                  <a:gd name="connsiteY29" fmla="*/ 234791 h 771525"/>
                  <a:gd name="connsiteX30" fmla="*/ 113824 w 3552825"/>
                  <a:gd name="connsiteY30" fmla="*/ 243364 h 771525"/>
                  <a:gd name="connsiteX31" fmla="*/ 121444 w 3552825"/>
                  <a:gd name="connsiteY31" fmla="*/ 272891 h 771525"/>
                  <a:gd name="connsiteX32" fmla="*/ 224314 w 3552825"/>
                  <a:gd name="connsiteY32" fmla="*/ 375761 h 771525"/>
                  <a:gd name="connsiteX33" fmla="*/ 1033939 w 3552825"/>
                  <a:gd name="connsiteY33" fmla="*/ 375761 h 771525"/>
                  <a:gd name="connsiteX34" fmla="*/ 1160621 w 3552825"/>
                  <a:gd name="connsiteY34" fmla="*/ 502444 h 771525"/>
                  <a:gd name="connsiteX35" fmla="*/ 1276826 w 3552825"/>
                  <a:gd name="connsiteY35" fmla="*/ 502444 h 771525"/>
                  <a:gd name="connsiteX36" fmla="*/ 1625441 w 3552825"/>
                  <a:gd name="connsiteY36" fmla="*/ 153829 h 771525"/>
                  <a:gd name="connsiteX37" fmla="*/ 2193131 w 3552825"/>
                  <a:gd name="connsiteY37" fmla="*/ 153829 h 771525"/>
                  <a:gd name="connsiteX38" fmla="*/ 2298859 w 3552825"/>
                  <a:gd name="connsiteY38" fmla="*/ 259556 h 771525"/>
                  <a:gd name="connsiteX39" fmla="*/ 2721769 w 3552825"/>
                  <a:gd name="connsiteY39" fmla="*/ 259556 h 771525"/>
                  <a:gd name="connsiteX40" fmla="*/ 2973229 w 3552825"/>
                  <a:gd name="connsiteY40" fmla="*/ 7144 h 771525"/>
                  <a:gd name="connsiteX41" fmla="*/ 3548539 w 3552825"/>
                  <a:gd name="connsiteY41" fmla="*/ 7144 h 771525"/>
                  <a:gd name="connsiteX42" fmla="*/ 3548539 w 3552825"/>
                  <a:gd name="connsiteY42" fmla="*/ 37624 h 771525"/>
                  <a:gd name="connsiteX43" fmla="*/ 2985611 w 3552825"/>
                  <a:gd name="connsiteY43" fmla="*/ 37624 h 771525"/>
                  <a:gd name="connsiteX44" fmla="*/ 2733199 w 3552825"/>
                  <a:gd name="connsiteY44" fmla="*/ 290036 h 771525"/>
                  <a:gd name="connsiteX45" fmla="*/ 1774984 w 3552825"/>
                  <a:gd name="connsiteY45" fmla="*/ 290036 h 771525"/>
                  <a:gd name="connsiteX46" fmla="*/ 1635919 w 3552825"/>
                  <a:gd name="connsiteY46" fmla="*/ 429101 h 771525"/>
                  <a:gd name="connsiteX47" fmla="*/ 1871186 w 3552825"/>
                  <a:gd name="connsiteY47" fmla="*/ 429101 h 771525"/>
                  <a:gd name="connsiteX48" fmla="*/ 1968341 w 3552825"/>
                  <a:gd name="connsiteY48" fmla="*/ 526256 h 771525"/>
                  <a:gd name="connsiteX49" fmla="*/ 1976914 w 3552825"/>
                  <a:gd name="connsiteY49" fmla="*/ 525304 h 771525"/>
                  <a:gd name="connsiteX50" fmla="*/ 1998821 w 3552825"/>
                  <a:gd name="connsiteY50" fmla="*/ 533876 h 771525"/>
                  <a:gd name="connsiteX51" fmla="*/ 2007394 w 3552825"/>
                  <a:gd name="connsiteY51" fmla="*/ 555784 h 771525"/>
                  <a:gd name="connsiteX52" fmla="*/ 1998821 w 3552825"/>
                  <a:gd name="connsiteY52" fmla="*/ 577691 h 771525"/>
                  <a:gd name="connsiteX53" fmla="*/ 1976914 w 3552825"/>
                  <a:gd name="connsiteY53" fmla="*/ 586264 h 771525"/>
                  <a:gd name="connsiteX54" fmla="*/ 1955006 w 3552825"/>
                  <a:gd name="connsiteY54" fmla="*/ 577691 h 771525"/>
                  <a:gd name="connsiteX55" fmla="*/ 1947386 w 3552825"/>
                  <a:gd name="connsiteY55" fmla="*/ 548164 h 771525"/>
                  <a:gd name="connsiteX56" fmla="*/ 1859756 w 3552825"/>
                  <a:gd name="connsiteY56" fmla="*/ 460534 h 771525"/>
                  <a:gd name="connsiteX57" fmla="*/ 1606391 w 3552825"/>
                  <a:gd name="connsiteY57" fmla="*/ 460534 h 771525"/>
                  <a:gd name="connsiteX58" fmla="*/ 1410176 w 3552825"/>
                  <a:gd name="connsiteY58" fmla="*/ 654844 h 771525"/>
                  <a:gd name="connsiteX59" fmla="*/ 932974 w 3552825"/>
                  <a:gd name="connsiteY59" fmla="*/ 654844 h 771525"/>
                  <a:gd name="connsiteX60" fmla="*/ 830104 w 3552825"/>
                  <a:gd name="connsiteY60" fmla="*/ 757714 h 771525"/>
                  <a:gd name="connsiteX61" fmla="*/ 298609 w 3552825"/>
                  <a:gd name="connsiteY61" fmla="*/ 757714 h 771525"/>
                  <a:gd name="connsiteX62" fmla="*/ 271939 w 3552825"/>
                  <a:gd name="connsiteY62" fmla="*/ 772954 h 771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3552825" h="771525">
                    <a:moveTo>
                      <a:pt x="271939" y="772954"/>
                    </a:moveTo>
                    <a:cubicBezTo>
                      <a:pt x="254794" y="772954"/>
                      <a:pt x="241459" y="759619"/>
                      <a:pt x="241459" y="742474"/>
                    </a:cubicBezTo>
                    <a:cubicBezTo>
                      <a:pt x="241459" y="725329"/>
                      <a:pt x="254794" y="711994"/>
                      <a:pt x="271939" y="711994"/>
                    </a:cubicBezTo>
                    <a:cubicBezTo>
                      <a:pt x="283369" y="711994"/>
                      <a:pt x="292894" y="717709"/>
                      <a:pt x="298609" y="727234"/>
                    </a:cubicBezTo>
                    <a:lnTo>
                      <a:pt x="817721" y="727234"/>
                    </a:lnTo>
                    <a:lnTo>
                      <a:pt x="890111" y="653891"/>
                    </a:lnTo>
                    <a:lnTo>
                      <a:pt x="64294" y="653891"/>
                    </a:lnTo>
                    <a:cubicBezTo>
                      <a:pt x="58579" y="663416"/>
                      <a:pt x="49054" y="669131"/>
                      <a:pt x="37624" y="669131"/>
                    </a:cubicBezTo>
                    <a:cubicBezTo>
                      <a:pt x="20479" y="669131"/>
                      <a:pt x="7144" y="655796"/>
                      <a:pt x="7144" y="638651"/>
                    </a:cubicBezTo>
                    <a:cubicBezTo>
                      <a:pt x="7144" y="621506"/>
                      <a:pt x="20479" y="608171"/>
                      <a:pt x="37624" y="608171"/>
                    </a:cubicBezTo>
                    <a:cubicBezTo>
                      <a:pt x="49054" y="608171"/>
                      <a:pt x="58579" y="613886"/>
                      <a:pt x="64294" y="623411"/>
                    </a:cubicBezTo>
                    <a:lnTo>
                      <a:pt x="1397794" y="623411"/>
                    </a:lnTo>
                    <a:lnTo>
                      <a:pt x="1762601" y="258604"/>
                    </a:lnTo>
                    <a:lnTo>
                      <a:pt x="2255044" y="258604"/>
                    </a:lnTo>
                    <a:lnTo>
                      <a:pt x="2179796" y="183356"/>
                    </a:lnTo>
                    <a:lnTo>
                      <a:pt x="1637824" y="183356"/>
                    </a:lnTo>
                    <a:lnTo>
                      <a:pt x="1289209" y="531971"/>
                    </a:lnTo>
                    <a:lnTo>
                      <a:pt x="803434" y="531971"/>
                    </a:lnTo>
                    <a:cubicBezTo>
                      <a:pt x="797719" y="541496"/>
                      <a:pt x="788194" y="547211"/>
                      <a:pt x="776764" y="547211"/>
                    </a:cubicBezTo>
                    <a:cubicBezTo>
                      <a:pt x="759619" y="547211"/>
                      <a:pt x="746284" y="533876"/>
                      <a:pt x="746284" y="516731"/>
                    </a:cubicBezTo>
                    <a:cubicBezTo>
                      <a:pt x="746284" y="499586"/>
                      <a:pt x="759619" y="486251"/>
                      <a:pt x="776764" y="486251"/>
                    </a:cubicBezTo>
                    <a:cubicBezTo>
                      <a:pt x="788194" y="486251"/>
                      <a:pt x="797719" y="491966"/>
                      <a:pt x="803434" y="501491"/>
                    </a:cubicBezTo>
                    <a:lnTo>
                      <a:pt x="1117759" y="501491"/>
                    </a:lnTo>
                    <a:lnTo>
                      <a:pt x="1021556" y="405289"/>
                    </a:lnTo>
                    <a:lnTo>
                      <a:pt x="211931" y="405289"/>
                    </a:lnTo>
                    <a:lnTo>
                      <a:pt x="100489" y="294799"/>
                    </a:lnTo>
                    <a:cubicBezTo>
                      <a:pt x="97631" y="295751"/>
                      <a:pt x="94774" y="295751"/>
                      <a:pt x="91916" y="295751"/>
                    </a:cubicBezTo>
                    <a:cubicBezTo>
                      <a:pt x="83344" y="295751"/>
                      <a:pt x="75724" y="292894"/>
                      <a:pt x="70009" y="287179"/>
                    </a:cubicBezTo>
                    <a:cubicBezTo>
                      <a:pt x="57626" y="274796"/>
                      <a:pt x="57626" y="255746"/>
                      <a:pt x="70009" y="243364"/>
                    </a:cubicBezTo>
                    <a:cubicBezTo>
                      <a:pt x="75724" y="237649"/>
                      <a:pt x="83344" y="234791"/>
                      <a:pt x="91916" y="234791"/>
                    </a:cubicBezTo>
                    <a:cubicBezTo>
                      <a:pt x="100489" y="234791"/>
                      <a:pt x="108109" y="237649"/>
                      <a:pt x="113824" y="243364"/>
                    </a:cubicBezTo>
                    <a:cubicBezTo>
                      <a:pt x="121444" y="250984"/>
                      <a:pt x="124301" y="262414"/>
                      <a:pt x="121444" y="272891"/>
                    </a:cubicBezTo>
                    <a:lnTo>
                      <a:pt x="224314" y="375761"/>
                    </a:lnTo>
                    <a:lnTo>
                      <a:pt x="1033939" y="375761"/>
                    </a:lnTo>
                    <a:lnTo>
                      <a:pt x="1160621" y="502444"/>
                    </a:lnTo>
                    <a:lnTo>
                      <a:pt x="1276826" y="502444"/>
                    </a:lnTo>
                    <a:lnTo>
                      <a:pt x="1625441" y="153829"/>
                    </a:lnTo>
                    <a:lnTo>
                      <a:pt x="2193131" y="153829"/>
                    </a:lnTo>
                    <a:lnTo>
                      <a:pt x="2298859" y="259556"/>
                    </a:lnTo>
                    <a:lnTo>
                      <a:pt x="2721769" y="259556"/>
                    </a:lnTo>
                    <a:lnTo>
                      <a:pt x="2973229" y="7144"/>
                    </a:lnTo>
                    <a:lnTo>
                      <a:pt x="3548539" y="7144"/>
                    </a:lnTo>
                    <a:lnTo>
                      <a:pt x="3548539" y="37624"/>
                    </a:lnTo>
                    <a:lnTo>
                      <a:pt x="2985611" y="37624"/>
                    </a:lnTo>
                    <a:lnTo>
                      <a:pt x="2733199" y="290036"/>
                    </a:lnTo>
                    <a:lnTo>
                      <a:pt x="1774984" y="290036"/>
                    </a:lnTo>
                    <a:lnTo>
                      <a:pt x="1635919" y="429101"/>
                    </a:lnTo>
                    <a:lnTo>
                      <a:pt x="1871186" y="429101"/>
                    </a:lnTo>
                    <a:lnTo>
                      <a:pt x="1968341" y="526256"/>
                    </a:lnTo>
                    <a:cubicBezTo>
                      <a:pt x="1971199" y="525304"/>
                      <a:pt x="1974056" y="525304"/>
                      <a:pt x="1976914" y="525304"/>
                    </a:cubicBezTo>
                    <a:cubicBezTo>
                      <a:pt x="1985486" y="525304"/>
                      <a:pt x="1993106" y="528161"/>
                      <a:pt x="1998821" y="533876"/>
                    </a:cubicBezTo>
                    <a:cubicBezTo>
                      <a:pt x="2004536" y="539591"/>
                      <a:pt x="2007394" y="547211"/>
                      <a:pt x="2007394" y="555784"/>
                    </a:cubicBezTo>
                    <a:cubicBezTo>
                      <a:pt x="2007394" y="564356"/>
                      <a:pt x="2004536" y="571976"/>
                      <a:pt x="1998821" y="577691"/>
                    </a:cubicBezTo>
                    <a:cubicBezTo>
                      <a:pt x="1993106" y="583406"/>
                      <a:pt x="1985486" y="586264"/>
                      <a:pt x="1976914" y="586264"/>
                    </a:cubicBezTo>
                    <a:cubicBezTo>
                      <a:pt x="1968341" y="586264"/>
                      <a:pt x="1960721" y="583406"/>
                      <a:pt x="1955006" y="577691"/>
                    </a:cubicBezTo>
                    <a:cubicBezTo>
                      <a:pt x="1947386" y="570071"/>
                      <a:pt x="1944529" y="558641"/>
                      <a:pt x="1947386" y="548164"/>
                    </a:cubicBezTo>
                    <a:lnTo>
                      <a:pt x="1859756" y="460534"/>
                    </a:lnTo>
                    <a:lnTo>
                      <a:pt x="1606391" y="460534"/>
                    </a:lnTo>
                    <a:lnTo>
                      <a:pt x="1410176" y="654844"/>
                    </a:lnTo>
                    <a:lnTo>
                      <a:pt x="932974" y="654844"/>
                    </a:lnTo>
                    <a:lnTo>
                      <a:pt x="830104" y="757714"/>
                    </a:lnTo>
                    <a:lnTo>
                      <a:pt x="298609" y="757714"/>
                    </a:lnTo>
                    <a:cubicBezTo>
                      <a:pt x="292894" y="767239"/>
                      <a:pt x="283369" y="772954"/>
                      <a:pt x="271939" y="7729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3" name="Freeform: Shape 261">
                <a:extLst>
                  <a:ext uri="{FF2B5EF4-FFF2-40B4-BE49-F238E27FC236}">
                    <a16:creationId xmlns:a16="http://schemas.microsoft.com/office/drawing/2014/main" id="{97D5EBEC-FD23-C27A-8288-4A62F3DA3AF1}"/>
                  </a:ext>
                </a:extLst>
              </p:cNvPr>
              <p:cNvSpPr/>
              <p:nvPr/>
            </p:nvSpPr>
            <p:spPr>
              <a:xfrm>
                <a:off x="7543660" y="1360832"/>
                <a:ext cx="3533775" cy="752475"/>
              </a:xfrm>
              <a:custGeom>
                <a:avLst/>
                <a:gdLst>
                  <a:gd name="connsiteX0" fmla="*/ 903446 w 3533775"/>
                  <a:gd name="connsiteY0" fmla="*/ 634841 h 752475"/>
                  <a:gd name="connsiteX1" fmla="*/ 812006 w 3533775"/>
                  <a:gd name="connsiteY1" fmla="*/ 727234 h 752475"/>
                  <a:gd name="connsiteX2" fmla="*/ 281464 w 3533775"/>
                  <a:gd name="connsiteY2" fmla="*/ 727234 h 752475"/>
                  <a:gd name="connsiteX3" fmla="*/ 261461 w 3533775"/>
                  <a:gd name="connsiteY3" fmla="*/ 711994 h 752475"/>
                  <a:gd name="connsiteX4" fmla="*/ 240506 w 3533775"/>
                  <a:gd name="connsiteY4" fmla="*/ 732949 h 752475"/>
                  <a:gd name="connsiteX5" fmla="*/ 261461 w 3533775"/>
                  <a:gd name="connsiteY5" fmla="*/ 753904 h 752475"/>
                  <a:gd name="connsiteX6" fmla="*/ 281464 w 3533775"/>
                  <a:gd name="connsiteY6" fmla="*/ 738664 h 752475"/>
                  <a:gd name="connsiteX7" fmla="*/ 815816 w 3533775"/>
                  <a:gd name="connsiteY7" fmla="*/ 738664 h 752475"/>
                  <a:gd name="connsiteX8" fmla="*/ 918686 w 3533775"/>
                  <a:gd name="connsiteY8" fmla="*/ 635794 h 752475"/>
                  <a:gd name="connsiteX9" fmla="*/ 917734 w 3533775"/>
                  <a:gd name="connsiteY9" fmla="*/ 634841 h 752475"/>
                  <a:gd name="connsiteX10" fmla="*/ 1395889 w 3533775"/>
                  <a:gd name="connsiteY10" fmla="*/ 634841 h 752475"/>
                  <a:gd name="connsiteX11" fmla="*/ 1591151 w 3533775"/>
                  <a:gd name="connsiteY11" fmla="*/ 439579 h 752475"/>
                  <a:gd name="connsiteX12" fmla="*/ 1852136 w 3533775"/>
                  <a:gd name="connsiteY12" fmla="*/ 439579 h 752475"/>
                  <a:gd name="connsiteX13" fmla="*/ 1947386 w 3533775"/>
                  <a:gd name="connsiteY13" fmla="*/ 534829 h 752475"/>
                  <a:gd name="connsiteX14" fmla="*/ 1951196 w 3533775"/>
                  <a:gd name="connsiteY14" fmla="*/ 560546 h 752475"/>
                  <a:gd name="connsiteX15" fmla="*/ 1980724 w 3533775"/>
                  <a:gd name="connsiteY15" fmla="*/ 560546 h 752475"/>
                  <a:gd name="connsiteX16" fmla="*/ 1980724 w 3533775"/>
                  <a:gd name="connsiteY16" fmla="*/ 531019 h 752475"/>
                  <a:gd name="connsiteX17" fmla="*/ 1955006 w 3533775"/>
                  <a:gd name="connsiteY17" fmla="*/ 527209 h 752475"/>
                  <a:gd name="connsiteX18" fmla="*/ 1856899 w 3533775"/>
                  <a:gd name="connsiteY18" fmla="*/ 429101 h 752475"/>
                  <a:gd name="connsiteX19" fmla="*/ 1602581 w 3533775"/>
                  <a:gd name="connsiteY19" fmla="*/ 429101 h 752475"/>
                  <a:gd name="connsiteX20" fmla="*/ 1760696 w 3533775"/>
                  <a:gd name="connsiteY20" fmla="*/ 270986 h 752475"/>
                  <a:gd name="connsiteX21" fmla="*/ 2718911 w 3533775"/>
                  <a:gd name="connsiteY21" fmla="*/ 270986 h 752475"/>
                  <a:gd name="connsiteX22" fmla="*/ 2971324 w 3533775"/>
                  <a:gd name="connsiteY22" fmla="*/ 18574 h 752475"/>
                  <a:gd name="connsiteX23" fmla="*/ 3528536 w 3533775"/>
                  <a:gd name="connsiteY23" fmla="*/ 18574 h 752475"/>
                  <a:gd name="connsiteX24" fmla="*/ 3528536 w 3533775"/>
                  <a:gd name="connsiteY24" fmla="*/ 7144 h 752475"/>
                  <a:gd name="connsiteX25" fmla="*/ 2966561 w 3533775"/>
                  <a:gd name="connsiteY25" fmla="*/ 7144 h 752475"/>
                  <a:gd name="connsiteX26" fmla="*/ 2714149 w 3533775"/>
                  <a:gd name="connsiteY26" fmla="*/ 259556 h 752475"/>
                  <a:gd name="connsiteX27" fmla="*/ 2282666 w 3533775"/>
                  <a:gd name="connsiteY27" fmla="*/ 259556 h 752475"/>
                  <a:gd name="connsiteX28" fmla="*/ 2282666 w 3533775"/>
                  <a:gd name="connsiteY28" fmla="*/ 259556 h 752475"/>
                  <a:gd name="connsiteX29" fmla="*/ 2177891 w 3533775"/>
                  <a:gd name="connsiteY29" fmla="*/ 153829 h 752475"/>
                  <a:gd name="connsiteX30" fmla="*/ 1617821 w 3533775"/>
                  <a:gd name="connsiteY30" fmla="*/ 153829 h 752475"/>
                  <a:gd name="connsiteX31" fmla="*/ 1270159 w 3533775"/>
                  <a:gd name="connsiteY31" fmla="*/ 502444 h 752475"/>
                  <a:gd name="connsiteX32" fmla="*/ 1146334 w 3533775"/>
                  <a:gd name="connsiteY32" fmla="*/ 502444 h 752475"/>
                  <a:gd name="connsiteX33" fmla="*/ 1020604 w 3533775"/>
                  <a:gd name="connsiteY33" fmla="*/ 376714 h 752475"/>
                  <a:gd name="connsiteX34" fmla="*/ 210979 w 3533775"/>
                  <a:gd name="connsiteY34" fmla="*/ 376714 h 752475"/>
                  <a:gd name="connsiteX35" fmla="*/ 100489 w 3533775"/>
                  <a:gd name="connsiteY35" fmla="*/ 266224 h 752475"/>
                  <a:gd name="connsiteX36" fmla="*/ 96679 w 3533775"/>
                  <a:gd name="connsiteY36" fmla="*/ 240506 h 752475"/>
                  <a:gd name="connsiteX37" fmla="*/ 67151 w 3533775"/>
                  <a:gd name="connsiteY37" fmla="*/ 240506 h 752475"/>
                  <a:gd name="connsiteX38" fmla="*/ 67151 w 3533775"/>
                  <a:gd name="connsiteY38" fmla="*/ 270034 h 752475"/>
                  <a:gd name="connsiteX39" fmla="*/ 92869 w 3533775"/>
                  <a:gd name="connsiteY39" fmla="*/ 273844 h 752475"/>
                  <a:gd name="connsiteX40" fmla="*/ 206216 w 3533775"/>
                  <a:gd name="connsiteY40" fmla="*/ 387191 h 752475"/>
                  <a:gd name="connsiteX41" fmla="*/ 1015841 w 3533775"/>
                  <a:gd name="connsiteY41" fmla="*/ 387191 h 752475"/>
                  <a:gd name="connsiteX42" fmla="*/ 1130141 w 3533775"/>
                  <a:gd name="connsiteY42" fmla="*/ 502444 h 752475"/>
                  <a:gd name="connsiteX43" fmla="*/ 786289 w 3533775"/>
                  <a:gd name="connsiteY43" fmla="*/ 502444 h 752475"/>
                  <a:gd name="connsiteX44" fmla="*/ 766286 w 3533775"/>
                  <a:gd name="connsiteY44" fmla="*/ 487204 h 752475"/>
                  <a:gd name="connsiteX45" fmla="*/ 745331 w 3533775"/>
                  <a:gd name="connsiteY45" fmla="*/ 508159 h 752475"/>
                  <a:gd name="connsiteX46" fmla="*/ 766286 w 3533775"/>
                  <a:gd name="connsiteY46" fmla="*/ 529114 h 752475"/>
                  <a:gd name="connsiteX47" fmla="*/ 786289 w 3533775"/>
                  <a:gd name="connsiteY47" fmla="*/ 513874 h 752475"/>
                  <a:gd name="connsiteX48" fmla="*/ 1274921 w 3533775"/>
                  <a:gd name="connsiteY48" fmla="*/ 513874 h 752475"/>
                  <a:gd name="connsiteX49" fmla="*/ 1623536 w 3533775"/>
                  <a:gd name="connsiteY49" fmla="*/ 165259 h 752475"/>
                  <a:gd name="connsiteX50" fmla="*/ 2174081 w 3533775"/>
                  <a:gd name="connsiteY50" fmla="*/ 165259 h 752475"/>
                  <a:gd name="connsiteX51" fmla="*/ 2268379 w 3533775"/>
                  <a:gd name="connsiteY51" fmla="*/ 259556 h 752475"/>
                  <a:gd name="connsiteX52" fmla="*/ 1756886 w 3533775"/>
                  <a:gd name="connsiteY52" fmla="*/ 259556 h 752475"/>
                  <a:gd name="connsiteX53" fmla="*/ 1392079 w 3533775"/>
                  <a:gd name="connsiteY53" fmla="*/ 624364 h 752475"/>
                  <a:gd name="connsiteX54" fmla="*/ 48101 w 3533775"/>
                  <a:gd name="connsiteY54" fmla="*/ 624364 h 752475"/>
                  <a:gd name="connsiteX55" fmla="*/ 28099 w 3533775"/>
                  <a:gd name="connsiteY55" fmla="*/ 609124 h 752475"/>
                  <a:gd name="connsiteX56" fmla="*/ 7144 w 3533775"/>
                  <a:gd name="connsiteY56" fmla="*/ 630079 h 752475"/>
                  <a:gd name="connsiteX57" fmla="*/ 28099 w 3533775"/>
                  <a:gd name="connsiteY57" fmla="*/ 651034 h 752475"/>
                  <a:gd name="connsiteX58" fmla="*/ 48101 w 3533775"/>
                  <a:gd name="connsiteY58" fmla="*/ 635794 h 752475"/>
                  <a:gd name="connsiteX59" fmla="*/ 903446 w 3533775"/>
                  <a:gd name="connsiteY59" fmla="*/ 635794 h 752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3533775" h="752475">
                    <a:moveTo>
                      <a:pt x="903446" y="634841"/>
                    </a:moveTo>
                    <a:lnTo>
                      <a:pt x="812006" y="727234"/>
                    </a:lnTo>
                    <a:lnTo>
                      <a:pt x="281464" y="727234"/>
                    </a:lnTo>
                    <a:cubicBezTo>
                      <a:pt x="278606" y="718661"/>
                      <a:pt x="270986" y="711994"/>
                      <a:pt x="261461" y="711994"/>
                    </a:cubicBezTo>
                    <a:cubicBezTo>
                      <a:pt x="250031" y="711994"/>
                      <a:pt x="240506" y="721519"/>
                      <a:pt x="240506" y="732949"/>
                    </a:cubicBezTo>
                    <a:cubicBezTo>
                      <a:pt x="240506" y="744379"/>
                      <a:pt x="250031" y="753904"/>
                      <a:pt x="261461" y="753904"/>
                    </a:cubicBezTo>
                    <a:cubicBezTo>
                      <a:pt x="270986" y="753904"/>
                      <a:pt x="279559" y="747236"/>
                      <a:pt x="281464" y="738664"/>
                    </a:cubicBezTo>
                    <a:lnTo>
                      <a:pt x="815816" y="738664"/>
                    </a:lnTo>
                    <a:lnTo>
                      <a:pt x="918686" y="635794"/>
                    </a:lnTo>
                    <a:lnTo>
                      <a:pt x="917734" y="634841"/>
                    </a:lnTo>
                    <a:lnTo>
                      <a:pt x="1395889" y="634841"/>
                    </a:lnTo>
                    <a:lnTo>
                      <a:pt x="1591151" y="439579"/>
                    </a:lnTo>
                    <a:lnTo>
                      <a:pt x="1852136" y="439579"/>
                    </a:lnTo>
                    <a:lnTo>
                      <a:pt x="1947386" y="534829"/>
                    </a:lnTo>
                    <a:cubicBezTo>
                      <a:pt x="1942624" y="542449"/>
                      <a:pt x="1943576" y="552926"/>
                      <a:pt x="1951196" y="560546"/>
                    </a:cubicBezTo>
                    <a:cubicBezTo>
                      <a:pt x="1959769" y="569119"/>
                      <a:pt x="1973104" y="569119"/>
                      <a:pt x="1980724" y="560546"/>
                    </a:cubicBezTo>
                    <a:cubicBezTo>
                      <a:pt x="1989296" y="551974"/>
                      <a:pt x="1989296" y="538639"/>
                      <a:pt x="1980724" y="531019"/>
                    </a:cubicBezTo>
                    <a:cubicBezTo>
                      <a:pt x="1974056" y="524351"/>
                      <a:pt x="1963579" y="523399"/>
                      <a:pt x="1955006" y="527209"/>
                    </a:cubicBezTo>
                    <a:lnTo>
                      <a:pt x="1856899" y="429101"/>
                    </a:lnTo>
                    <a:lnTo>
                      <a:pt x="1602581" y="429101"/>
                    </a:lnTo>
                    <a:lnTo>
                      <a:pt x="1760696" y="270986"/>
                    </a:lnTo>
                    <a:lnTo>
                      <a:pt x="2718911" y="270986"/>
                    </a:lnTo>
                    <a:lnTo>
                      <a:pt x="2971324" y="18574"/>
                    </a:lnTo>
                    <a:lnTo>
                      <a:pt x="3528536" y="18574"/>
                    </a:lnTo>
                    <a:lnTo>
                      <a:pt x="3528536" y="7144"/>
                    </a:lnTo>
                    <a:lnTo>
                      <a:pt x="2966561" y="7144"/>
                    </a:lnTo>
                    <a:lnTo>
                      <a:pt x="2714149" y="259556"/>
                    </a:lnTo>
                    <a:lnTo>
                      <a:pt x="2282666" y="259556"/>
                    </a:lnTo>
                    <a:lnTo>
                      <a:pt x="2282666" y="259556"/>
                    </a:lnTo>
                    <a:lnTo>
                      <a:pt x="2177891" y="153829"/>
                    </a:lnTo>
                    <a:lnTo>
                      <a:pt x="1617821" y="153829"/>
                    </a:lnTo>
                    <a:lnTo>
                      <a:pt x="1270159" y="502444"/>
                    </a:lnTo>
                    <a:lnTo>
                      <a:pt x="1146334" y="502444"/>
                    </a:lnTo>
                    <a:lnTo>
                      <a:pt x="1020604" y="376714"/>
                    </a:lnTo>
                    <a:lnTo>
                      <a:pt x="210979" y="376714"/>
                    </a:lnTo>
                    <a:lnTo>
                      <a:pt x="100489" y="266224"/>
                    </a:lnTo>
                    <a:cubicBezTo>
                      <a:pt x="105251" y="258604"/>
                      <a:pt x="104299" y="248126"/>
                      <a:pt x="96679" y="240506"/>
                    </a:cubicBezTo>
                    <a:cubicBezTo>
                      <a:pt x="88106" y="231934"/>
                      <a:pt x="74771" y="231934"/>
                      <a:pt x="67151" y="240506"/>
                    </a:cubicBezTo>
                    <a:cubicBezTo>
                      <a:pt x="58579" y="249079"/>
                      <a:pt x="58579" y="262414"/>
                      <a:pt x="67151" y="270034"/>
                    </a:cubicBezTo>
                    <a:cubicBezTo>
                      <a:pt x="73819" y="276701"/>
                      <a:pt x="84296" y="277654"/>
                      <a:pt x="92869" y="273844"/>
                    </a:cubicBezTo>
                    <a:lnTo>
                      <a:pt x="206216" y="387191"/>
                    </a:lnTo>
                    <a:lnTo>
                      <a:pt x="1015841" y="387191"/>
                    </a:lnTo>
                    <a:lnTo>
                      <a:pt x="1130141" y="502444"/>
                    </a:lnTo>
                    <a:lnTo>
                      <a:pt x="786289" y="502444"/>
                    </a:lnTo>
                    <a:cubicBezTo>
                      <a:pt x="783431" y="493871"/>
                      <a:pt x="775811" y="487204"/>
                      <a:pt x="766286" y="487204"/>
                    </a:cubicBezTo>
                    <a:cubicBezTo>
                      <a:pt x="754856" y="487204"/>
                      <a:pt x="745331" y="496729"/>
                      <a:pt x="745331" y="508159"/>
                    </a:cubicBezTo>
                    <a:cubicBezTo>
                      <a:pt x="745331" y="519589"/>
                      <a:pt x="754856" y="529114"/>
                      <a:pt x="766286" y="529114"/>
                    </a:cubicBezTo>
                    <a:cubicBezTo>
                      <a:pt x="775811" y="529114"/>
                      <a:pt x="784384" y="522446"/>
                      <a:pt x="786289" y="513874"/>
                    </a:cubicBezTo>
                    <a:lnTo>
                      <a:pt x="1274921" y="513874"/>
                    </a:lnTo>
                    <a:lnTo>
                      <a:pt x="1623536" y="165259"/>
                    </a:lnTo>
                    <a:lnTo>
                      <a:pt x="2174081" y="165259"/>
                    </a:lnTo>
                    <a:lnTo>
                      <a:pt x="2268379" y="259556"/>
                    </a:lnTo>
                    <a:lnTo>
                      <a:pt x="1756886" y="259556"/>
                    </a:lnTo>
                    <a:lnTo>
                      <a:pt x="1392079" y="624364"/>
                    </a:lnTo>
                    <a:lnTo>
                      <a:pt x="48101" y="624364"/>
                    </a:lnTo>
                    <a:cubicBezTo>
                      <a:pt x="45244" y="615791"/>
                      <a:pt x="37624" y="609124"/>
                      <a:pt x="28099" y="609124"/>
                    </a:cubicBezTo>
                    <a:cubicBezTo>
                      <a:pt x="16669" y="609124"/>
                      <a:pt x="7144" y="618649"/>
                      <a:pt x="7144" y="630079"/>
                    </a:cubicBezTo>
                    <a:cubicBezTo>
                      <a:pt x="7144" y="641509"/>
                      <a:pt x="16669" y="651034"/>
                      <a:pt x="28099" y="651034"/>
                    </a:cubicBezTo>
                    <a:cubicBezTo>
                      <a:pt x="37624" y="651034"/>
                      <a:pt x="46196" y="644366"/>
                      <a:pt x="48101" y="635794"/>
                    </a:cubicBezTo>
                    <a:lnTo>
                      <a:pt x="903446" y="63579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4" name="Freeform: Shape 262">
                <a:extLst>
                  <a:ext uri="{FF2B5EF4-FFF2-40B4-BE49-F238E27FC236}">
                    <a16:creationId xmlns:a16="http://schemas.microsoft.com/office/drawing/2014/main" id="{CC1CE768-A799-6B25-D91C-345AA6785BEE}"/>
                  </a:ext>
                </a:extLst>
              </p:cNvPr>
              <p:cNvSpPr/>
              <p:nvPr/>
            </p:nvSpPr>
            <p:spPr>
              <a:xfrm>
                <a:off x="7588427" y="1653250"/>
                <a:ext cx="4210050" cy="1152525"/>
              </a:xfrm>
              <a:custGeom>
                <a:avLst/>
                <a:gdLst>
                  <a:gd name="connsiteX0" fmla="*/ 37624 w 4210050"/>
                  <a:gd name="connsiteY0" fmla="*/ 1153954 h 1152525"/>
                  <a:gd name="connsiteX1" fmla="*/ 15716 w 4210050"/>
                  <a:gd name="connsiteY1" fmla="*/ 1145381 h 1152525"/>
                  <a:gd name="connsiteX2" fmla="*/ 7144 w 4210050"/>
                  <a:gd name="connsiteY2" fmla="*/ 1123474 h 1152525"/>
                  <a:gd name="connsiteX3" fmla="*/ 16669 w 4210050"/>
                  <a:gd name="connsiteY3" fmla="*/ 1101566 h 1152525"/>
                  <a:gd name="connsiteX4" fmla="*/ 38576 w 4210050"/>
                  <a:gd name="connsiteY4" fmla="*/ 1092994 h 1152525"/>
                  <a:gd name="connsiteX5" fmla="*/ 47149 w 4210050"/>
                  <a:gd name="connsiteY5" fmla="*/ 1093946 h 1152525"/>
                  <a:gd name="connsiteX6" fmla="*/ 185261 w 4210050"/>
                  <a:gd name="connsiteY6" fmla="*/ 955834 h 1152525"/>
                  <a:gd name="connsiteX7" fmla="*/ 1015841 w 4210050"/>
                  <a:gd name="connsiteY7" fmla="*/ 955834 h 1152525"/>
                  <a:gd name="connsiteX8" fmla="*/ 1182529 w 4210050"/>
                  <a:gd name="connsiteY8" fmla="*/ 789146 h 1152525"/>
                  <a:gd name="connsiteX9" fmla="*/ 524351 w 4210050"/>
                  <a:gd name="connsiteY9" fmla="*/ 789146 h 1152525"/>
                  <a:gd name="connsiteX10" fmla="*/ 455771 w 4210050"/>
                  <a:gd name="connsiteY10" fmla="*/ 720566 h 1152525"/>
                  <a:gd name="connsiteX11" fmla="*/ 447199 w 4210050"/>
                  <a:gd name="connsiteY11" fmla="*/ 721519 h 1152525"/>
                  <a:gd name="connsiteX12" fmla="*/ 425291 w 4210050"/>
                  <a:gd name="connsiteY12" fmla="*/ 712946 h 1152525"/>
                  <a:gd name="connsiteX13" fmla="*/ 416719 w 4210050"/>
                  <a:gd name="connsiteY13" fmla="*/ 691039 h 1152525"/>
                  <a:gd name="connsiteX14" fmla="*/ 425291 w 4210050"/>
                  <a:gd name="connsiteY14" fmla="*/ 669131 h 1152525"/>
                  <a:gd name="connsiteX15" fmla="*/ 447199 w 4210050"/>
                  <a:gd name="connsiteY15" fmla="*/ 660559 h 1152525"/>
                  <a:gd name="connsiteX16" fmla="*/ 469106 w 4210050"/>
                  <a:gd name="connsiteY16" fmla="*/ 669131 h 1152525"/>
                  <a:gd name="connsiteX17" fmla="*/ 476726 w 4210050"/>
                  <a:gd name="connsiteY17" fmla="*/ 698659 h 1152525"/>
                  <a:gd name="connsiteX18" fmla="*/ 536734 w 4210050"/>
                  <a:gd name="connsiteY18" fmla="*/ 758666 h 1152525"/>
                  <a:gd name="connsiteX19" fmla="*/ 1423511 w 4210050"/>
                  <a:gd name="connsiteY19" fmla="*/ 758666 h 1152525"/>
                  <a:gd name="connsiteX20" fmla="*/ 1546384 w 4210050"/>
                  <a:gd name="connsiteY20" fmla="*/ 881539 h 1152525"/>
                  <a:gd name="connsiteX21" fmla="*/ 1890236 w 4210050"/>
                  <a:gd name="connsiteY21" fmla="*/ 881539 h 1152525"/>
                  <a:gd name="connsiteX22" fmla="*/ 1800701 w 4210050"/>
                  <a:gd name="connsiteY22" fmla="*/ 792004 h 1152525"/>
                  <a:gd name="connsiteX23" fmla="*/ 1578769 w 4210050"/>
                  <a:gd name="connsiteY23" fmla="*/ 792004 h 1152525"/>
                  <a:gd name="connsiteX24" fmla="*/ 1552099 w 4210050"/>
                  <a:gd name="connsiteY24" fmla="*/ 807244 h 1152525"/>
                  <a:gd name="connsiteX25" fmla="*/ 1521619 w 4210050"/>
                  <a:gd name="connsiteY25" fmla="*/ 776764 h 1152525"/>
                  <a:gd name="connsiteX26" fmla="*/ 1552099 w 4210050"/>
                  <a:gd name="connsiteY26" fmla="*/ 746284 h 1152525"/>
                  <a:gd name="connsiteX27" fmla="*/ 1578769 w 4210050"/>
                  <a:gd name="connsiteY27" fmla="*/ 761524 h 1152525"/>
                  <a:gd name="connsiteX28" fmla="*/ 1813084 w 4210050"/>
                  <a:gd name="connsiteY28" fmla="*/ 761524 h 1152525"/>
                  <a:gd name="connsiteX29" fmla="*/ 1932146 w 4210050"/>
                  <a:gd name="connsiteY29" fmla="*/ 880586 h 1152525"/>
                  <a:gd name="connsiteX30" fmla="*/ 2062639 w 4210050"/>
                  <a:gd name="connsiteY30" fmla="*/ 880586 h 1152525"/>
                  <a:gd name="connsiteX31" fmla="*/ 2237899 w 4210050"/>
                  <a:gd name="connsiteY31" fmla="*/ 705326 h 1152525"/>
                  <a:gd name="connsiteX32" fmla="*/ 2118836 w 4210050"/>
                  <a:gd name="connsiteY32" fmla="*/ 705326 h 1152525"/>
                  <a:gd name="connsiteX33" fmla="*/ 2095024 w 4210050"/>
                  <a:gd name="connsiteY33" fmla="*/ 729139 h 1152525"/>
                  <a:gd name="connsiteX34" fmla="*/ 2087404 w 4210050"/>
                  <a:gd name="connsiteY34" fmla="*/ 758666 h 1152525"/>
                  <a:gd name="connsiteX35" fmla="*/ 2065496 w 4210050"/>
                  <a:gd name="connsiteY35" fmla="*/ 767239 h 1152525"/>
                  <a:gd name="connsiteX36" fmla="*/ 2043589 w 4210050"/>
                  <a:gd name="connsiteY36" fmla="*/ 758666 h 1152525"/>
                  <a:gd name="connsiteX37" fmla="*/ 2035016 w 4210050"/>
                  <a:gd name="connsiteY37" fmla="*/ 736759 h 1152525"/>
                  <a:gd name="connsiteX38" fmla="*/ 2043589 w 4210050"/>
                  <a:gd name="connsiteY38" fmla="*/ 714851 h 1152525"/>
                  <a:gd name="connsiteX39" fmla="*/ 2065496 w 4210050"/>
                  <a:gd name="connsiteY39" fmla="*/ 706279 h 1152525"/>
                  <a:gd name="connsiteX40" fmla="*/ 2074069 w 4210050"/>
                  <a:gd name="connsiteY40" fmla="*/ 707231 h 1152525"/>
                  <a:gd name="connsiteX41" fmla="*/ 2107406 w 4210050"/>
                  <a:gd name="connsiteY41" fmla="*/ 673894 h 1152525"/>
                  <a:gd name="connsiteX42" fmla="*/ 2380774 w 4210050"/>
                  <a:gd name="connsiteY42" fmla="*/ 673894 h 1152525"/>
                  <a:gd name="connsiteX43" fmla="*/ 2480786 w 4210050"/>
                  <a:gd name="connsiteY43" fmla="*/ 573881 h 1152525"/>
                  <a:gd name="connsiteX44" fmla="*/ 2959894 w 4210050"/>
                  <a:gd name="connsiteY44" fmla="*/ 573881 h 1152525"/>
                  <a:gd name="connsiteX45" fmla="*/ 3093244 w 4210050"/>
                  <a:gd name="connsiteY45" fmla="*/ 440531 h 1152525"/>
                  <a:gd name="connsiteX46" fmla="*/ 3409474 w 4210050"/>
                  <a:gd name="connsiteY46" fmla="*/ 440531 h 1152525"/>
                  <a:gd name="connsiteX47" fmla="*/ 3698081 w 4210050"/>
                  <a:gd name="connsiteY47" fmla="*/ 151924 h 1152525"/>
                  <a:gd name="connsiteX48" fmla="*/ 3527584 w 4210050"/>
                  <a:gd name="connsiteY48" fmla="*/ 151924 h 1152525"/>
                  <a:gd name="connsiteX49" fmla="*/ 3337084 w 4210050"/>
                  <a:gd name="connsiteY49" fmla="*/ 342424 h 1152525"/>
                  <a:gd name="connsiteX50" fmla="*/ 3170396 w 4210050"/>
                  <a:gd name="connsiteY50" fmla="*/ 342424 h 1152525"/>
                  <a:gd name="connsiteX51" fmla="*/ 3143726 w 4210050"/>
                  <a:gd name="connsiteY51" fmla="*/ 357664 h 1152525"/>
                  <a:gd name="connsiteX52" fmla="*/ 3113246 w 4210050"/>
                  <a:gd name="connsiteY52" fmla="*/ 327184 h 1152525"/>
                  <a:gd name="connsiteX53" fmla="*/ 3143726 w 4210050"/>
                  <a:gd name="connsiteY53" fmla="*/ 296704 h 1152525"/>
                  <a:gd name="connsiteX54" fmla="*/ 3170396 w 4210050"/>
                  <a:gd name="connsiteY54" fmla="*/ 311944 h 1152525"/>
                  <a:gd name="connsiteX55" fmla="*/ 3323749 w 4210050"/>
                  <a:gd name="connsiteY55" fmla="*/ 311944 h 1152525"/>
                  <a:gd name="connsiteX56" fmla="*/ 3514249 w 4210050"/>
                  <a:gd name="connsiteY56" fmla="*/ 121444 h 1152525"/>
                  <a:gd name="connsiteX57" fmla="*/ 3727609 w 4210050"/>
                  <a:gd name="connsiteY57" fmla="*/ 121444 h 1152525"/>
                  <a:gd name="connsiteX58" fmla="*/ 3841909 w 4210050"/>
                  <a:gd name="connsiteY58" fmla="*/ 7144 h 1152525"/>
                  <a:gd name="connsiteX59" fmla="*/ 4072414 w 4210050"/>
                  <a:gd name="connsiteY59" fmla="*/ 7144 h 1152525"/>
                  <a:gd name="connsiteX60" fmla="*/ 4172426 w 4210050"/>
                  <a:gd name="connsiteY60" fmla="*/ 107156 h 1152525"/>
                  <a:gd name="connsiteX61" fmla="*/ 4180999 w 4210050"/>
                  <a:gd name="connsiteY61" fmla="*/ 106204 h 1152525"/>
                  <a:gd name="connsiteX62" fmla="*/ 4202906 w 4210050"/>
                  <a:gd name="connsiteY62" fmla="*/ 114776 h 1152525"/>
                  <a:gd name="connsiteX63" fmla="*/ 4211479 w 4210050"/>
                  <a:gd name="connsiteY63" fmla="*/ 136684 h 1152525"/>
                  <a:gd name="connsiteX64" fmla="*/ 4202906 w 4210050"/>
                  <a:gd name="connsiteY64" fmla="*/ 158591 h 1152525"/>
                  <a:gd name="connsiteX65" fmla="*/ 4180999 w 4210050"/>
                  <a:gd name="connsiteY65" fmla="*/ 167164 h 1152525"/>
                  <a:gd name="connsiteX66" fmla="*/ 4159091 w 4210050"/>
                  <a:gd name="connsiteY66" fmla="*/ 158591 h 1152525"/>
                  <a:gd name="connsiteX67" fmla="*/ 4151471 w 4210050"/>
                  <a:gd name="connsiteY67" fmla="*/ 129064 h 1152525"/>
                  <a:gd name="connsiteX68" fmla="*/ 4060984 w 4210050"/>
                  <a:gd name="connsiteY68" fmla="*/ 38576 h 1152525"/>
                  <a:gd name="connsiteX69" fmla="*/ 3856196 w 4210050"/>
                  <a:gd name="connsiteY69" fmla="*/ 38576 h 1152525"/>
                  <a:gd name="connsiteX70" fmla="*/ 3422809 w 4210050"/>
                  <a:gd name="connsiteY70" fmla="*/ 471964 h 1152525"/>
                  <a:gd name="connsiteX71" fmla="*/ 3104674 w 4210050"/>
                  <a:gd name="connsiteY71" fmla="*/ 471964 h 1152525"/>
                  <a:gd name="connsiteX72" fmla="*/ 2767489 w 4210050"/>
                  <a:gd name="connsiteY72" fmla="*/ 809149 h 1152525"/>
                  <a:gd name="connsiteX73" fmla="*/ 2343626 w 4210050"/>
                  <a:gd name="connsiteY73" fmla="*/ 809149 h 1152525"/>
                  <a:gd name="connsiteX74" fmla="*/ 2316956 w 4210050"/>
                  <a:gd name="connsiteY74" fmla="*/ 824389 h 1152525"/>
                  <a:gd name="connsiteX75" fmla="*/ 2286476 w 4210050"/>
                  <a:gd name="connsiteY75" fmla="*/ 793909 h 1152525"/>
                  <a:gd name="connsiteX76" fmla="*/ 2316956 w 4210050"/>
                  <a:gd name="connsiteY76" fmla="*/ 763429 h 1152525"/>
                  <a:gd name="connsiteX77" fmla="*/ 2343626 w 4210050"/>
                  <a:gd name="connsiteY77" fmla="*/ 778669 h 1152525"/>
                  <a:gd name="connsiteX78" fmla="*/ 2755106 w 4210050"/>
                  <a:gd name="connsiteY78" fmla="*/ 778669 h 1152525"/>
                  <a:gd name="connsiteX79" fmla="*/ 2928461 w 4210050"/>
                  <a:gd name="connsiteY79" fmla="*/ 605314 h 1152525"/>
                  <a:gd name="connsiteX80" fmla="*/ 2492216 w 4210050"/>
                  <a:gd name="connsiteY80" fmla="*/ 605314 h 1152525"/>
                  <a:gd name="connsiteX81" fmla="*/ 2392204 w 4210050"/>
                  <a:gd name="connsiteY81" fmla="*/ 705326 h 1152525"/>
                  <a:gd name="connsiteX82" fmla="*/ 2279809 w 4210050"/>
                  <a:gd name="connsiteY82" fmla="*/ 705326 h 1152525"/>
                  <a:gd name="connsiteX83" fmla="*/ 2075021 w 4210050"/>
                  <a:gd name="connsiteY83" fmla="*/ 910114 h 1152525"/>
                  <a:gd name="connsiteX84" fmla="*/ 1533049 w 4210050"/>
                  <a:gd name="connsiteY84" fmla="*/ 910114 h 1152525"/>
                  <a:gd name="connsiteX85" fmla="*/ 1410176 w 4210050"/>
                  <a:gd name="connsiteY85" fmla="*/ 787241 h 1152525"/>
                  <a:gd name="connsiteX86" fmla="*/ 1222534 w 4210050"/>
                  <a:gd name="connsiteY86" fmla="*/ 787241 h 1152525"/>
                  <a:gd name="connsiteX87" fmla="*/ 1026319 w 4210050"/>
                  <a:gd name="connsiteY87" fmla="*/ 983456 h 1152525"/>
                  <a:gd name="connsiteX88" fmla="*/ 195739 w 4210050"/>
                  <a:gd name="connsiteY88" fmla="*/ 983456 h 1152525"/>
                  <a:gd name="connsiteX89" fmla="*/ 67151 w 4210050"/>
                  <a:gd name="connsiteY89" fmla="*/ 1114901 h 1152525"/>
                  <a:gd name="connsiteX90" fmla="*/ 59531 w 4210050"/>
                  <a:gd name="connsiteY90" fmla="*/ 1144429 h 1152525"/>
                  <a:gd name="connsiteX91" fmla="*/ 37624 w 4210050"/>
                  <a:gd name="connsiteY91" fmla="*/ 1153954 h 1152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</a:cxnLst>
                <a:rect l="l" t="t" r="r" b="b"/>
                <a:pathLst>
                  <a:path w="4210050" h="1152525">
                    <a:moveTo>
                      <a:pt x="37624" y="1153954"/>
                    </a:moveTo>
                    <a:cubicBezTo>
                      <a:pt x="29051" y="1153954"/>
                      <a:pt x="21431" y="1151096"/>
                      <a:pt x="15716" y="1145381"/>
                    </a:cubicBezTo>
                    <a:cubicBezTo>
                      <a:pt x="10001" y="1139666"/>
                      <a:pt x="7144" y="1132046"/>
                      <a:pt x="7144" y="1123474"/>
                    </a:cubicBezTo>
                    <a:cubicBezTo>
                      <a:pt x="7144" y="1114901"/>
                      <a:pt x="10001" y="1107281"/>
                      <a:pt x="16669" y="1101566"/>
                    </a:cubicBezTo>
                    <a:cubicBezTo>
                      <a:pt x="22384" y="1095851"/>
                      <a:pt x="30004" y="1092994"/>
                      <a:pt x="38576" y="1092994"/>
                    </a:cubicBezTo>
                    <a:cubicBezTo>
                      <a:pt x="41434" y="1092994"/>
                      <a:pt x="44291" y="1092994"/>
                      <a:pt x="47149" y="1093946"/>
                    </a:cubicBezTo>
                    <a:lnTo>
                      <a:pt x="185261" y="955834"/>
                    </a:lnTo>
                    <a:lnTo>
                      <a:pt x="1015841" y="955834"/>
                    </a:lnTo>
                    <a:lnTo>
                      <a:pt x="1182529" y="789146"/>
                    </a:lnTo>
                    <a:lnTo>
                      <a:pt x="524351" y="789146"/>
                    </a:lnTo>
                    <a:lnTo>
                      <a:pt x="455771" y="720566"/>
                    </a:lnTo>
                    <a:cubicBezTo>
                      <a:pt x="452914" y="721519"/>
                      <a:pt x="450056" y="721519"/>
                      <a:pt x="447199" y="721519"/>
                    </a:cubicBezTo>
                    <a:cubicBezTo>
                      <a:pt x="438626" y="721519"/>
                      <a:pt x="431006" y="718661"/>
                      <a:pt x="425291" y="712946"/>
                    </a:cubicBezTo>
                    <a:cubicBezTo>
                      <a:pt x="419576" y="707231"/>
                      <a:pt x="416719" y="699611"/>
                      <a:pt x="416719" y="691039"/>
                    </a:cubicBezTo>
                    <a:cubicBezTo>
                      <a:pt x="416719" y="682466"/>
                      <a:pt x="419576" y="674846"/>
                      <a:pt x="425291" y="669131"/>
                    </a:cubicBezTo>
                    <a:cubicBezTo>
                      <a:pt x="431006" y="663416"/>
                      <a:pt x="438626" y="660559"/>
                      <a:pt x="447199" y="660559"/>
                    </a:cubicBezTo>
                    <a:cubicBezTo>
                      <a:pt x="455771" y="660559"/>
                      <a:pt x="463391" y="663416"/>
                      <a:pt x="469106" y="669131"/>
                    </a:cubicBezTo>
                    <a:cubicBezTo>
                      <a:pt x="476726" y="676751"/>
                      <a:pt x="479584" y="688181"/>
                      <a:pt x="476726" y="698659"/>
                    </a:cubicBezTo>
                    <a:lnTo>
                      <a:pt x="536734" y="758666"/>
                    </a:lnTo>
                    <a:lnTo>
                      <a:pt x="1423511" y="758666"/>
                    </a:lnTo>
                    <a:lnTo>
                      <a:pt x="1546384" y="881539"/>
                    </a:lnTo>
                    <a:lnTo>
                      <a:pt x="1890236" y="881539"/>
                    </a:lnTo>
                    <a:lnTo>
                      <a:pt x="1800701" y="792004"/>
                    </a:lnTo>
                    <a:lnTo>
                      <a:pt x="1578769" y="792004"/>
                    </a:lnTo>
                    <a:cubicBezTo>
                      <a:pt x="1573054" y="801529"/>
                      <a:pt x="1563529" y="807244"/>
                      <a:pt x="1552099" y="807244"/>
                    </a:cubicBezTo>
                    <a:cubicBezTo>
                      <a:pt x="1534954" y="807244"/>
                      <a:pt x="1521619" y="793909"/>
                      <a:pt x="1521619" y="776764"/>
                    </a:cubicBezTo>
                    <a:cubicBezTo>
                      <a:pt x="1521619" y="759619"/>
                      <a:pt x="1534954" y="746284"/>
                      <a:pt x="1552099" y="746284"/>
                    </a:cubicBezTo>
                    <a:cubicBezTo>
                      <a:pt x="1563529" y="746284"/>
                      <a:pt x="1573054" y="751999"/>
                      <a:pt x="1578769" y="761524"/>
                    </a:cubicBezTo>
                    <a:lnTo>
                      <a:pt x="1813084" y="761524"/>
                    </a:lnTo>
                    <a:lnTo>
                      <a:pt x="1932146" y="880586"/>
                    </a:lnTo>
                    <a:lnTo>
                      <a:pt x="2062639" y="880586"/>
                    </a:lnTo>
                    <a:lnTo>
                      <a:pt x="2237899" y="705326"/>
                    </a:lnTo>
                    <a:lnTo>
                      <a:pt x="2118836" y="705326"/>
                    </a:lnTo>
                    <a:lnTo>
                      <a:pt x="2095024" y="729139"/>
                    </a:lnTo>
                    <a:cubicBezTo>
                      <a:pt x="2097881" y="739616"/>
                      <a:pt x="2095024" y="751046"/>
                      <a:pt x="2087404" y="758666"/>
                    </a:cubicBezTo>
                    <a:cubicBezTo>
                      <a:pt x="2081689" y="764381"/>
                      <a:pt x="2074069" y="767239"/>
                      <a:pt x="2065496" y="767239"/>
                    </a:cubicBezTo>
                    <a:cubicBezTo>
                      <a:pt x="2056924" y="767239"/>
                      <a:pt x="2049304" y="764381"/>
                      <a:pt x="2043589" y="758666"/>
                    </a:cubicBezTo>
                    <a:cubicBezTo>
                      <a:pt x="2037874" y="752951"/>
                      <a:pt x="2035016" y="745331"/>
                      <a:pt x="2035016" y="736759"/>
                    </a:cubicBezTo>
                    <a:cubicBezTo>
                      <a:pt x="2035016" y="728186"/>
                      <a:pt x="2037874" y="720566"/>
                      <a:pt x="2043589" y="714851"/>
                    </a:cubicBezTo>
                    <a:cubicBezTo>
                      <a:pt x="2049304" y="709136"/>
                      <a:pt x="2056924" y="706279"/>
                      <a:pt x="2065496" y="706279"/>
                    </a:cubicBezTo>
                    <a:cubicBezTo>
                      <a:pt x="2068354" y="706279"/>
                      <a:pt x="2071211" y="706279"/>
                      <a:pt x="2074069" y="707231"/>
                    </a:cubicBezTo>
                    <a:lnTo>
                      <a:pt x="2107406" y="673894"/>
                    </a:lnTo>
                    <a:lnTo>
                      <a:pt x="2380774" y="673894"/>
                    </a:lnTo>
                    <a:lnTo>
                      <a:pt x="2480786" y="573881"/>
                    </a:lnTo>
                    <a:lnTo>
                      <a:pt x="2959894" y="573881"/>
                    </a:lnTo>
                    <a:lnTo>
                      <a:pt x="3093244" y="440531"/>
                    </a:lnTo>
                    <a:lnTo>
                      <a:pt x="3409474" y="440531"/>
                    </a:lnTo>
                    <a:lnTo>
                      <a:pt x="3698081" y="151924"/>
                    </a:lnTo>
                    <a:lnTo>
                      <a:pt x="3527584" y="151924"/>
                    </a:lnTo>
                    <a:lnTo>
                      <a:pt x="3337084" y="342424"/>
                    </a:lnTo>
                    <a:lnTo>
                      <a:pt x="3170396" y="342424"/>
                    </a:lnTo>
                    <a:cubicBezTo>
                      <a:pt x="3164681" y="351949"/>
                      <a:pt x="3155156" y="357664"/>
                      <a:pt x="3143726" y="357664"/>
                    </a:cubicBezTo>
                    <a:cubicBezTo>
                      <a:pt x="3126581" y="357664"/>
                      <a:pt x="3113246" y="344329"/>
                      <a:pt x="3113246" y="327184"/>
                    </a:cubicBezTo>
                    <a:cubicBezTo>
                      <a:pt x="3113246" y="310039"/>
                      <a:pt x="3126581" y="296704"/>
                      <a:pt x="3143726" y="296704"/>
                    </a:cubicBezTo>
                    <a:cubicBezTo>
                      <a:pt x="3155156" y="296704"/>
                      <a:pt x="3164681" y="302419"/>
                      <a:pt x="3170396" y="311944"/>
                    </a:cubicBezTo>
                    <a:lnTo>
                      <a:pt x="3323749" y="311944"/>
                    </a:lnTo>
                    <a:lnTo>
                      <a:pt x="3514249" y="121444"/>
                    </a:lnTo>
                    <a:lnTo>
                      <a:pt x="3727609" y="121444"/>
                    </a:lnTo>
                    <a:lnTo>
                      <a:pt x="3841909" y="7144"/>
                    </a:lnTo>
                    <a:lnTo>
                      <a:pt x="4072414" y="7144"/>
                    </a:lnTo>
                    <a:lnTo>
                      <a:pt x="4172426" y="107156"/>
                    </a:lnTo>
                    <a:cubicBezTo>
                      <a:pt x="4175284" y="106204"/>
                      <a:pt x="4178141" y="106204"/>
                      <a:pt x="4180999" y="106204"/>
                    </a:cubicBezTo>
                    <a:cubicBezTo>
                      <a:pt x="4189571" y="106204"/>
                      <a:pt x="4197192" y="109061"/>
                      <a:pt x="4202906" y="114776"/>
                    </a:cubicBezTo>
                    <a:cubicBezTo>
                      <a:pt x="4208621" y="120491"/>
                      <a:pt x="4211479" y="128111"/>
                      <a:pt x="4211479" y="136684"/>
                    </a:cubicBezTo>
                    <a:cubicBezTo>
                      <a:pt x="4211479" y="145256"/>
                      <a:pt x="4208621" y="152876"/>
                      <a:pt x="4202906" y="158591"/>
                    </a:cubicBezTo>
                    <a:cubicBezTo>
                      <a:pt x="4197192" y="164306"/>
                      <a:pt x="4189571" y="167164"/>
                      <a:pt x="4180999" y="167164"/>
                    </a:cubicBezTo>
                    <a:cubicBezTo>
                      <a:pt x="4172426" y="167164"/>
                      <a:pt x="4164806" y="164306"/>
                      <a:pt x="4159091" y="158591"/>
                    </a:cubicBezTo>
                    <a:cubicBezTo>
                      <a:pt x="4151471" y="150971"/>
                      <a:pt x="4148614" y="139541"/>
                      <a:pt x="4151471" y="129064"/>
                    </a:cubicBezTo>
                    <a:lnTo>
                      <a:pt x="4060984" y="38576"/>
                    </a:lnTo>
                    <a:lnTo>
                      <a:pt x="3856196" y="38576"/>
                    </a:lnTo>
                    <a:lnTo>
                      <a:pt x="3422809" y="471964"/>
                    </a:lnTo>
                    <a:lnTo>
                      <a:pt x="3104674" y="471964"/>
                    </a:lnTo>
                    <a:lnTo>
                      <a:pt x="2767489" y="809149"/>
                    </a:lnTo>
                    <a:lnTo>
                      <a:pt x="2343626" y="809149"/>
                    </a:lnTo>
                    <a:cubicBezTo>
                      <a:pt x="2337911" y="818674"/>
                      <a:pt x="2328386" y="824389"/>
                      <a:pt x="2316956" y="824389"/>
                    </a:cubicBezTo>
                    <a:cubicBezTo>
                      <a:pt x="2299811" y="824389"/>
                      <a:pt x="2286476" y="811054"/>
                      <a:pt x="2286476" y="793909"/>
                    </a:cubicBezTo>
                    <a:cubicBezTo>
                      <a:pt x="2286476" y="776764"/>
                      <a:pt x="2299811" y="763429"/>
                      <a:pt x="2316956" y="763429"/>
                    </a:cubicBezTo>
                    <a:cubicBezTo>
                      <a:pt x="2328386" y="763429"/>
                      <a:pt x="2337911" y="769144"/>
                      <a:pt x="2343626" y="778669"/>
                    </a:cubicBezTo>
                    <a:lnTo>
                      <a:pt x="2755106" y="778669"/>
                    </a:lnTo>
                    <a:lnTo>
                      <a:pt x="2928461" y="605314"/>
                    </a:lnTo>
                    <a:lnTo>
                      <a:pt x="2492216" y="605314"/>
                    </a:lnTo>
                    <a:lnTo>
                      <a:pt x="2392204" y="705326"/>
                    </a:lnTo>
                    <a:lnTo>
                      <a:pt x="2279809" y="705326"/>
                    </a:lnTo>
                    <a:lnTo>
                      <a:pt x="2075021" y="910114"/>
                    </a:lnTo>
                    <a:lnTo>
                      <a:pt x="1533049" y="910114"/>
                    </a:lnTo>
                    <a:lnTo>
                      <a:pt x="1410176" y="787241"/>
                    </a:lnTo>
                    <a:lnTo>
                      <a:pt x="1222534" y="787241"/>
                    </a:lnTo>
                    <a:lnTo>
                      <a:pt x="1026319" y="983456"/>
                    </a:lnTo>
                    <a:lnTo>
                      <a:pt x="195739" y="983456"/>
                    </a:lnTo>
                    <a:lnTo>
                      <a:pt x="67151" y="1114901"/>
                    </a:lnTo>
                    <a:cubicBezTo>
                      <a:pt x="70009" y="1125379"/>
                      <a:pt x="67151" y="1136809"/>
                      <a:pt x="59531" y="1144429"/>
                    </a:cubicBezTo>
                    <a:cubicBezTo>
                      <a:pt x="52864" y="1150144"/>
                      <a:pt x="45244" y="1153954"/>
                      <a:pt x="37624" y="11539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5" name="Freeform: Shape 263">
                <a:extLst>
                  <a:ext uri="{FF2B5EF4-FFF2-40B4-BE49-F238E27FC236}">
                    <a16:creationId xmlns:a16="http://schemas.microsoft.com/office/drawing/2014/main" id="{9F0D68A9-79B6-72F9-3536-13E41919B300}"/>
                  </a:ext>
                </a:extLst>
              </p:cNvPr>
              <p:cNvSpPr/>
              <p:nvPr/>
            </p:nvSpPr>
            <p:spPr>
              <a:xfrm>
                <a:off x="7596285" y="1665632"/>
                <a:ext cx="4200525" cy="1133475"/>
              </a:xfrm>
              <a:custGeom>
                <a:avLst/>
                <a:gdLst>
                  <a:gd name="connsiteX0" fmla="*/ 4187428 w 4200525"/>
                  <a:gd name="connsiteY0" fmla="*/ 111919 h 1133475"/>
                  <a:gd name="connsiteX1" fmla="*/ 4161711 w 4200525"/>
                  <a:gd name="connsiteY1" fmla="*/ 108109 h 1133475"/>
                  <a:gd name="connsiteX2" fmla="*/ 4060746 w 4200525"/>
                  <a:gd name="connsiteY2" fmla="*/ 7144 h 1133475"/>
                  <a:gd name="connsiteX3" fmla="*/ 3838813 w 4200525"/>
                  <a:gd name="connsiteY3" fmla="*/ 7144 h 1133475"/>
                  <a:gd name="connsiteX4" fmla="*/ 3724513 w 4200525"/>
                  <a:gd name="connsiteY4" fmla="*/ 121444 h 1133475"/>
                  <a:gd name="connsiteX5" fmla="*/ 3511153 w 4200525"/>
                  <a:gd name="connsiteY5" fmla="*/ 121444 h 1133475"/>
                  <a:gd name="connsiteX6" fmla="*/ 3320653 w 4200525"/>
                  <a:gd name="connsiteY6" fmla="*/ 311944 h 1133475"/>
                  <a:gd name="connsiteX7" fmla="*/ 3155871 w 4200525"/>
                  <a:gd name="connsiteY7" fmla="*/ 311944 h 1133475"/>
                  <a:gd name="connsiteX8" fmla="*/ 3135868 w 4200525"/>
                  <a:gd name="connsiteY8" fmla="*/ 296704 h 1133475"/>
                  <a:gd name="connsiteX9" fmla="*/ 3114913 w 4200525"/>
                  <a:gd name="connsiteY9" fmla="*/ 317659 h 1133475"/>
                  <a:gd name="connsiteX10" fmla="*/ 3135868 w 4200525"/>
                  <a:gd name="connsiteY10" fmla="*/ 338614 h 1133475"/>
                  <a:gd name="connsiteX11" fmla="*/ 3155871 w 4200525"/>
                  <a:gd name="connsiteY11" fmla="*/ 323374 h 1133475"/>
                  <a:gd name="connsiteX12" fmla="*/ 3325416 w 4200525"/>
                  <a:gd name="connsiteY12" fmla="*/ 323374 h 1133475"/>
                  <a:gd name="connsiteX13" fmla="*/ 3515916 w 4200525"/>
                  <a:gd name="connsiteY13" fmla="*/ 132874 h 1133475"/>
                  <a:gd name="connsiteX14" fmla="*/ 3713083 w 4200525"/>
                  <a:gd name="connsiteY14" fmla="*/ 132874 h 1133475"/>
                  <a:gd name="connsiteX15" fmla="*/ 3405426 w 4200525"/>
                  <a:gd name="connsiteY15" fmla="*/ 440531 h 1133475"/>
                  <a:gd name="connsiteX16" fmla="*/ 3089196 w 4200525"/>
                  <a:gd name="connsiteY16" fmla="*/ 440531 h 1133475"/>
                  <a:gd name="connsiteX17" fmla="*/ 2955846 w 4200525"/>
                  <a:gd name="connsiteY17" fmla="*/ 573881 h 1133475"/>
                  <a:gd name="connsiteX18" fmla="*/ 2476738 w 4200525"/>
                  <a:gd name="connsiteY18" fmla="*/ 573881 h 1133475"/>
                  <a:gd name="connsiteX19" fmla="*/ 2376726 w 4200525"/>
                  <a:gd name="connsiteY19" fmla="*/ 673894 h 1133475"/>
                  <a:gd name="connsiteX20" fmla="*/ 2102406 w 4200525"/>
                  <a:gd name="connsiteY20" fmla="*/ 673894 h 1133475"/>
                  <a:gd name="connsiteX21" fmla="*/ 2067163 w 4200525"/>
                  <a:gd name="connsiteY21" fmla="*/ 709136 h 1133475"/>
                  <a:gd name="connsiteX22" fmla="*/ 2041446 w 4200525"/>
                  <a:gd name="connsiteY22" fmla="*/ 712946 h 1133475"/>
                  <a:gd name="connsiteX23" fmla="*/ 2041446 w 4200525"/>
                  <a:gd name="connsiteY23" fmla="*/ 742474 h 1133475"/>
                  <a:gd name="connsiteX24" fmla="*/ 2070973 w 4200525"/>
                  <a:gd name="connsiteY24" fmla="*/ 742474 h 1133475"/>
                  <a:gd name="connsiteX25" fmla="*/ 2074783 w 4200525"/>
                  <a:gd name="connsiteY25" fmla="*/ 716756 h 1133475"/>
                  <a:gd name="connsiteX26" fmla="*/ 2106216 w 4200525"/>
                  <a:gd name="connsiteY26" fmla="*/ 685324 h 1133475"/>
                  <a:gd name="connsiteX27" fmla="*/ 2251948 w 4200525"/>
                  <a:gd name="connsiteY27" fmla="*/ 685324 h 1133475"/>
                  <a:gd name="connsiteX28" fmla="*/ 2058591 w 4200525"/>
                  <a:gd name="connsiteY28" fmla="*/ 878681 h 1133475"/>
                  <a:gd name="connsiteX29" fmla="*/ 1920478 w 4200525"/>
                  <a:gd name="connsiteY29" fmla="*/ 878681 h 1133475"/>
                  <a:gd name="connsiteX30" fmla="*/ 1801416 w 4200525"/>
                  <a:gd name="connsiteY30" fmla="*/ 759619 h 1133475"/>
                  <a:gd name="connsiteX31" fmla="*/ 1564243 w 4200525"/>
                  <a:gd name="connsiteY31" fmla="*/ 759619 h 1133475"/>
                  <a:gd name="connsiteX32" fmla="*/ 1544241 w 4200525"/>
                  <a:gd name="connsiteY32" fmla="*/ 744379 h 1133475"/>
                  <a:gd name="connsiteX33" fmla="*/ 1523286 w 4200525"/>
                  <a:gd name="connsiteY33" fmla="*/ 765334 h 1133475"/>
                  <a:gd name="connsiteX34" fmla="*/ 1544241 w 4200525"/>
                  <a:gd name="connsiteY34" fmla="*/ 786289 h 1133475"/>
                  <a:gd name="connsiteX35" fmla="*/ 1564243 w 4200525"/>
                  <a:gd name="connsiteY35" fmla="*/ 771049 h 1133475"/>
                  <a:gd name="connsiteX36" fmla="*/ 1796653 w 4200525"/>
                  <a:gd name="connsiteY36" fmla="*/ 771049 h 1133475"/>
                  <a:gd name="connsiteX37" fmla="*/ 1905238 w 4200525"/>
                  <a:gd name="connsiteY37" fmla="*/ 879634 h 1133475"/>
                  <a:gd name="connsiteX38" fmla="*/ 1533763 w 4200525"/>
                  <a:gd name="connsiteY38" fmla="*/ 879634 h 1133475"/>
                  <a:gd name="connsiteX39" fmla="*/ 1410891 w 4200525"/>
                  <a:gd name="connsiteY39" fmla="*/ 755809 h 1133475"/>
                  <a:gd name="connsiteX40" fmla="*/ 525066 w 4200525"/>
                  <a:gd name="connsiteY40" fmla="*/ 755809 h 1133475"/>
                  <a:gd name="connsiteX41" fmla="*/ 458391 w 4200525"/>
                  <a:gd name="connsiteY41" fmla="*/ 689134 h 1133475"/>
                  <a:gd name="connsiteX42" fmla="*/ 454581 w 4200525"/>
                  <a:gd name="connsiteY42" fmla="*/ 663416 h 1133475"/>
                  <a:gd name="connsiteX43" fmla="*/ 425053 w 4200525"/>
                  <a:gd name="connsiteY43" fmla="*/ 663416 h 1133475"/>
                  <a:gd name="connsiteX44" fmla="*/ 425053 w 4200525"/>
                  <a:gd name="connsiteY44" fmla="*/ 692944 h 1133475"/>
                  <a:gd name="connsiteX45" fmla="*/ 450771 w 4200525"/>
                  <a:gd name="connsiteY45" fmla="*/ 696754 h 1133475"/>
                  <a:gd name="connsiteX46" fmla="*/ 521256 w 4200525"/>
                  <a:gd name="connsiteY46" fmla="*/ 767239 h 1133475"/>
                  <a:gd name="connsiteX47" fmla="*/ 1195626 w 4200525"/>
                  <a:gd name="connsiteY47" fmla="*/ 767239 h 1133475"/>
                  <a:gd name="connsiteX48" fmla="*/ 1009888 w 4200525"/>
                  <a:gd name="connsiteY48" fmla="*/ 952976 h 1133475"/>
                  <a:gd name="connsiteX49" fmla="*/ 179308 w 4200525"/>
                  <a:gd name="connsiteY49" fmla="*/ 952976 h 1133475"/>
                  <a:gd name="connsiteX50" fmla="*/ 39291 w 4200525"/>
                  <a:gd name="connsiteY50" fmla="*/ 1092041 h 1133475"/>
                  <a:gd name="connsiteX51" fmla="*/ 13573 w 4200525"/>
                  <a:gd name="connsiteY51" fmla="*/ 1095851 h 1133475"/>
                  <a:gd name="connsiteX52" fmla="*/ 13573 w 4200525"/>
                  <a:gd name="connsiteY52" fmla="*/ 1125379 h 1133475"/>
                  <a:gd name="connsiteX53" fmla="*/ 43101 w 4200525"/>
                  <a:gd name="connsiteY53" fmla="*/ 1125379 h 1133475"/>
                  <a:gd name="connsiteX54" fmla="*/ 46911 w 4200525"/>
                  <a:gd name="connsiteY54" fmla="*/ 1099661 h 1133475"/>
                  <a:gd name="connsiteX55" fmla="*/ 183118 w 4200525"/>
                  <a:gd name="connsiteY55" fmla="*/ 963454 h 1133475"/>
                  <a:gd name="connsiteX56" fmla="*/ 1013698 w 4200525"/>
                  <a:gd name="connsiteY56" fmla="*/ 963454 h 1133475"/>
                  <a:gd name="connsiteX57" fmla="*/ 1209913 w 4200525"/>
                  <a:gd name="connsiteY57" fmla="*/ 767239 h 1133475"/>
                  <a:gd name="connsiteX58" fmla="*/ 1405176 w 4200525"/>
                  <a:gd name="connsiteY58" fmla="*/ 767239 h 1133475"/>
                  <a:gd name="connsiteX59" fmla="*/ 1528048 w 4200525"/>
                  <a:gd name="connsiteY59" fmla="*/ 890111 h 1133475"/>
                  <a:gd name="connsiteX60" fmla="*/ 2062401 w 4200525"/>
                  <a:gd name="connsiteY60" fmla="*/ 890111 h 1133475"/>
                  <a:gd name="connsiteX61" fmla="*/ 2267188 w 4200525"/>
                  <a:gd name="connsiteY61" fmla="*/ 685324 h 1133475"/>
                  <a:gd name="connsiteX62" fmla="*/ 2379583 w 4200525"/>
                  <a:gd name="connsiteY62" fmla="*/ 685324 h 1133475"/>
                  <a:gd name="connsiteX63" fmla="*/ 2479596 w 4200525"/>
                  <a:gd name="connsiteY63" fmla="*/ 585311 h 1133475"/>
                  <a:gd name="connsiteX64" fmla="*/ 2944416 w 4200525"/>
                  <a:gd name="connsiteY64" fmla="*/ 585311 h 1133475"/>
                  <a:gd name="connsiteX65" fmla="*/ 2752011 w 4200525"/>
                  <a:gd name="connsiteY65" fmla="*/ 777716 h 1133475"/>
                  <a:gd name="connsiteX66" fmla="*/ 2330053 w 4200525"/>
                  <a:gd name="connsiteY66" fmla="*/ 777716 h 1133475"/>
                  <a:gd name="connsiteX67" fmla="*/ 2310051 w 4200525"/>
                  <a:gd name="connsiteY67" fmla="*/ 762476 h 1133475"/>
                  <a:gd name="connsiteX68" fmla="*/ 2289096 w 4200525"/>
                  <a:gd name="connsiteY68" fmla="*/ 783431 h 1133475"/>
                  <a:gd name="connsiteX69" fmla="*/ 2310051 w 4200525"/>
                  <a:gd name="connsiteY69" fmla="*/ 804386 h 1133475"/>
                  <a:gd name="connsiteX70" fmla="*/ 2330053 w 4200525"/>
                  <a:gd name="connsiteY70" fmla="*/ 789146 h 1133475"/>
                  <a:gd name="connsiteX71" fmla="*/ 2756773 w 4200525"/>
                  <a:gd name="connsiteY71" fmla="*/ 789146 h 1133475"/>
                  <a:gd name="connsiteX72" fmla="*/ 3093958 w 4200525"/>
                  <a:gd name="connsiteY72" fmla="*/ 451961 h 1133475"/>
                  <a:gd name="connsiteX73" fmla="*/ 3410188 w 4200525"/>
                  <a:gd name="connsiteY73" fmla="*/ 451961 h 1133475"/>
                  <a:gd name="connsiteX74" fmla="*/ 3843576 w 4200525"/>
                  <a:gd name="connsiteY74" fmla="*/ 18574 h 1133475"/>
                  <a:gd name="connsiteX75" fmla="*/ 4056936 w 4200525"/>
                  <a:gd name="connsiteY75" fmla="*/ 18574 h 1133475"/>
                  <a:gd name="connsiteX76" fmla="*/ 4154091 w 4200525"/>
                  <a:gd name="connsiteY76" fmla="*/ 116681 h 1133475"/>
                  <a:gd name="connsiteX77" fmla="*/ 4157901 w 4200525"/>
                  <a:gd name="connsiteY77" fmla="*/ 142399 h 1133475"/>
                  <a:gd name="connsiteX78" fmla="*/ 4187428 w 4200525"/>
                  <a:gd name="connsiteY78" fmla="*/ 142399 h 1133475"/>
                  <a:gd name="connsiteX79" fmla="*/ 4187428 w 4200525"/>
                  <a:gd name="connsiteY79" fmla="*/ 111919 h 1133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4200525" h="1133475">
                    <a:moveTo>
                      <a:pt x="4187428" y="111919"/>
                    </a:moveTo>
                    <a:cubicBezTo>
                      <a:pt x="4180761" y="105251"/>
                      <a:pt x="4170283" y="104299"/>
                      <a:pt x="4161711" y="108109"/>
                    </a:cubicBezTo>
                    <a:lnTo>
                      <a:pt x="4060746" y="7144"/>
                    </a:lnTo>
                    <a:lnTo>
                      <a:pt x="3838813" y="7144"/>
                    </a:lnTo>
                    <a:lnTo>
                      <a:pt x="3724513" y="121444"/>
                    </a:lnTo>
                    <a:lnTo>
                      <a:pt x="3511153" y="121444"/>
                    </a:lnTo>
                    <a:lnTo>
                      <a:pt x="3320653" y="311944"/>
                    </a:lnTo>
                    <a:lnTo>
                      <a:pt x="3155871" y="311944"/>
                    </a:lnTo>
                    <a:cubicBezTo>
                      <a:pt x="3153013" y="303371"/>
                      <a:pt x="3145393" y="296704"/>
                      <a:pt x="3135868" y="296704"/>
                    </a:cubicBezTo>
                    <a:cubicBezTo>
                      <a:pt x="3124438" y="296704"/>
                      <a:pt x="3114913" y="306229"/>
                      <a:pt x="3114913" y="317659"/>
                    </a:cubicBezTo>
                    <a:cubicBezTo>
                      <a:pt x="3114913" y="329089"/>
                      <a:pt x="3124438" y="338614"/>
                      <a:pt x="3135868" y="338614"/>
                    </a:cubicBezTo>
                    <a:cubicBezTo>
                      <a:pt x="3145393" y="338614"/>
                      <a:pt x="3153966" y="331946"/>
                      <a:pt x="3155871" y="323374"/>
                    </a:cubicBezTo>
                    <a:lnTo>
                      <a:pt x="3325416" y="323374"/>
                    </a:lnTo>
                    <a:lnTo>
                      <a:pt x="3515916" y="132874"/>
                    </a:lnTo>
                    <a:lnTo>
                      <a:pt x="3713083" y="132874"/>
                    </a:lnTo>
                    <a:lnTo>
                      <a:pt x="3405426" y="440531"/>
                    </a:lnTo>
                    <a:lnTo>
                      <a:pt x="3089196" y="440531"/>
                    </a:lnTo>
                    <a:lnTo>
                      <a:pt x="2955846" y="573881"/>
                    </a:lnTo>
                    <a:lnTo>
                      <a:pt x="2476738" y="573881"/>
                    </a:lnTo>
                    <a:lnTo>
                      <a:pt x="2376726" y="673894"/>
                    </a:lnTo>
                    <a:lnTo>
                      <a:pt x="2102406" y="673894"/>
                    </a:lnTo>
                    <a:lnTo>
                      <a:pt x="2067163" y="709136"/>
                    </a:lnTo>
                    <a:cubicBezTo>
                      <a:pt x="2059543" y="704374"/>
                      <a:pt x="2049066" y="705326"/>
                      <a:pt x="2041446" y="712946"/>
                    </a:cubicBezTo>
                    <a:cubicBezTo>
                      <a:pt x="2032873" y="721519"/>
                      <a:pt x="2032873" y="734854"/>
                      <a:pt x="2041446" y="742474"/>
                    </a:cubicBezTo>
                    <a:cubicBezTo>
                      <a:pt x="2050018" y="751046"/>
                      <a:pt x="2063353" y="751046"/>
                      <a:pt x="2070973" y="742474"/>
                    </a:cubicBezTo>
                    <a:cubicBezTo>
                      <a:pt x="2077641" y="735806"/>
                      <a:pt x="2078593" y="725329"/>
                      <a:pt x="2074783" y="716756"/>
                    </a:cubicBezTo>
                    <a:lnTo>
                      <a:pt x="2106216" y="685324"/>
                    </a:lnTo>
                    <a:lnTo>
                      <a:pt x="2251948" y="685324"/>
                    </a:lnTo>
                    <a:lnTo>
                      <a:pt x="2058591" y="878681"/>
                    </a:lnTo>
                    <a:lnTo>
                      <a:pt x="1920478" y="878681"/>
                    </a:lnTo>
                    <a:lnTo>
                      <a:pt x="1801416" y="759619"/>
                    </a:lnTo>
                    <a:lnTo>
                      <a:pt x="1564243" y="759619"/>
                    </a:lnTo>
                    <a:cubicBezTo>
                      <a:pt x="1561386" y="751046"/>
                      <a:pt x="1553766" y="744379"/>
                      <a:pt x="1544241" y="744379"/>
                    </a:cubicBezTo>
                    <a:cubicBezTo>
                      <a:pt x="1532811" y="744379"/>
                      <a:pt x="1523286" y="753904"/>
                      <a:pt x="1523286" y="765334"/>
                    </a:cubicBezTo>
                    <a:cubicBezTo>
                      <a:pt x="1523286" y="776764"/>
                      <a:pt x="1532811" y="786289"/>
                      <a:pt x="1544241" y="786289"/>
                    </a:cubicBezTo>
                    <a:cubicBezTo>
                      <a:pt x="1553766" y="786289"/>
                      <a:pt x="1562338" y="779621"/>
                      <a:pt x="1564243" y="771049"/>
                    </a:cubicBezTo>
                    <a:lnTo>
                      <a:pt x="1796653" y="771049"/>
                    </a:lnTo>
                    <a:lnTo>
                      <a:pt x="1905238" y="879634"/>
                    </a:lnTo>
                    <a:lnTo>
                      <a:pt x="1533763" y="879634"/>
                    </a:lnTo>
                    <a:lnTo>
                      <a:pt x="1410891" y="755809"/>
                    </a:lnTo>
                    <a:lnTo>
                      <a:pt x="525066" y="755809"/>
                    </a:lnTo>
                    <a:lnTo>
                      <a:pt x="458391" y="689134"/>
                    </a:lnTo>
                    <a:cubicBezTo>
                      <a:pt x="463153" y="681514"/>
                      <a:pt x="462201" y="671036"/>
                      <a:pt x="454581" y="663416"/>
                    </a:cubicBezTo>
                    <a:cubicBezTo>
                      <a:pt x="446008" y="654844"/>
                      <a:pt x="432673" y="654844"/>
                      <a:pt x="425053" y="663416"/>
                    </a:cubicBezTo>
                    <a:cubicBezTo>
                      <a:pt x="416481" y="671989"/>
                      <a:pt x="416481" y="685324"/>
                      <a:pt x="425053" y="692944"/>
                    </a:cubicBezTo>
                    <a:cubicBezTo>
                      <a:pt x="431721" y="699611"/>
                      <a:pt x="442198" y="700564"/>
                      <a:pt x="450771" y="696754"/>
                    </a:cubicBezTo>
                    <a:lnTo>
                      <a:pt x="521256" y="767239"/>
                    </a:lnTo>
                    <a:lnTo>
                      <a:pt x="1195626" y="767239"/>
                    </a:lnTo>
                    <a:lnTo>
                      <a:pt x="1009888" y="952976"/>
                    </a:lnTo>
                    <a:lnTo>
                      <a:pt x="179308" y="952976"/>
                    </a:lnTo>
                    <a:lnTo>
                      <a:pt x="39291" y="1092041"/>
                    </a:lnTo>
                    <a:cubicBezTo>
                      <a:pt x="31671" y="1087279"/>
                      <a:pt x="21193" y="1088231"/>
                      <a:pt x="13573" y="1095851"/>
                    </a:cubicBezTo>
                    <a:cubicBezTo>
                      <a:pt x="5001" y="1104424"/>
                      <a:pt x="5001" y="1117759"/>
                      <a:pt x="13573" y="1125379"/>
                    </a:cubicBezTo>
                    <a:cubicBezTo>
                      <a:pt x="22146" y="1133951"/>
                      <a:pt x="35481" y="1133951"/>
                      <a:pt x="43101" y="1125379"/>
                    </a:cubicBezTo>
                    <a:cubicBezTo>
                      <a:pt x="49768" y="1118711"/>
                      <a:pt x="50721" y="1108234"/>
                      <a:pt x="46911" y="1099661"/>
                    </a:cubicBezTo>
                    <a:lnTo>
                      <a:pt x="183118" y="963454"/>
                    </a:lnTo>
                    <a:lnTo>
                      <a:pt x="1013698" y="963454"/>
                    </a:lnTo>
                    <a:lnTo>
                      <a:pt x="1209913" y="767239"/>
                    </a:lnTo>
                    <a:lnTo>
                      <a:pt x="1405176" y="767239"/>
                    </a:lnTo>
                    <a:lnTo>
                      <a:pt x="1528048" y="890111"/>
                    </a:lnTo>
                    <a:lnTo>
                      <a:pt x="2062401" y="890111"/>
                    </a:lnTo>
                    <a:lnTo>
                      <a:pt x="2267188" y="685324"/>
                    </a:lnTo>
                    <a:lnTo>
                      <a:pt x="2379583" y="685324"/>
                    </a:lnTo>
                    <a:lnTo>
                      <a:pt x="2479596" y="585311"/>
                    </a:lnTo>
                    <a:lnTo>
                      <a:pt x="2944416" y="585311"/>
                    </a:lnTo>
                    <a:lnTo>
                      <a:pt x="2752011" y="777716"/>
                    </a:lnTo>
                    <a:lnTo>
                      <a:pt x="2330053" y="777716"/>
                    </a:lnTo>
                    <a:cubicBezTo>
                      <a:pt x="2327196" y="769144"/>
                      <a:pt x="2319576" y="762476"/>
                      <a:pt x="2310051" y="762476"/>
                    </a:cubicBezTo>
                    <a:cubicBezTo>
                      <a:pt x="2298621" y="762476"/>
                      <a:pt x="2289096" y="772001"/>
                      <a:pt x="2289096" y="783431"/>
                    </a:cubicBezTo>
                    <a:cubicBezTo>
                      <a:pt x="2289096" y="794861"/>
                      <a:pt x="2298621" y="804386"/>
                      <a:pt x="2310051" y="804386"/>
                    </a:cubicBezTo>
                    <a:cubicBezTo>
                      <a:pt x="2319576" y="804386"/>
                      <a:pt x="2328148" y="797719"/>
                      <a:pt x="2330053" y="789146"/>
                    </a:cubicBezTo>
                    <a:lnTo>
                      <a:pt x="2756773" y="789146"/>
                    </a:lnTo>
                    <a:lnTo>
                      <a:pt x="3093958" y="451961"/>
                    </a:lnTo>
                    <a:lnTo>
                      <a:pt x="3410188" y="451961"/>
                    </a:lnTo>
                    <a:lnTo>
                      <a:pt x="3843576" y="18574"/>
                    </a:lnTo>
                    <a:lnTo>
                      <a:pt x="4056936" y="18574"/>
                    </a:lnTo>
                    <a:lnTo>
                      <a:pt x="4154091" y="116681"/>
                    </a:lnTo>
                    <a:cubicBezTo>
                      <a:pt x="4149328" y="124301"/>
                      <a:pt x="4150281" y="134779"/>
                      <a:pt x="4157901" y="142399"/>
                    </a:cubicBezTo>
                    <a:cubicBezTo>
                      <a:pt x="4166473" y="150971"/>
                      <a:pt x="4179808" y="150971"/>
                      <a:pt x="4187428" y="142399"/>
                    </a:cubicBezTo>
                    <a:cubicBezTo>
                      <a:pt x="4196001" y="133826"/>
                      <a:pt x="4196001" y="120491"/>
                      <a:pt x="4187428" y="1119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aphic 166">
              <a:extLst>
                <a:ext uri="{FF2B5EF4-FFF2-40B4-BE49-F238E27FC236}">
                  <a16:creationId xmlns:a16="http://schemas.microsoft.com/office/drawing/2014/main" id="{58665C81-51DF-192F-7A2C-3A0E84D16726}"/>
                </a:ext>
              </a:extLst>
            </p:cNvPr>
            <p:cNvGrpSpPr/>
            <p:nvPr/>
          </p:nvGrpSpPr>
          <p:grpSpPr>
            <a:xfrm>
              <a:off x="4054049" y="5011904"/>
              <a:ext cx="2667773" cy="560516"/>
              <a:chOff x="4305300" y="3052762"/>
              <a:chExt cx="3581400" cy="752475"/>
            </a:xfrm>
            <a:grpFill/>
          </p:grpSpPr>
          <p:sp>
            <p:nvSpPr>
              <p:cNvPr id="150" name="Freeform: Shape 265">
                <a:extLst>
                  <a:ext uri="{FF2B5EF4-FFF2-40B4-BE49-F238E27FC236}">
                    <a16:creationId xmlns:a16="http://schemas.microsoft.com/office/drawing/2014/main" id="{A9E0C0EC-6D9E-6464-E49F-5409E8EF0803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1" name="Freeform: Shape 266">
                <a:extLst>
                  <a:ext uri="{FF2B5EF4-FFF2-40B4-BE49-F238E27FC236}">
                    <a16:creationId xmlns:a16="http://schemas.microsoft.com/office/drawing/2014/main" id="{767741C4-DFEE-B219-0A4E-3CFAE6220910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2" name="Freeform: Shape 267">
                <a:extLst>
                  <a:ext uri="{FF2B5EF4-FFF2-40B4-BE49-F238E27FC236}">
                    <a16:creationId xmlns:a16="http://schemas.microsoft.com/office/drawing/2014/main" id="{AA6BC665-6136-8563-30C4-2E75A944D24F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3" name="Freeform: Shape 268">
                <a:extLst>
                  <a:ext uri="{FF2B5EF4-FFF2-40B4-BE49-F238E27FC236}">
                    <a16:creationId xmlns:a16="http://schemas.microsoft.com/office/drawing/2014/main" id="{50E75C60-853C-1EA1-8892-37056594B831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4" name="Freeform: Shape 269">
                <a:extLst>
                  <a:ext uri="{FF2B5EF4-FFF2-40B4-BE49-F238E27FC236}">
                    <a16:creationId xmlns:a16="http://schemas.microsoft.com/office/drawing/2014/main" id="{6B29C05E-76E0-37A7-C9E7-44077B46D519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5" name="Freeform: Shape 270">
                <a:extLst>
                  <a:ext uri="{FF2B5EF4-FFF2-40B4-BE49-F238E27FC236}">
                    <a16:creationId xmlns:a16="http://schemas.microsoft.com/office/drawing/2014/main" id="{F755C6CF-B148-B9FA-28CE-3462B319D638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6" name="Freeform: Shape 271">
                <a:extLst>
                  <a:ext uri="{FF2B5EF4-FFF2-40B4-BE49-F238E27FC236}">
                    <a16:creationId xmlns:a16="http://schemas.microsoft.com/office/drawing/2014/main" id="{4E6E651E-7DF9-C255-072E-F7C13A970D4E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7" name="Freeform: Shape 272">
                <a:extLst>
                  <a:ext uri="{FF2B5EF4-FFF2-40B4-BE49-F238E27FC236}">
                    <a16:creationId xmlns:a16="http://schemas.microsoft.com/office/drawing/2014/main" id="{493F64A7-CBAB-E501-0B81-85C5F378DF06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8" name="Freeform: Shape 273">
                <a:extLst>
                  <a:ext uri="{FF2B5EF4-FFF2-40B4-BE49-F238E27FC236}">
                    <a16:creationId xmlns:a16="http://schemas.microsoft.com/office/drawing/2014/main" id="{8ACC2094-754A-7957-4726-33B3E61A425F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9" name="Freeform: Shape 274">
                <a:extLst>
                  <a:ext uri="{FF2B5EF4-FFF2-40B4-BE49-F238E27FC236}">
                    <a16:creationId xmlns:a16="http://schemas.microsoft.com/office/drawing/2014/main" id="{28BF1F2D-CA83-FC20-39C3-53F618473C54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0" name="Freeform: Shape 275">
                <a:extLst>
                  <a:ext uri="{FF2B5EF4-FFF2-40B4-BE49-F238E27FC236}">
                    <a16:creationId xmlns:a16="http://schemas.microsoft.com/office/drawing/2014/main" id="{DD1C423D-4402-A675-752A-444B6B55CAA1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1" name="Freeform: Shape 276">
                <a:extLst>
                  <a:ext uri="{FF2B5EF4-FFF2-40B4-BE49-F238E27FC236}">
                    <a16:creationId xmlns:a16="http://schemas.microsoft.com/office/drawing/2014/main" id="{C668AB62-7F55-5E16-4D93-4B0F49C9DDE5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2" name="Freeform: Shape 277">
                <a:extLst>
                  <a:ext uri="{FF2B5EF4-FFF2-40B4-BE49-F238E27FC236}">
                    <a16:creationId xmlns:a16="http://schemas.microsoft.com/office/drawing/2014/main" id="{8915BFC6-8CEC-0516-A9C3-DE6999952843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3" name="Freeform: Shape 278">
                <a:extLst>
                  <a:ext uri="{FF2B5EF4-FFF2-40B4-BE49-F238E27FC236}">
                    <a16:creationId xmlns:a16="http://schemas.microsoft.com/office/drawing/2014/main" id="{1B4AD79A-1DD2-2BF4-7B5D-B9EA2B6C54B5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4" name="Freeform: Shape 279">
                <a:extLst>
                  <a:ext uri="{FF2B5EF4-FFF2-40B4-BE49-F238E27FC236}">
                    <a16:creationId xmlns:a16="http://schemas.microsoft.com/office/drawing/2014/main" id="{D48154AE-A70B-D106-A61D-863698EB8B33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5" name="Freeform: Shape 280">
                <a:extLst>
                  <a:ext uri="{FF2B5EF4-FFF2-40B4-BE49-F238E27FC236}">
                    <a16:creationId xmlns:a16="http://schemas.microsoft.com/office/drawing/2014/main" id="{F5DD35A5-CD50-A599-1E3B-576F8B79E5BE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6" name="Freeform: Shape 281">
                <a:extLst>
                  <a:ext uri="{FF2B5EF4-FFF2-40B4-BE49-F238E27FC236}">
                    <a16:creationId xmlns:a16="http://schemas.microsoft.com/office/drawing/2014/main" id="{903301FC-4897-ED14-1A64-94399C258125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7" name="Freeform: Shape 282">
                <a:extLst>
                  <a:ext uri="{FF2B5EF4-FFF2-40B4-BE49-F238E27FC236}">
                    <a16:creationId xmlns:a16="http://schemas.microsoft.com/office/drawing/2014/main" id="{BF62E495-02F3-7760-270B-226794C81519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8" name="Freeform: Shape 283">
                <a:extLst>
                  <a:ext uri="{FF2B5EF4-FFF2-40B4-BE49-F238E27FC236}">
                    <a16:creationId xmlns:a16="http://schemas.microsoft.com/office/drawing/2014/main" id="{C30C729F-6462-5B58-E5B7-990CCA2C5A46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9" name="Freeform: Shape 284">
                <a:extLst>
                  <a:ext uri="{FF2B5EF4-FFF2-40B4-BE49-F238E27FC236}">
                    <a16:creationId xmlns:a16="http://schemas.microsoft.com/office/drawing/2014/main" id="{3E5096A1-28EC-EBA2-7819-09401DDC71A6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22" name="Graphic 3">
              <a:extLst>
                <a:ext uri="{FF2B5EF4-FFF2-40B4-BE49-F238E27FC236}">
                  <a16:creationId xmlns:a16="http://schemas.microsoft.com/office/drawing/2014/main" id="{14B20688-45A9-3BFF-CAB0-889A5C84EF7A}"/>
                </a:ext>
              </a:extLst>
            </p:cNvPr>
            <p:cNvGrpSpPr/>
            <p:nvPr/>
          </p:nvGrpSpPr>
          <p:grpSpPr>
            <a:xfrm>
              <a:off x="4373596" y="2154096"/>
              <a:ext cx="2920313" cy="3443177"/>
              <a:chOff x="5269706" y="2450306"/>
              <a:chExt cx="1654493" cy="1950720"/>
            </a:xfrm>
            <a:grpFill/>
          </p:grpSpPr>
          <p:sp>
            <p:nvSpPr>
              <p:cNvPr id="23" name="Freeform: Shape 293">
                <a:extLst>
                  <a:ext uri="{FF2B5EF4-FFF2-40B4-BE49-F238E27FC236}">
                    <a16:creationId xmlns:a16="http://schemas.microsoft.com/office/drawing/2014/main" id="{5B327E38-2143-EC0A-9D27-229CA9E99ACB}"/>
                  </a:ext>
                </a:extLst>
              </p:cNvPr>
              <p:cNvSpPr/>
              <p:nvPr/>
            </p:nvSpPr>
            <p:spPr>
              <a:xfrm>
                <a:off x="6101239" y="2703671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8574" y="22384"/>
                      <a:pt x="22384" y="18574"/>
                      <a:pt x="22384" y="14764"/>
                    </a:cubicBezTo>
                    <a:cubicBezTo>
                      <a:pt x="22384" y="10954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9526"/>
                      <a:pt x="10954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" name="Freeform: Shape 294">
                <a:extLst>
                  <a:ext uri="{FF2B5EF4-FFF2-40B4-BE49-F238E27FC236}">
                    <a16:creationId xmlns:a16="http://schemas.microsoft.com/office/drawing/2014/main" id="{98174D16-1EAE-0DBD-A956-EC27477F468F}"/>
                  </a:ext>
                </a:extLst>
              </p:cNvPr>
              <p:cNvSpPr/>
              <p:nvPr/>
            </p:nvSpPr>
            <p:spPr>
              <a:xfrm>
                <a:off x="5951696" y="2877026"/>
                <a:ext cx="38100" cy="38100"/>
              </a:xfrm>
              <a:custGeom>
                <a:avLst/>
                <a:gdLst>
                  <a:gd name="connsiteX0" fmla="*/ 19526 w 38100"/>
                  <a:gd name="connsiteY0" fmla="*/ 31909 h 38100"/>
                  <a:gd name="connsiteX1" fmla="*/ 31909 w 38100"/>
                  <a:gd name="connsiteY1" fmla="*/ 19526 h 38100"/>
                  <a:gd name="connsiteX2" fmla="*/ 19526 w 38100"/>
                  <a:gd name="connsiteY2" fmla="*/ 7144 h 38100"/>
                  <a:gd name="connsiteX3" fmla="*/ 7144 w 38100"/>
                  <a:gd name="connsiteY3" fmla="*/ 19526 h 38100"/>
                  <a:gd name="connsiteX4" fmla="*/ 19526 w 38100"/>
                  <a:gd name="connsiteY4" fmla="*/ 3190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9526" y="31909"/>
                    </a:moveTo>
                    <a:cubicBezTo>
                      <a:pt x="26194" y="31909"/>
                      <a:pt x="31909" y="26194"/>
                      <a:pt x="31909" y="19526"/>
                    </a:cubicBez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1906" y="31909"/>
                      <a:pt x="19526" y="319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" name="Freeform: Shape 295">
                <a:extLst>
                  <a:ext uri="{FF2B5EF4-FFF2-40B4-BE49-F238E27FC236}">
                    <a16:creationId xmlns:a16="http://schemas.microsoft.com/office/drawing/2014/main" id="{8134EE5F-AEA4-1521-B42B-4FB09760E8B1}"/>
                  </a:ext>
                </a:extLst>
              </p:cNvPr>
              <p:cNvSpPr/>
              <p:nvPr/>
            </p:nvSpPr>
            <p:spPr>
              <a:xfrm>
                <a:off x="5698331" y="3973354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18574 h 19050"/>
                  <a:gd name="connsiteX2" fmla="*/ 7144 w 19050"/>
                  <a:gd name="connsiteY2" fmla="*/ 12859 h 19050"/>
                  <a:gd name="connsiteX3" fmla="*/ 12859 w 19050"/>
                  <a:gd name="connsiteY3" fmla="*/ 714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6015"/>
                      <a:pt x="16015" y="18574"/>
                      <a:pt x="12859" y="18574"/>
                    </a:cubicBezTo>
                    <a:cubicBezTo>
                      <a:pt x="9702" y="18574"/>
                      <a:pt x="7144" y="16015"/>
                      <a:pt x="7144" y="12859"/>
                    </a:cubicBezTo>
                    <a:cubicBezTo>
                      <a:pt x="7144" y="9702"/>
                      <a:pt x="9702" y="7144"/>
                      <a:pt x="12859" y="7144"/>
                    </a:cubicBezTo>
                    <a:cubicBezTo>
                      <a:pt x="16015" y="7144"/>
                      <a:pt x="18574" y="9702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" name="Freeform: Shape 296">
                <a:extLst>
                  <a:ext uri="{FF2B5EF4-FFF2-40B4-BE49-F238E27FC236}">
                    <a16:creationId xmlns:a16="http://schemas.microsoft.com/office/drawing/2014/main" id="{BF7B7D35-F74F-A7FE-A4F2-0EE7127E5A35}"/>
                  </a:ext>
                </a:extLst>
              </p:cNvPr>
              <p:cNvSpPr/>
              <p:nvPr/>
            </p:nvSpPr>
            <p:spPr>
              <a:xfrm>
                <a:off x="5746909" y="4064794"/>
                <a:ext cx="123825" cy="114300"/>
              </a:xfrm>
              <a:custGeom>
                <a:avLst/>
                <a:gdLst>
                  <a:gd name="connsiteX0" fmla="*/ 21431 w 123825"/>
                  <a:gd name="connsiteY0" fmla="*/ 61436 h 114300"/>
                  <a:gd name="connsiteX1" fmla="*/ 20479 w 123825"/>
                  <a:gd name="connsiteY1" fmla="*/ 68104 h 114300"/>
                  <a:gd name="connsiteX2" fmla="*/ 59531 w 123825"/>
                  <a:gd name="connsiteY2" fmla="*/ 107156 h 114300"/>
                  <a:gd name="connsiteX3" fmla="*/ 98584 w 123825"/>
                  <a:gd name="connsiteY3" fmla="*/ 68104 h 114300"/>
                  <a:gd name="connsiteX4" fmla="*/ 91916 w 123825"/>
                  <a:gd name="connsiteY4" fmla="*/ 46196 h 114300"/>
                  <a:gd name="connsiteX5" fmla="*/ 92869 w 123825"/>
                  <a:gd name="connsiteY5" fmla="*/ 46196 h 114300"/>
                  <a:gd name="connsiteX6" fmla="*/ 109061 w 123825"/>
                  <a:gd name="connsiteY6" fmla="*/ 30004 h 114300"/>
                  <a:gd name="connsiteX7" fmla="*/ 109061 w 123825"/>
                  <a:gd name="connsiteY7" fmla="*/ 27146 h 114300"/>
                  <a:gd name="connsiteX8" fmla="*/ 116681 w 123825"/>
                  <a:gd name="connsiteY8" fmla="*/ 17621 h 114300"/>
                  <a:gd name="connsiteX9" fmla="*/ 106204 w 123825"/>
                  <a:gd name="connsiteY9" fmla="*/ 7144 h 114300"/>
                  <a:gd name="connsiteX10" fmla="*/ 96679 w 123825"/>
                  <a:gd name="connsiteY10" fmla="*/ 13811 h 114300"/>
                  <a:gd name="connsiteX11" fmla="*/ 92869 w 123825"/>
                  <a:gd name="connsiteY11" fmla="*/ 12859 h 114300"/>
                  <a:gd name="connsiteX12" fmla="*/ 76676 w 123825"/>
                  <a:gd name="connsiteY12" fmla="*/ 29051 h 114300"/>
                  <a:gd name="connsiteX13" fmla="*/ 76676 w 123825"/>
                  <a:gd name="connsiteY13" fmla="*/ 31909 h 114300"/>
                  <a:gd name="connsiteX14" fmla="*/ 59531 w 123825"/>
                  <a:gd name="connsiteY14" fmla="*/ 28099 h 114300"/>
                  <a:gd name="connsiteX15" fmla="*/ 31909 w 123825"/>
                  <a:gd name="connsiteY15" fmla="*/ 39529 h 114300"/>
                  <a:gd name="connsiteX16" fmla="*/ 20479 w 123825"/>
                  <a:gd name="connsiteY16" fmla="*/ 33814 h 114300"/>
                  <a:gd name="connsiteX17" fmla="*/ 7144 w 123825"/>
                  <a:gd name="connsiteY17" fmla="*/ 47149 h 114300"/>
                  <a:gd name="connsiteX18" fmla="*/ 21431 w 123825"/>
                  <a:gd name="connsiteY18" fmla="*/ 61436 h 114300"/>
                  <a:gd name="connsiteX19" fmla="*/ 21431 w 123825"/>
                  <a:gd name="connsiteY19" fmla="*/ 61436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23825" h="114300">
                    <a:moveTo>
                      <a:pt x="21431" y="61436"/>
                    </a:moveTo>
                    <a:cubicBezTo>
                      <a:pt x="21431" y="63341"/>
                      <a:pt x="20479" y="66199"/>
                      <a:pt x="20479" y="68104"/>
                    </a:cubicBezTo>
                    <a:cubicBezTo>
                      <a:pt x="20479" y="90011"/>
                      <a:pt x="37624" y="107156"/>
                      <a:pt x="59531" y="107156"/>
                    </a:cubicBezTo>
                    <a:cubicBezTo>
                      <a:pt x="81439" y="107156"/>
                      <a:pt x="98584" y="90011"/>
                      <a:pt x="98584" y="68104"/>
                    </a:cubicBezTo>
                    <a:cubicBezTo>
                      <a:pt x="98584" y="60484"/>
                      <a:pt x="95726" y="52864"/>
                      <a:pt x="91916" y="46196"/>
                    </a:cubicBezTo>
                    <a:cubicBezTo>
                      <a:pt x="91916" y="46196"/>
                      <a:pt x="91916" y="46196"/>
                      <a:pt x="92869" y="46196"/>
                    </a:cubicBezTo>
                    <a:cubicBezTo>
                      <a:pt x="101441" y="46196"/>
                      <a:pt x="109061" y="38576"/>
                      <a:pt x="109061" y="30004"/>
                    </a:cubicBezTo>
                    <a:cubicBezTo>
                      <a:pt x="109061" y="29051"/>
                      <a:pt x="109061" y="28099"/>
                      <a:pt x="109061" y="27146"/>
                    </a:cubicBezTo>
                    <a:cubicBezTo>
                      <a:pt x="112871" y="26194"/>
                      <a:pt x="116681" y="22384"/>
                      <a:pt x="116681" y="17621"/>
                    </a:cubicBezTo>
                    <a:cubicBezTo>
                      <a:pt x="116681" y="11906"/>
                      <a:pt x="111919" y="7144"/>
                      <a:pt x="106204" y="7144"/>
                    </a:cubicBezTo>
                    <a:cubicBezTo>
                      <a:pt x="102394" y="7144"/>
                      <a:pt x="98584" y="10001"/>
                      <a:pt x="96679" y="13811"/>
                    </a:cubicBezTo>
                    <a:cubicBezTo>
                      <a:pt x="95726" y="13811"/>
                      <a:pt x="93821" y="12859"/>
                      <a:pt x="92869" y="12859"/>
                    </a:cubicBezTo>
                    <a:cubicBezTo>
                      <a:pt x="84296" y="12859"/>
                      <a:pt x="76676" y="20479"/>
                      <a:pt x="76676" y="29051"/>
                    </a:cubicBezTo>
                    <a:cubicBezTo>
                      <a:pt x="76676" y="30004"/>
                      <a:pt x="76676" y="30956"/>
                      <a:pt x="76676" y="31909"/>
                    </a:cubicBezTo>
                    <a:cubicBezTo>
                      <a:pt x="71914" y="29051"/>
                      <a:pt x="66199" y="28099"/>
                      <a:pt x="59531" y="28099"/>
                    </a:cubicBezTo>
                    <a:cubicBezTo>
                      <a:pt x="49054" y="28099"/>
                      <a:pt x="39529" y="32861"/>
                      <a:pt x="31909" y="39529"/>
                    </a:cubicBezTo>
                    <a:cubicBezTo>
                      <a:pt x="29051" y="35719"/>
                      <a:pt x="25241" y="33814"/>
                      <a:pt x="20479" y="33814"/>
                    </a:cubicBezTo>
                    <a:cubicBezTo>
                      <a:pt x="12859" y="33814"/>
                      <a:pt x="7144" y="39529"/>
                      <a:pt x="7144" y="47149"/>
                    </a:cubicBezTo>
                    <a:cubicBezTo>
                      <a:pt x="7144" y="54769"/>
                      <a:pt x="14764" y="61436"/>
                      <a:pt x="21431" y="61436"/>
                    </a:cubicBezTo>
                    <a:cubicBezTo>
                      <a:pt x="21431" y="61436"/>
                      <a:pt x="21431" y="61436"/>
                      <a:pt x="21431" y="614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" name="Freeform: Shape 297">
                <a:extLst>
                  <a:ext uri="{FF2B5EF4-FFF2-40B4-BE49-F238E27FC236}">
                    <a16:creationId xmlns:a16="http://schemas.microsoft.com/office/drawing/2014/main" id="{6D430771-02A5-0877-7648-6289A63AC4EE}"/>
                  </a:ext>
                </a:extLst>
              </p:cNvPr>
              <p:cNvSpPr/>
              <p:nvPr/>
            </p:nvSpPr>
            <p:spPr>
              <a:xfrm>
                <a:off x="5687854" y="379904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24289 h 28575"/>
                  <a:gd name="connsiteX2" fmla="*/ 7144 w 28575"/>
                  <a:gd name="connsiteY2" fmla="*/ 15716 h 28575"/>
                  <a:gd name="connsiteX3" fmla="*/ 15716 w 28575"/>
                  <a:gd name="connsiteY3" fmla="*/ 7144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20451"/>
                      <a:pt x="20451" y="24289"/>
                      <a:pt x="15716" y="24289"/>
                    </a:cubicBezTo>
                    <a:cubicBezTo>
                      <a:pt x="10982" y="24289"/>
                      <a:pt x="7144" y="20451"/>
                      <a:pt x="7144" y="15716"/>
                    </a:cubicBezTo>
                    <a:cubicBezTo>
                      <a:pt x="7144" y="10982"/>
                      <a:pt x="10982" y="7144"/>
                      <a:pt x="15716" y="7144"/>
                    </a:cubicBezTo>
                    <a:cubicBezTo>
                      <a:pt x="20451" y="7144"/>
                      <a:pt x="24289" y="10982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" name="Freeform: Shape 298">
                <a:extLst>
                  <a:ext uri="{FF2B5EF4-FFF2-40B4-BE49-F238E27FC236}">
                    <a16:creationId xmlns:a16="http://schemas.microsoft.com/office/drawing/2014/main" id="{9863281E-4B23-FD72-40F4-96F95F2B0A04}"/>
                  </a:ext>
                </a:extLst>
              </p:cNvPr>
              <p:cNvSpPr/>
              <p:nvPr/>
            </p:nvSpPr>
            <p:spPr>
              <a:xfrm>
                <a:off x="5623084" y="3319939"/>
                <a:ext cx="38100" cy="38100"/>
              </a:xfrm>
              <a:custGeom>
                <a:avLst/>
                <a:gdLst>
                  <a:gd name="connsiteX0" fmla="*/ 23336 w 38100"/>
                  <a:gd name="connsiteY0" fmla="*/ 39529 h 38100"/>
                  <a:gd name="connsiteX1" fmla="*/ 39529 w 38100"/>
                  <a:gd name="connsiteY1" fmla="*/ 23336 h 38100"/>
                  <a:gd name="connsiteX2" fmla="*/ 23336 w 38100"/>
                  <a:gd name="connsiteY2" fmla="*/ 7144 h 38100"/>
                  <a:gd name="connsiteX3" fmla="*/ 7144 w 38100"/>
                  <a:gd name="connsiteY3" fmla="*/ 23336 h 38100"/>
                  <a:gd name="connsiteX4" fmla="*/ 23336 w 38100"/>
                  <a:gd name="connsiteY4" fmla="*/ 3952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39529"/>
                    </a:moveTo>
                    <a:cubicBezTo>
                      <a:pt x="31909" y="39529"/>
                      <a:pt x="39529" y="31909"/>
                      <a:pt x="39529" y="23336"/>
                    </a:cubicBezTo>
                    <a:cubicBezTo>
                      <a:pt x="39529" y="14764"/>
                      <a:pt x="31909" y="7144"/>
                      <a:pt x="23336" y="7144"/>
                    </a:cubicBezTo>
                    <a:cubicBezTo>
                      <a:pt x="14764" y="7144"/>
                      <a:pt x="7144" y="14764"/>
                      <a:pt x="7144" y="23336"/>
                    </a:cubicBezTo>
                    <a:cubicBezTo>
                      <a:pt x="8096" y="31909"/>
                      <a:pt x="14764" y="39529"/>
                      <a:pt x="23336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" name="Freeform: Shape 299">
                <a:extLst>
                  <a:ext uri="{FF2B5EF4-FFF2-40B4-BE49-F238E27FC236}">
                    <a16:creationId xmlns:a16="http://schemas.microsoft.com/office/drawing/2014/main" id="{69E69710-20AD-CADF-FCD2-8C0E089F25A8}"/>
                  </a:ext>
                </a:extLst>
              </p:cNvPr>
              <p:cNvSpPr/>
              <p:nvPr/>
            </p:nvSpPr>
            <p:spPr>
              <a:xfrm>
                <a:off x="5570696" y="3153251"/>
                <a:ext cx="38100" cy="38100"/>
              </a:xfrm>
              <a:custGeom>
                <a:avLst/>
                <a:gdLst>
                  <a:gd name="connsiteX0" fmla="*/ 22384 w 38100"/>
                  <a:gd name="connsiteY0" fmla="*/ 37624 h 38100"/>
                  <a:gd name="connsiteX1" fmla="*/ 37624 w 38100"/>
                  <a:gd name="connsiteY1" fmla="*/ 22384 h 38100"/>
                  <a:gd name="connsiteX2" fmla="*/ 22384 w 38100"/>
                  <a:gd name="connsiteY2" fmla="*/ 7144 h 38100"/>
                  <a:gd name="connsiteX3" fmla="*/ 7144 w 38100"/>
                  <a:gd name="connsiteY3" fmla="*/ 22384 h 38100"/>
                  <a:gd name="connsiteX4" fmla="*/ 22384 w 38100"/>
                  <a:gd name="connsiteY4" fmla="*/ 3762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2384" y="37624"/>
                    </a:moveTo>
                    <a:cubicBezTo>
                      <a:pt x="30956" y="37624"/>
                      <a:pt x="37624" y="30956"/>
                      <a:pt x="37624" y="22384"/>
                    </a:cubicBezTo>
                    <a:cubicBezTo>
                      <a:pt x="37624" y="13811"/>
                      <a:pt x="30956" y="7144"/>
                      <a:pt x="22384" y="7144"/>
                    </a:cubicBezTo>
                    <a:cubicBezTo>
                      <a:pt x="13811" y="7144"/>
                      <a:pt x="7144" y="13811"/>
                      <a:pt x="7144" y="22384"/>
                    </a:cubicBezTo>
                    <a:cubicBezTo>
                      <a:pt x="7144" y="30956"/>
                      <a:pt x="13811" y="37624"/>
                      <a:pt x="22384" y="37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" name="Freeform: Shape 300">
                <a:extLst>
                  <a:ext uri="{FF2B5EF4-FFF2-40B4-BE49-F238E27FC236}">
                    <a16:creationId xmlns:a16="http://schemas.microsoft.com/office/drawing/2014/main" id="{9C08AD46-5FBF-CED4-0614-A6FD0F34F906}"/>
                  </a:ext>
                </a:extLst>
              </p:cNvPr>
              <p:cNvSpPr/>
              <p:nvPr/>
            </p:nvSpPr>
            <p:spPr>
              <a:xfrm>
                <a:off x="5729764" y="3684746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22384 h 28575"/>
                  <a:gd name="connsiteX2" fmla="*/ 7144 w 28575"/>
                  <a:gd name="connsiteY2" fmla="*/ 14764 h 28575"/>
                  <a:gd name="connsiteX3" fmla="*/ 14764 w 28575"/>
                  <a:gd name="connsiteY3" fmla="*/ 714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8972"/>
                      <a:pt x="18972" y="22384"/>
                      <a:pt x="14764" y="22384"/>
                    </a:cubicBezTo>
                    <a:cubicBezTo>
                      <a:pt x="10555" y="22384"/>
                      <a:pt x="7144" y="18972"/>
                      <a:pt x="7144" y="14764"/>
                    </a:cubicBezTo>
                    <a:cubicBezTo>
                      <a:pt x="7144" y="10555"/>
                      <a:pt x="10555" y="7144"/>
                      <a:pt x="14764" y="7144"/>
                    </a:cubicBezTo>
                    <a:cubicBezTo>
                      <a:pt x="18972" y="7144"/>
                      <a:pt x="22384" y="10555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" name="Freeform: Shape 301">
                <a:extLst>
                  <a:ext uri="{FF2B5EF4-FFF2-40B4-BE49-F238E27FC236}">
                    <a16:creationId xmlns:a16="http://schemas.microsoft.com/office/drawing/2014/main" id="{B6F8F178-C452-6EBB-3314-C4C03B2AF411}"/>
                  </a:ext>
                </a:extLst>
              </p:cNvPr>
              <p:cNvSpPr/>
              <p:nvPr/>
            </p:nvSpPr>
            <p:spPr>
              <a:xfrm>
                <a:off x="6108859" y="3107531"/>
                <a:ext cx="19050" cy="19050"/>
              </a:xfrm>
              <a:custGeom>
                <a:avLst/>
                <a:gdLst>
                  <a:gd name="connsiteX0" fmla="*/ 7144 w 19050"/>
                  <a:gd name="connsiteY0" fmla="*/ 11906 h 19050"/>
                  <a:gd name="connsiteX1" fmla="*/ 11906 w 19050"/>
                  <a:gd name="connsiteY1" fmla="*/ 16669 h 19050"/>
                  <a:gd name="connsiteX2" fmla="*/ 16669 w 19050"/>
                  <a:gd name="connsiteY2" fmla="*/ 11906 h 19050"/>
                  <a:gd name="connsiteX3" fmla="*/ 10954 w 19050"/>
                  <a:gd name="connsiteY3" fmla="*/ 7144 h 19050"/>
                  <a:gd name="connsiteX4" fmla="*/ 7144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1906"/>
                    </a:move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6669"/>
                      <a:pt x="16669" y="14764"/>
                      <a:pt x="16669" y="11906"/>
                    </a:cubicBezTo>
                    <a:cubicBezTo>
                      <a:pt x="16669" y="9049"/>
                      <a:pt x="13811" y="7144"/>
                      <a:pt x="10954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2" name="Freeform: Shape 302">
                <a:extLst>
                  <a:ext uri="{FF2B5EF4-FFF2-40B4-BE49-F238E27FC236}">
                    <a16:creationId xmlns:a16="http://schemas.microsoft.com/office/drawing/2014/main" id="{C20E3D74-FC9C-459F-C608-F79D5D088EDB}"/>
                  </a:ext>
                </a:extLst>
              </p:cNvPr>
              <p:cNvSpPr/>
              <p:nvPr/>
            </p:nvSpPr>
            <p:spPr>
              <a:xfrm>
                <a:off x="5836444" y="4114324"/>
                <a:ext cx="57150" cy="47625"/>
              </a:xfrm>
              <a:custGeom>
                <a:avLst/>
                <a:gdLst>
                  <a:gd name="connsiteX0" fmla="*/ 47149 w 57150"/>
                  <a:gd name="connsiteY0" fmla="*/ 43339 h 47625"/>
                  <a:gd name="connsiteX1" fmla="*/ 57626 w 57150"/>
                  <a:gd name="connsiteY1" fmla="*/ 32861 h 47625"/>
                  <a:gd name="connsiteX2" fmla="*/ 48101 w 57150"/>
                  <a:gd name="connsiteY2" fmla="*/ 22384 h 47625"/>
                  <a:gd name="connsiteX3" fmla="*/ 30004 w 57150"/>
                  <a:gd name="connsiteY3" fmla="*/ 7144 h 47625"/>
                  <a:gd name="connsiteX4" fmla="*/ 11906 w 57150"/>
                  <a:gd name="connsiteY4" fmla="*/ 25241 h 47625"/>
                  <a:gd name="connsiteX5" fmla="*/ 11906 w 57150"/>
                  <a:gd name="connsiteY5" fmla="*/ 28099 h 47625"/>
                  <a:gd name="connsiteX6" fmla="*/ 7144 w 57150"/>
                  <a:gd name="connsiteY6" fmla="*/ 33814 h 47625"/>
                  <a:gd name="connsiteX7" fmla="*/ 12859 w 57150"/>
                  <a:gd name="connsiteY7" fmla="*/ 39529 h 47625"/>
                  <a:gd name="connsiteX8" fmla="*/ 16669 w 57150"/>
                  <a:gd name="connsiteY8" fmla="*/ 37624 h 47625"/>
                  <a:gd name="connsiteX9" fmla="*/ 29051 w 57150"/>
                  <a:gd name="connsiteY9" fmla="*/ 42386 h 47625"/>
                  <a:gd name="connsiteX10" fmla="*/ 39529 w 57150"/>
                  <a:gd name="connsiteY10" fmla="*/ 38576 h 47625"/>
                  <a:gd name="connsiteX11" fmla="*/ 47149 w 57150"/>
                  <a:gd name="connsiteY11" fmla="*/ 43339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7150" h="47625">
                    <a:moveTo>
                      <a:pt x="47149" y="43339"/>
                    </a:moveTo>
                    <a:cubicBezTo>
                      <a:pt x="52864" y="43339"/>
                      <a:pt x="57626" y="38576"/>
                      <a:pt x="57626" y="32861"/>
                    </a:cubicBezTo>
                    <a:cubicBezTo>
                      <a:pt x="57626" y="27146"/>
                      <a:pt x="52864" y="22384"/>
                      <a:pt x="48101" y="22384"/>
                    </a:cubicBezTo>
                    <a:cubicBezTo>
                      <a:pt x="46196" y="13811"/>
                      <a:pt x="39529" y="7144"/>
                      <a:pt x="30004" y="7144"/>
                    </a:cubicBezTo>
                    <a:cubicBezTo>
                      <a:pt x="19526" y="7144"/>
                      <a:pt x="11906" y="15716"/>
                      <a:pt x="11906" y="25241"/>
                    </a:cubicBezTo>
                    <a:cubicBezTo>
                      <a:pt x="11906" y="26194"/>
                      <a:pt x="11906" y="27146"/>
                      <a:pt x="11906" y="28099"/>
                    </a:cubicBezTo>
                    <a:cubicBezTo>
                      <a:pt x="9049" y="29051"/>
                      <a:pt x="7144" y="30956"/>
                      <a:pt x="7144" y="33814"/>
                    </a:cubicBezTo>
                    <a:cubicBezTo>
                      <a:pt x="7144" y="37624"/>
                      <a:pt x="10001" y="39529"/>
                      <a:pt x="12859" y="39529"/>
                    </a:cubicBezTo>
                    <a:cubicBezTo>
                      <a:pt x="14764" y="39529"/>
                      <a:pt x="15716" y="38576"/>
                      <a:pt x="16669" y="37624"/>
                    </a:cubicBezTo>
                    <a:cubicBezTo>
                      <a:pt x="19526" y="40481"/>
                      <a:pt x="24289" y="42386"/>
                      <a:pt x="29051" y="42386"/>
                    </a:cubicBezTo>
                    <a:cubicBezTo>
                      <a:pt x="32861" y="42386"/>
                      <a:pt x="36671" y="41434"/>
                      <a:pt x="39529" y="38576"/>
                    </a:cubicBezTo>
                    <a:cubicBezTo>
                      <a:pt x="42386" y="42386"/>
                      <a:pt x="44291" y="43339"/>
                      <a:pt x="47149" y="4333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3" name="Freeform: Shape 303">
                <a:extLst>
                  <a:ext uri="{FF2B5EF4-FFF2-40B4-BE49-F238E27FC236}">
                    <a16:creationId xmlns:a16="http://schemas.microsoft.com/office/drawing/2014/main" id="{BD02FB34-C51C-0698-0CD3-65CA557AC917}"/>
                  </a:ext>
                </a:extLst>
              </p:cNvPr>
              <p:cNvSpPr/>
              <p:nvPr/>
            </p:nvSpPr>
            <p:spPr>
              <a:xfrm>
                <a:off x="5983129" y="4121944"/>
                <a:ext cx="28575" cy="28575"/>
              </a:xfrm>
              <a:custGeom>
                <a:avLst/>
                <a:gdLst>
                  <a:gd name="connsiteX0" fmla="*/ 17621 w 28575"/>
                  <a:gd name="connsiteY0" fmla="*/ 7144 h 28575"/>
                  <a:gd name="connsiteX1" fmla="*/ 7144 w 28575"/>
                  <a:gd name="connsiteY1" fmla="*/ 17621 h 28575"/>
                  <a:gd name="connsiteX2" fmla="*/ 17621 w 28575"/>
                  <a:gd name="connsiteY2" fmla="*/ 28099 h 28575"/>
                  <a:gd name="connsiteX3" fmla="*/ 28099 w 28575"/>
                  <a:gd name="connsiteY3" fmla="*/ 17621 h 28575"/>
                  <a:gd name="connsiteX4" fmla="*/ 17621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7144"/>
                    </a:move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4" name="Freeform: Shape 304">
                <a:extLst>
                  <a:ext uri="{FF2B5EF4-FFF2-40B4-BE49-F238E27FC236}">
                    <a16:creationId xmlns:a16="http://schemas.microsoft.com/office/drawing/2014/main" id="{D2D77D85-CD0A-050E-A0D4-FBB5082D9350}"/>
                  </a:ext>
                </a:extLst>
              </p:cNvPr>
              <p:cNvSpPr/>
              <p:nvPr/>
            </p:nvSpPr>
            <p:spPr>
              <a:xfrm>
                <a:off x="5954554" y="4154329"/>
                <a:ext cx="47625" cy="38100"/>
              </a:xfrm>
              <a:custGeom>
                <a:avLst/>
                <a:gdLst>
                  <a:gd name="connsiteX0" fmla="*/ 7144 w 47625"/>
                  <a:gd name="connsiteY0" fmla="*/ 22384 h 38100"/>
                  <a:gd name="connsiteX1" fmla="*/ 13811 w 47625"/>
                  <a:gd name="connsiteY1" fmla="*/ 29051 h 38100"/>
                  <a:gd name="connsiteX2" fmla="*/ 20479 w 47625"/>
                  <a:gd name="connsiteY2" fmla="*/ 24289 h 38100"/>
                  <a:gd name="connsiteX3" fmla="*/ 31909 w 47625"/>
                  <a:gd name="connsiteY3" fmla="*/ 31909 h 38100"/>
                  <a:gd name="connsiteX4" fmla="*/ 44291 w 47625"/>
                  <a:gd name="connsiteY4" fmla="*/ 19526 h 38100"/>
                  <a:gd name="connsiteX5" fmla="*/ 31909 w 47625"/>
                  <a:gd name="connsiteY5" fmla="*/ 7144 h 38100"/>
                  <a:gd name="connsiteX6" fmla="*/ 19526 w 47625"/>
                  <a:gd name="connsiteY6" fmla="*/ 18574 h 38100"/>
                  <a:gd name="connsiteX7" fmla="*/ 13811 w 47625"/>
                  <a:gd name="connsiteY7" fmla="*/ 15716 h 38100"/>
                  <a:gd name="connsiteX8" fmla="*/ 7144 w 47625"/>
                  <a:gd name="connsiteY8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7144" y="22384"/>
                    </a:moveTo>
                    <a:cubicBezTo>
                      <a:pt x="7144" y="26194"/>
                      <a:pt x="10001" y="29051"/>
                      <a:pt x="13811" y="29051"/>
                    </a:cubicBezTo>
                    <a:cubicBezTo>
                      <a:pt x="16669" y="29051"/>
                      <a:pt x="19526" y="27146"/>
                      <a:pt x="20479" y="24289"/>
                    </a:cubicBezTo>
                    <a:cubicBezTo>
                      <a:pt x="22384" y="28099"/>
                      <a:pt x="26194" y="31909"/>
                      <a:pt x="31909" y="31909"/>
                    </a:cubicBezTo>
                    <a:cubicBezTo>
                      <a:pt x="38576" y="31909"/>
                      <a:pt x="44291" y="26194"/>
                      <a:pt x="44291" y="19526"/>
                    </a:cubicBezTo>
                    <a:cubicBezTo>
                      <a:pt x="44291" y="12859"/>
                      <a:pt x="38576" y="7144"/>
                      <a:pt x="31909" y="7144"/>
                    </a:cubicBezTo>
                    <a:cubicBezTo>
                      <a:pt x="25241" y="7144"/>
                      <a:pt x="20479" y="11906"/>
                      <a:pt x="19526" y="18574"/>
                    </a:cubicBezTo>
                    <a:cubicBezTo>
                      <a:pt x="18574" y="16669"/>
                      <a:pt x="16669" y="15716"/>
                      <a:pt x="13811" y="15716"/>
                    </a:cubicBezTo>
                    <a:cubicBezTo>
                      <a:pt x="10001" y="14764"/>
                      <a:pt x="7144" y="18574"/>
                      <a:pt x="714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5" name="Freeform: Shape 305">
                <a:extLst>
                  <a:ext uri="{FF2B5EF4-FFF2-40B4-BE49-F238E27FC236}">
                    <a16:creationId xmlns:a16="http://schemas.microsoft.com/office/drawing/2014/main" id="{BDCA4E1A-7D42-A7C5-B798-A7E6FDA8F9E8}"/>
                  </a:ext>
                </a:extLst>
              </p:cNvPr>
              <p:cNvSpPr/>
              <p:nvPr/>
            </p:nvSpPr>
            <p:spPr>
              <a:xfrm>
                <a:off x="5931694" y="3744754"/>
                <a:ext cx="28575" cy="38100"/>
              </a:xfrm>
              <a:custGeom>
                <a:avLst/>
                <a:gdLst>
                  <a:gd name="connsiteX0" fmla="*/ 18574 w 28575"/>
                  <a:gd name="connsiteY0" fmla="*/ 30956 h 38100"/>
                  <a:gd name="connsiteX1" fmla="*/ 30004 w 28575"/>
                  <a:gd name="connsiteY1" fmla="*/ 18574 h 38100"/>
                  <a:gd name="connsiteX2" fmla="*/ 18574 w 28575"/>
                  <a:gd name="connsiteY2" fmla="*/ 7144 h 38100"/>
                  <a:gd name="connsiteX3" fmla="*/ 7144 w 28575"/>
                  <a:gd name="connsiteY3" fmla="*/ 18574 h 38100"/>
                  <a:gd name="connsiteX4" fmla="*/ 18574 w 28575"/>
                  <a:gd name="connsiteY4" fmla="*/ 3095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38100">
                    <a:moveTo>
                      <a:pt x="18574" y="30956"/>
                    </a:moveTo>
                    <a:cubicBezTo>
                      <a:pt x="25241" y="30956"/>
                      <a:pt x="30004" y="25241"/>
                      <a:pt x="30004" y="18574"/>
                    </a:cubicBezTo>
                    <a:cubicBezTo>
                      <a:pt x="30004" y="11906"/>
                      <a:pt x="24289" y="7144"/>
                      <a:pt x="18574" y="7144"/>
                    </a:cubicBezTo>
                    <a:cubicBezTo>
                      <a:pt x="11906" y="7144"/>
                      <a:pt x="7144" y="12859"/>
                      <a:pt x="7144" y="18574"/>
                    </a:cubicBezTo>
                    <a:cubicBezTo>
                      <a:pt x="7144" y="24289"/>
                      <a:pt x="11906" y="30956"/>
                      <a:pt x="18574" y="30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6" name="Freeform: Shape 306">
                <a:extLst>
                  <a:ext uri="{FF2B5EF4-FFF2-40B4-BE49-F238E27FC236}">
                    <a16:creationId xmlns:a16="http://schemas.microsoft.com/office/drawing/2014/main" id="{75B777AC-4E0B-7358-1FC5-EDA904805E6A}"/>
                  </a:ext>
                </a:extLst>
              </p:cNvPr>
              <p:cNvSpPr/>
              <p:nvPr/>
            </p:nvSpPr>
            <p:spPr>
              <a:xfrm>
                <a:off x="5695474" y="3153251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2384"/>
                      <a:pt x="11906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7" name="Freeform: Shape 307">
                <a:extLst>
                  <a:ext uri="{FF2B5EF4-FFF2-40B4-BE49-F238E27FC236}">
                    <a16:creationId xmlns:a16="http://schemas.microsoft.com/office/drawing/2014/main" id="{E00B45FF-4214-2B84-AAEC-C045B5C6405D}"/>
                  </a:ext>
                </a:extLst>
              </p:cNvPr>
              <p:cNvSpPr/>
              <p:nvPr/>
            </p:nvSpPr>
            <p:spPr>
              <a:xfrm>
                <a:off x="5837396" y="2713196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8" name="Freeform: Shape 308">
                <a:extLst>
                  <a:ext uri="{FF2B5EF4-FFF2-40B4-BE49-F238E27FC236}">
                    <a16:creationId xmlns:a16="http://schemas.microsoft.com/office/drawing/2014/main" id="{9745ACC8-D3FF-A941-4253-A8FF40487EEF}"/>
                  </a:ext>
                </a:extLst>
              </p:cNvPr>
              <p:cNvSpPr/>
              <p:nvPr/>
            </p:nvSpPr>
            <p:spPr>
              <a:xfrm>
                <a:off x="6235541" y="2754154"/>
                <a:ext cx="38100" cy="38100"/>
              </a:xfrm>
              <a:custGeom>
                <a:avLst/>
                <a:gdLst>
                  <a:gd name="connsiteX0" fmla="*/ 31909 w 38100"/>
                  <a:gd name="connsiteY0" fmla="*/ 19526 h 38100"/>
                  <a:gd name="connsiteX1" fmla="*/ 19526 w 38100"/>
                  <a:gd name="connsiteY1" fmla="*/ 7144 h 38100"/>
                  <a:gd name="connsiteX2" fmla="*/ 7144 w 38100"/>
                  <a:gd name="connsiteY2" fmla="*/ 19526 h 38100"/>
                  <a:gd name="connsiteX3" fmla="*/ 19526 w 38100"/>
                  <a:gd name="connsiteY3" fmla="*/ 31909 h 38100"/>
                  <a:gd name="connsiteX4" fmla="*/ 31909 w 38100"/>
                  <a:gd name="connsiteY4" fmla="*/ 1952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1909" y="19526"/>
                    </a:move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ubicBezTo>
                      <a:pt x="26194" y="31909"/>
                      <a:pt x="31909" y="26194"/>
                      <a:pt x="31909" y="195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" name="Freeform: Shape 309">
                <a:extLst>
                  <a:ext uri="{FF2B5EF4-FFF2-40B4-BE49-F238E27FC236}">
                    <a16:creationId xmlns:a16="http://schemas.microsoft.com/office/drawing/2014/main" id="{C3DEAFDB-374E-AC11-723D-06B49E5DA867}"/>
                  </a:ext>
                </a:extLst>
              </p:cNvPr>
              <p:cNvSpPr/>
              <p:nvPr/>
            </p:nvSpPr>
            <p:spPr>
              <a:xfrm>
                <a:off x="5832634" y="2902744"/>
                <a:ext cx="19050" cy="19050"/>
              </a:xfrm>
              <a:custGeom>
                <a:avLst/>
                <a:gdLst>
                  <a:gd name="connsiteX0" fmla="*/ 12859 w 19050"/>
                  <a:gd name="connsiteY0" fmla="*/ 18574 h 19050"/>
                  <a:gd name="connsiteX1" fmla="*/ 18574 w 19050"/>
                  <a:gd name="connsiteY1" fmla="*/ 12859 h 19050"/>
                  <a:gd name="connsiteX2" fmla="*/ 12859 w 19050"/>
                  <a:gd name="connsiteY2" fmla="*/ 7144 h 19050"/>
                  <a:gd name="connsiteX3" fmla="*/ 7144 w 19050"/>
                  <a:gd name="connsiteY3" fmla="*/ 12859 h 19050"/>
                  <a:gd name="connsiteX4" fmla="*/ 12859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18574"/>
                    </a:move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6669"/>
                      <a:pt x="9049" y="18574"/>
                      <a:pt x="1285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0" name="Freeform: Shape 310">
                <a:extLst>
                  <a:ext uri="{FF2B5EF4-FFF2-40B4-BE49-F238E27FC236}">
                    <a16:creationId xmlns:a16="http://schemas.microsoft.com/office/drawing/2014/main" id="{42EE759A-4DFF-1CF7-13D0-C16380E23157}"/>
                  </a:ext>
                </a:extLst>
              </p:cNvPr>
              <p:cNvSpPr/>
              <p:nvPr/>
            </p:nvSpPr>
            <p:spPr>
              <a:xfrm>
                <a:off x="5535454" y="3318034"/>
                <a:ext cx="66675" cy="66675"/>
              </a:xfrm>
              <a:custGeom>
                <a:avLst/>
                <a:gdLst>
                  <a:gd name="connsiteX0" fmla="*/ 62389 w 66675"/>
                  <a:gd name="connsiteY0" fmla="*/ 34766 h 66675"/>
                  <a:gd name="connsiteX1" fmla="*/ 34766 w 66675"/>
                  <a:gd name="connsiteY1" fmla="*/ 62389 h 66675"/>
                  <a:gd name="connsiteX2" fmla="*/ 7144 w 66675"/>
                  <a:gd name="connsiteY2" fmla="*/ 34766 h 66675"/>
                  <a:gd name="connsiteX3" fmla="*/ 34766 w 66675"/>
                  <a:gd name="connsiteY3" fmla="*/ 7144 h 66675"/>
                  <a:gd name="connsiteX4" fmla="*/ 62389 w 66675"/>
                  <a:gd name="connsiteY4" fmla="*/ 34766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62389" y="34766"/>
                    </a:moveTo>
                    <a:cubicBezTo>
                      <a:pt x="62389" y="50022"/>
                      <a:pt x="50022" y="62389"/>
                      <a:pt x="34766" y="62389"/>
                    </a:cubicBezTo>
                    <a:cubicBezTo>
                      <a:pt x="19511" y="62389"/>
                      <a:pt x="7144" y="50022"/>
                      <a:pt x="7144" y="34766"/>
                    </a:cubicBezTo>
                    <a:cubicBezTo>
                      <a:pt x="7144" y="19511"/>
                      <a:pt x="19511" y="7144"/>
                      <a:pt x="34766" y="7144"/>
                    </a:cubicBezTo>
                    <a:cubicBezTo>
                      <a:pt x="50022" y="7144"/>
                      <a:pt x="62389" y="19511"/>
                      <a:pt x="62389" y="3476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" name="Freeform: Shape 311">
                <a:extLst>
                  <a:ext uri="{FF2B5EF4-FFF2-40B4-BE49-F238E27FC236}">
                    <a16:creationId xmlns:a16="http://schemas.microsoft.com/office/drawing/2014/main" id="{B635D67A-58C0-73A6-4F17-D6E099481753}"/>
                  </a:ext>
                </a:extLst>
              </p:cNvPr>
              <p:cNvSpPr/>
              <p:nvPr/>
            </p:nvSpPr>
            <p:spPr>
              <a:xfrm>
                <a:off x="5367814" y="3373279"/>
                <a:ext cx="19050" cy="19050"/>
              </a:xfrm>
              <a:custGeom>
                <a:avLst/>
                <a:gdLst>
                  <a:gd name="connsiteX0" fmla="*/ 11906 w 19050"/>
                  <a:gd name="connsiteY0" fmla="*/ 16669 h 19050"/>
                  <a:gd name="connsiteX1" fmla="*/ 16669 w 19050"/>
                  <a:gd name="connsiteY1" fmla="*/ 11906 h 19050"/>
                  <a:gd name="connsiteX2" fmla="*/ 11906 w 19050"/>
                  <a:gd name="connsiteY2" fmla="*/ 7144 h 19050"/>
                  <a:gd name="connsiteX3" fmla="*/ 7144 w 19050"/>
                  <a:gd name="connsiteY3" fmla="*/ 11906 h 19050"/>
                  <a:gd name="connsiteX4" fmla="*/ 11906 w 19050"/>
                  <a:gd name="connsiteY4" fmla="*/ 1666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1906" y="16669"/>
                    </a:moveTo>
                    <a:cubicBezTo>
                      <a:pt x="14764" y="16669"/>
                      <a:pt x="16669" y="14764"/>
                      <a:pt x="16669" y="11906"/>
                    </a:cubicBez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10001" y="16669"/>
                      <a:pt x="11906" y="1666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" name="Freeform: Shape 312">
                <a:extLst>
                  <a:ext uri="{FF2B5EF4-FFF2-40B4-BE49-F238E27FC236}">
                    <a16:creationId xmlns:a16="http://schemas.microsoft.com/office/drawing/2014/main" id="{2CFDBC3C-0A7C-804A-1E1C-9B1D089C1AE6}"/>
                  </a:ext>
                </a:extLst>
              </p:cNvPr>
              <p:cNvSpPr/>
              <p:nvPr/>
            </p:nvSpPr>
            <p:spPr>
              <a:xfrm>
                <a:off x="5561171" y="3803809"/>
                <a:ext cx="76200" cy="85725"/>
              </a:xfrm>
              <a:custGeom>
                <a:avLst/>
                <a:gdLst>
                  <a:gd name="connsiteX0" fmla="*/ 62389 w 76200"/>
                  <a:gd name="connsiteY0" fmla="*/ 18574 h 85725"/>
                  <a:gd name="connsiteX1" fmla="*/ 50959 w 76200"/>
                  <a:gd name="connsiteY1" fmla="*/ 7144 h 85725"/>
                  <a:gd name="connsiteX2" fmla="*/ 39529 w 76200"/>
                  <a:gd name="connsiteY2" fmla="*/ 18574 h 85725"/>
                  <a:gd name="connsiteX3" fmla="*/ 39529 w 76200"/>
                  <a:gd name="connsiteY3" fmla="*/ 19526 h 85725"/>
                  <a:gd name="connsiteX4" fmla="*/ 38576 w 76200"/>
                  <a:gd name="connsiteY4" fmla="*/ 19526 h 85725"/>
                  <a:gd name="connsiteX5" fmla="*/ 7144 w 76200"/>
                  <a:gd name="connsiteY5" fmla="*/ 50959 h 85725"/>
                  <a:gd name="connsiteX6" fmla="*/ 38576 w 76200"/>
                  <a:gd name="connsiteY6" fmla="*/ 82391 h 85725"/>
                  <a:gd name="connsiteX7" fmla="*/ 70009 w 76200"/>
                  <a:gd name="connsiteY7" fmla="*/ 50959 h 85725"/>
                  <a:gd name="connsiteX8" fmla="*/ 58579 w 76200"/>
                  <a:gd name="connsiteY8" fmla="*/ 27146 h 85725"/>
                  <a:gd name="connsiteX9" fmla="*/ 62389 w 76200"/>
                  <a:gd name="connsiteY9" fmla="*/ 1857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200" h="85725">
                    <a:moveTo>
                      <a:pt x="62389" y="18574"/>
                    </a:moveTo>
                    <a:cubicBezTo>
                      <a:pt x="62389" y="11906"/>
                      <a:pt x="57626" y="7144"/>
                      <a:pt x="50959" y="7144"/>
                    </a:cubicBezTo>
                    <a:cubicBezTo>
                      <a:pt x="44291" y="7144"/>
                      <a:pt x="39529" y="11906"/>
                      <a:pt x="39529" y="18574"/>
                    </a:cubicBezTo>
                    <a:cubicBezTo>
                      <a:pt x="39529" y="18574"/>
                      <a:pt x="39529" y="18574"/>
                      <a:pt x="39529" y="19526"/>
                    </a:cubicBezTo>
                    <a:cubicBezTo>
                      <a:pt x="39529" y="19526"/>
                      <a:pt x="38576" y="19526"/>
                      <a:pt x="38576" y="19526"/>
                    </a:cubicBezTo>
                    <a:cubicBezTo>
                      <a:pt x="21431" y="19526"/>
                      <a:pt x="7144" y="33814"/>
                      <a:pt x="7144" y="50959"/>
                    </a:cubicBezTo>
                    <a:cubicBezTo>
                      <a:pt x="7144" y="68104"/>
                      <a:pt x="21431" y="82391"/>
                      <a:pt x="38576" y="82391"/>
                    </a:cubicBezTo>
                    <a:cubicBezTo>
                      <a:pt x="55721" y="82391"/>
                      <a:pt x="70009" y="68104"/>
                      <a:pt x="70009" y="50959"/>
                    </a:cubicBezTo>
                    <a:cubicBezTo>
                      <a:pt x="70009" y="41434"/>
                      <a:pt x="65246" y="32861"/>
                      <a:pt x="58579" y="27146"/>
                    </a:cubicBezTo>
                    <a:cubicBezTo>
                      <a:pt x="60484" y="24289"/>
                      <a:pt x="62389" y="21431"/>
                      <a:pt x="6238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" name="Freeform: Shape 313">
                <a:extLst>
                  <a:ext uri="{FF2B5EF4-FFF2-40B4-BE49-F238E27FC236}">
                    <a16:creationId xmlns:a16="http://schemas.microsoft.com/office/drawing/2014/main" id="{01B32EC6-6410-67D9-BA82-9E43A62FCD4A}"/>
                  </a:ext>
                </a:extLst>
              </p:cNvPr>
              <p:cNvSpPr/>
              <p:nvPr/>
            </p:nvSpPr>
            <p:spPr>
              <a:xfrm>
                <a:off x="5891689" y="3838099"/>
                <a:ext cx="66675" cy="57150"/>
              </a:xfrm>
              <a:custGeom>
                <a:avLst/>
                <a:gdLst>
                  <a:gd name="connsiteX0" fmla="*/ 23336 w 66675"/>
                  <a:gd name="connsiteY0" fmla="*/ 17621 h 57150"/>
                  <a:gd name="connsiteX1" fmla="*/ 7144 w 66675"/>
                  <a:gd name="connsiteY1" fmla="*/ 33814 h 57150"/>
                  <a:gd name="connsiteX2" fmla="*/ 23336 w 66675"/>
                  <a:gd name="connsiteY2" fmla="*/ 50006 h 57150"/>
                  <a:gd name="connsiteX3" fmla="*/ 38576 w 66675"/>
                  <a:gd name="connsiteY3" fmla="*/ 38576 h 57150"/>
                  <a:gd name="connsiteX4" fmla="*/ 45244 w 66675"/>
                  <a:gd name="connsiteY4" fmla="*/ 39529 h 57150"/>
                  <a:gd name="connsiteX5" fmla="*/ 61436 w 66675"/>
                  <a:gd name="connsiteY5" fmla="*/ 23336 h 57150"/>
                  <a:gd name="connsiteX6" fmla="*/ 45244 w 66675"/>
                  <a:gd name="connsiteY6" fmla="*/ 7144 h 57150"/>
                  <a:gd name="connsiteX7" fmla="*/ 30004 w 66675"/>
                  <a:gd name="connsiteY7" fmla="*/ 19526 h 57150"/>
                  <a:gd name="connsiteX8" fmla="*/ 23336 w 66675"/>
                  <a:gd name="connsiteY8" fmla="*/ 17621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675" h="57150">
                    <a:moveTo>
                      <a:pt x="23336" y="17621"/>
                    </a:moveTo>
                    <a:cubicBezTo>
                      <a:pt x="14764" y="17621"/>
                      <a:pt x="7144" y="25241"/>
                      <a:pt x="7144" y="33814"/>
                    </a:cubicBezTo>
                    <a:cubicBezTo>
                      <a:pt x="7144" y="42386"/>
                      <a:pt x="14764" y="50006"/>
                      <a:pt x="23336" y="50006"/>
                    </a:cubicBezTo>
                    <a:cubicBezTo>
                      <a:pt x="30956" y="50006"/>
                      <a:pt x="36671" y="45244"/>
                      <a:pt x="38576" y="38576"/>
                    </a:cubicBezTo>
                    <a:cubicBezTo>
                      <a:pt x="40481" y="39529"/>
                      <a:pt x="42386" y="39529"/>
                      <a:pt x="45244" y="39529"/>
                    </a:cubicBezTo>
                    <a:cubicBezTo>
                      <a:pt x="53816" y="39529"/>
                      <a:pt x="61436" y="31909"/>
                      <a:pt x="61436" y="23336"/>
                    </a:cubicBezTo>
                    <a:cubicBezTo>
                      <a:pt x="61436" y="14764"/>
                      <a:pt x="53816" y="7144"/>
                      <a:pt x="45244" y="7144"/>
                    </a:cubicBezTo>
                    <a:cubicBezTo>
                      <a:pt x="37624" y="7144"/>
                      <a:pt x="31909" y="11906"/>
                      <a:pt x="30004" y="19526"/>
                    </a:cubicBezTo>
                    <a:cubicBezTo>
                      <a:pt x="28099" y="17621"/>
                      <a:pt x="26194" y="17621"/>
                      <a:pt x="23336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4" name="Freeform: Shape 314">
                <a:extLst>
                  <a:ext uri="{FF2B5EF4-FFF2-40B4-BE49-F238E27FC236}">
                    <a16:creationId xmlns:a16="http://schemas.microsoft.com/office/drawing/2014/main" id="{AC57827C-5170-2E1B-976A-17DDDF6E2D1E}"/>
                  </a:ext>
                </a:extLst>
              </p:cNvPr>
              <p:cNvSpPr/>
              <p:nvPr/>
            </p:nvSpPr>
            <p:spPr>
              <a:xfrm>
                <a:off x="5664994" y="3268504"/>
                <a:ext cx="114300" cy="114300"/>
              </a:xfrm>
              <a:custGeom>
                <a:avLst/>
                <a:gdLst>
                  <a:gd name="connsiteX0" fmla="*/ 98584 w 114300"/>
                  <a:gd name="connsiteY0" fmla="*/ 43339 h 114300"/>
                  <a:gd name="connsiteX1" fmla="*/ 108109 w 114300"/>
                  <a:gd name="connsiteY1" fmla="*/ 33814 h 114300"/>
                  <a:gd name="connsiteX2" fmla="*/ 98584 w 114300"/>
                  <a:gd name="connsiteY2" fmla="*/ 24289 h 114300"/>
                  <a:gd name="connsiteX3" fmla="*/ 94774 w 114300"/>
                  <a:gd name="connsiteY3" fmla="*/ 25241 h 114300"/>
                  <a:gd name="connsiteX4" fmla="*/ 75724 w 114300"/>
                  <a:gd name="connsiteY4" fmla="*/ 7144 h 114300"/>
                  <a:gd name="connsiteX5" fmla="*/ 56674 w 114300"/>
                  <a:gd name="connsiteY5" fmla="*/ 26194 h 114300"/>
                  <a:gd name="connsiteX6" fmla="*/ 57626 w 114300"/>
                  <a:gd name="connsiteY6" fmla="*/ 30956 h 114300"/>
                  <a:gd name="connsiteX7" fmla="*/ 46196 w 114300"/>
                  <a:gd name="connsiteY7" fmla="*/ 46196 h 114300"/>
                  <a:gd name="connsiteX8" fmla="*/ 27146 w 114300"/>
                  <a:gd name="connsiteY8" fmla="*/ 30956 h 114300"/>
                  <a:gd name="connsiteX9" fmla="*/ 7144 w 114300"/>
                  <a:gd name="connsiteY9" fmla="*/ 50959 h 114300"/>
                  <a:gd name="connsiteX10" fmla="*/ 27146 w 114300"/>
                  <a:gd name="connsiteY10" fmla="*/ 70961 h 114300"/>
                  <a:gd name="connsiteX11" fmla="*/ 46196 w 114300"/>
                  <a:gd name="connsiteY11" fmla="*/ 56674 h 114300"/>
                  <a:gd name="connsiteX12" fmla="*/ 69056 w 114300"/>
                  <a:gd name="connsiteY12" fmla="*/ 75724 h 114300"/>
                  <a:gd name="connsiteX13" fmla="*/ 73819 w 114300"/>
                  <a:gd name="connsiteY13" fmla="*/ 74771 h 114300"/>
                  <a:gd name="connsiteX14" fmla="*/ 72866 w 114300"/>
                  <a:gd name="connsiteY14" fmla="*/ 77629 h 114300"/>
                  <a:gd name="connsiteX15" fmla="*/ 85249 w 114300"/>
                  <a:gd name="connsiteY15" fmla="*/ 90011 h 114300"/>
                  <a:gd name="connsiteX16" fmla="*/ 88106 w 114300"/>
                  <a:gd name="connsiteY16" fmla="*/ 89059 h 114300"/>
                  <a:gd name="connsiteX17" fmla="*/ 88106 w 114300"/>
                  <a:gd name="connsiteY17" fmla="*/ 90964 h 114300"/>
                  <a:gd name="connsiteX18" fmla="*/ 90964 w 114300"/>
                  <a:gd name="connsiteY18" fmla="*/ 99536 h 114300"/>
                  <a:gd name="connsiteX19" fmla="*/ 86201 w 114300"/>
                  <a:gd name="connsiteY19" fmla="*/ 106204 h 114300"/>
                  <a:gd name="connsiteX20" fmla="*/ 93821 w 114300"/>
                  <a:gd name="connsiteY20" fmla="*/ 113824 h 114300"/>
                  <a:gd name="connsiteX21" fmla="*/ 101441 w 114300"/>
                  <a:gd name="connsiteY21" fmla="*/ 106204 h 114300"/>
                  <a:gd name="connsiteX22" fmla="*/ 100489 w 114300"/>
                  <a:gd name="connsiteY22" fmla="*/ 103346 h 114300"/>
                  <a:gd name="connsiteX23" fmla="*/ 111919 w 114300"/>
                  <a:gd name="connsiteY23" fmla="*/ 91916 h 114300"/>
                  <a:gd name="connsiteX24" fmla="*/ 99536 w 114300"/>
                  <a:gd name="connsiteY24" fmla="*/ 79534 h 114300"/>
                  <a:gd name="connsiteX25" fmla="*/ 96679 w 114300"/>
                  <a:gd name="connsiteY25" fmla="*/ 80486 h 114300"/>
                  <a:gd name="connsiteX26" fmla="*/ 96679 w 114300"/>
                  <a:gd name="connsiteY26" fmla="*/ 78581 h 114300"/>
                  <a:gd name="connsiteX27" fmla="*/ 86201 w 114300"/>
                  <a:gd name="connsiteY27" fmla="*/ 67151 h 114300"/>
                  <a:gd name="connsiteX28" fmla="*/ 90964 w 114300"/>
                  <a:gd name="connsiteY28" fmla="*/ 53816 h 114300"/>
                  <a:gd name="connsiteX29" fmla="*/ 88106 w 114300"/>
                  <a:gd name="connsiteY29" fmla="*/ 43339 h 114300"/>
                  <a:gd name="connsiteX30" fmla="*/ 89059 w 114300"/>
                  <a:gd name="connsiteY30" fmla="*/ 42386 h 114300"/>
                  <a:gd name="connsiteX31" fmla="*/ 98584 w 114300"/>
                  <a:gd name="connsiteY31" fmla="*/ 43339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14300" h="114300">
                    <a:moveTo>
                      <a:pt x="98584" y="43339"/>
                    </a:moveTo>
                    <a:cubicBezTo>
                      <a:pt x="104299" y="43339"/>
                      <a:pt x="108109" y="38576"/>
                      <a:pt x="108109" y="33814"/>
                    </a:cubicBezTo>
                    <a:cubicBezTo>
                      <a:pt x="108109" y="29051"/>
                      <a:pt x="103346" y="24289"/>
                      <a:pt x="98584" y="24289"/>
                    </a:cubicBezTo>
                    <a:cubicBezTo>
                      <a:pt x="97631" y="24289"/>
                      <a:pt x="96679" y="24289"/>
                      <a:pt x="94774" y="25241"/>
                    </a:cubicBezTo>
                    <a:cubicBezTo>
                      <a:pt x="93821" y="15716"/>
                      <a:pt x="86201" y="7144"/>
                      <a:pt x="75724" y="7144"/>
                    </a:cubicBezTo>
                    <a:cubicBezTo>
                      <a:pt x="65246" y="7144"/>
                      <a:pt x="56674" y="15716"/>
                      <a:pt x="56674" y="26194"/>
                    </a:cubicBezTo>
                    <a:cubicBezTo>
                      <a:pt x="56674" y="28099"/>
                      <a:pt x="56674" y="29051"/>
                      <a:pt x="57626" y="30956"/>
                    </a:cubicBezTo>
                    <a:cubicBezTo>
                      <a:pt x="51911" y="33814"/>
                      <a:pt x="48101" y="39529"/>
                      <a:pt x="46196" y="46196"/>
                    </a:cubicBezTo>
                    <a:cubicBezTo>
                      <a:pt x="44291" y="37624"/>
                      <a:pt x="36671" y="30956"/>
                      <a:pt x="27146" y="30956"/>
                    </a:cubicBezTo>
                    <a:cubicBezTo>
                      <a:pt x="16669" y="30956"/>
                      <a:pt x="7144" y="39529"/>
                      <a:pt x="7144" y="50959"/>
                    </a:cubicBezTo>
                    <a:cubicBezTo>
                      <a:pt x="7144" y="62389"/>
                      <a:pt x="15716" y="70961"/>
                      <a:pt x="27146" y="70961"/>
                    </a:cubicBezTo>
                    <a:cubicBezTo>
                      <a:pt x="36671" y="70961"/>
                      <a:pt x="43339" y="64294"/>
                      <a:pt x="46196" y="56674"/>
                    </a:cubicBezTo>
                    <a:cubicBezTo>
                      <a:pt x="48101" y="68104"/>
                      <a:pt x="57626" y="75724"/>
                      <a:pt x="69056" y="75724"/>
                    </a:cubicBezTo>
                    <a:cubicBezTo>
                      <a:pt x="70961" y="75724"/>
                      <a:pt x="72866" y="75724"/>
                      <a:pt x="73819" y="74771"/>
                    </a:cubicBezTo>
                    <a:cubicBezTo>
                      <a:pt x="73819" y="75724"/>
                      <a:pt x="72866" y="76676"/>
                      <a:pt x="72866" y="77629"/>
                    </a:cubicBezTo>
                    <a:cubicBezTo>
                      <a:pt x="72866" y="84296"/>
                      <a:pt x="78581" y="90011"/>
                      <a:pt x="85249" y="90011"/>
                    </a:cubicBezTo>
                    <a:cubicBezTo>
                      <a:pt x="86201" y="90011"/>
                      <a:pt x="87154" y="90011"/>
                      <a:pt x="88106" y="89059"/>
                    </a:cubicBezTo>
                    <a:cubicBezTo>
                      <a:pt x="88106" y="90011"/>
                      <a:pt x="88106" y="90011"/>
                      <a:pt x="88106" y="90964"/>
                    </a:cubicBezTo>
                    <a:cubicBezTo>
                      <a:pt x="88106" y="93821"/>
                      <a:pt x="89059" y="96679"/>
                      <a:pt x="90964" y="99536"/>
                    </a:cubicBezTo>
                    <a:cubicBezTo>
                      <a:pt x="88106" y="100489"/>
                      <a:pt x="86201" y="103346"/>
                      <a:pt x="86201" y="106204"/>
                    </a:cubicBezTo>
                    <a:cubicBezTo>
                      <a:pt x="86201" y="110014"/>
                      <a:pt x="90011" y="113824"/>
                      <a:pt x="93821" y="113824"/>
                    </a:cubicBezTo>
                    <a:cubicBezTo>
                      <a:pt x="97631" y="113824"/>
                      <a:pt x="101441" y="110014"/>
                      <a:pt x="101441" y="106204"/>
                    </a:cubicBezTo>
                    <a:cubicBezTo>
                      <a:pt x="101441" y="105251"/>
                      <a:pt x="101441" y="104299"/>
                      <a:pt x="100489" y="103346"/>
                    </a:cubicBezTo>
                    <a:cubicBezTo>
                      <a:pt x="107156" y="103346"/>
                      <a:pt x="111919" y="97631"/>
                      <a:pt x="111919" y="91916"/>
                    </a:cubicBezTo>
                    <a:cubicBezTo>
                      <a:pt x="111919" y="85249"/>
                      <a:pt x="106204" y="79534"/>
                      <a:pt x="99536" y="79534"/>
                    </a:cubicBezTo>
                    <a:cubicBezTo>
                      <a:pt x="98584" y="79534"/>
                      <a:pt x="97631" y="79534"/>
                      <a:pt x="96679" y="80486"/>
                    </a:cubicBezTo>
                    <a:cubicBezTo>
                      <a:pt x="96679" y="79534"/>
                      <a:pt x="96679" y="79534"/>
                      <a:pt x="96679" y="78581"/>
                    </a:cubicBezTo>
                    <a:cubicBezTo>
                      <a:pt x="96679" y="72866"/>
                      <a:pt x="91916" y="68104"/>
                      <a:pt x="86201" y="67151"/>
                    </a:cubicBezTo>
                    <a:cubicBezTo>
                      <a:pt x="89059" y="63341"/>
                      <a:pt x="90964" y="58579"/>
                      <a:pt x="90964" y="53816"/>
                    </a:cubicBezTo>
                    <a:cubicBezTo>
                      <a:pt x="90964" y="50006"/>
                      <a:pt x="90011" y="46196"/>
                      <a:pt x="88106" y="43339"/>
                    </a:cubicBezTo>
                    <a:cubicBezTo>
                      <a:pt x="88106" y="43339"/>
                      <a:pt x="89059" y="42386"/>
                      <a:pt x="89059" y="42386"/>
                    </a:cubicBezTo>
                    <a:cubicBezTo>
                      <a:pt x="91916" y="41434"/>
                      <a:pt x="94774" y="43339"/>
                      <a:pt x="98584" y="4333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5" name="Freeform: Shape 315">
                <a:extLst>
                  <a:ext uri="{FF2B5EF4-FFF2-40B4-BE49-F238E27FC236}">
                    <a16:creationId xmlns:a16="http://schemas.microsoft.com/office/drawing/2014/main" id="{3DF7CC33-C56D-75BE-8296-9A6BDA3C9F59}"/>
                  </a:ext>
                </a:extLst>
              </p:cNvPr>
              <p:cNvSpPr/>
              <p:nvPr/>
            </p:nvSpPr>
            <p:spPr>
              <a:xfrm>
                <a:off x="5531644" y="2882741"/>
                <a:ext cx="28575" cy="28575"/>
              </a:xfrm>
              <a:custGeom>
                <a:avLst/>
                <a:gdLst>
                  <a:gd name="connsiteX0" fmla="*/ 17621 w 28575"/>
                  <a:gd name="connsiteY0" fmla="*/ 28099 h 28575"/>
                  <a:gd name="connsiteX1" fmla="*/ 28099 w 28575"/>
                  <a:gd name="connsiteY1" fmla="*/ 17621 h 28575"/>
                  <a:gd name="connsiteX2" fmla="*/ 17621 w 28575"/>
                  <a:gd name="connsiteY2" fmla="*/ 7144 h 28575"/>
                  <a:gd name="connsiteX3" fmla="*/ 7144 w 28575"/>
                  <a:gd name="connsiteY3" fmla="*/ 17621 h 28575"/>
                  <a:gd name="connsiteX4" fmla="*/ 17621 w 28575"/>
                  <a:gd name="connsiteY4" fmla="*/ 2809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28099"/>
                    </a:move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6" name="Freeform: Shape 316">
                <a:extLst>
                  <a:ext uri="{FF2B5EF4-FFF2-40B4-BE49-F238E27FC236}">
                    <a16:creationId xmlns:a16="http://schemas.microsoft.com/office/drawing/2014/main" id="{4FA12390-5212-0686-E40D-5F4E9E7EC11D}"/>
                  </a:ext>
                </a:extLst>
              </p:cNvPr>
              <p:cNvSpPr/>
              <p:nvPr/>
            </p:nvSpPr>
            <p:spPr>
              <a:xfrm>
                <a:off x="5657374" y="3650456"/>
                <a:ext cx="57150" cy="85725"/>
              </a:xfrm>
              <a:custGeom>
                <a:avLst/>
                <a:gdLst>
                  <a:gd name="connsiteX0" fmla="*/ 53816 w 57150"/>
                  <a:gd name="connsiteY0" fmla="*/ 61436 h 85725"/>
                  <a:gd name="connsiteX1" fmla="*/ 46196 w 57150"/>
                  <a:gd name="connsiteY1" fmla="*/ 44291 h 85725"/>
                  <a:gd name="connsiteX2" fmla="*/ 58579 w 57150"/>
                  <a:gd name="connsiteY2" fmla="*/ 28099 h 85725"/>
                  <a:gd name="connsiteX3" fmla="*/ 41434 w 57150"/>
                  <a:gd name="connsiteY3" fmla="*/ 10954 h 85725"/>
                  <a:gd name="connsiteX4" fmla="*/ 27146 w 57150"/>
                  <a:gd name="connsiteY4" fmla="*/ 18574 h 85725"/>
                  <a:gd name="connsiteX5" fmla="*/ 28099 w 57150"/>
                  <a:gd name="connsiteY5" fmla="*/ 15716 h 85725"/>
                  <a:gd name="connsiteX6" fmla="*/ 19526 w 57150"/>
                  <a:gd name="connsiteY6" fmla="*/ 7144 h 85725"/>
                  <a:gd name="connsiteX7" fmla="*/ 10001 w 57150"/>
                  <a:gd name="connsiteY7" fmla="*/ 16669 h 85725"/>
                  <a:gd name="connsiteX8" fmla="*/ 18574 w 57150"/>
                  <a:gd name="connsiteY8" fmla="*/ 25241 h 85725"/>
                  <a:gd name="connsiteX9" fmla="*/ 25241 w 57150"/>
                  <a:gd name="connsiteY9" fmla="*/ 21431 h 85725"/>
                  <a:gd name="connsiteX10" fmla="*/ 24289 w 57150"/>
                  <a:gd name="connsiteY10" fmla="*/ 28099 h 85725"/>
                  <a:gd name="connsiteX11" fmla="*/ 28099 w 57150"/>
                  <a:gd name="connsiteY11" fmla="*/ 38576 h 85725"/>
                  <a:gd name="connsiteX12" fmla="*/ 7144 w 57150"/>
                  <a:gd name="connsiteY12" fmla="*/ 61436 h 85725"/>
                  <a:gd name="connsiteX13" fmla="*/ 30004 w 57150"/>
                  <a:gd name="connsiteY13" fmla="*/ 84296 h 85725"/>
                  <a:gd name="connsiteX14" fmla="*/ 53816 w 57150"/>
                  <a:gd name="connsiteY14" fmla="*/ 61436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7150" h="85725">
                    <a:moveTo>
                      <a:pt x="53816" y="61436"/>
                    </a:moveTo>
                    <a:cubicBezTo>
                      <a:pt x="53816" y="54769"/>
                      <a:pt x="50959" y="49054"/>
                      <a:pt x="46196" y="44291"/>
                    </a:cubicBezTo>
                    <a:cubicBezTo>
                      <a:pt x="52864" y="42386"/>
                      <a:pt x="58579" y="35719"/>
                      <a:pt x="58579" y="28099"/>
                    </a:cubicBezTo>
                    <a:cubicBezTo>
                      <a:pt x="58579" y="18574"/>
                      <a:pt x="50959" y="10954"/>
                      <a:pt x="41434" y="10954"/>
                    </a:cubicBezTo>
                    <a:cubicBezTo>
                      <a:pt x="35719" y="10954"/>
                      <a:pt x="30004" y="13811"/>
                      <a:pt x="27146" y="18574"/>
                    </a:cubicBezTo>
                    <a:cubicBezTo>
                      <a:pt x="27146" y="17621"/>
                      <a:pt x="28099" y="16669"/>
                      <a:pt x="28099" y="15716"/>
                    </a:cubicBezTo>
                    <a:cubicBezTo>
                      <a:pt x="28099" y="10954"/>
                      <a:pt x="24289" y="7144"/>
                      <a:pt x="19526" y="7144"/>
                    </a:cubicBezTo>
                    <a:cubicBezTo>
                      <a:pt x="14764" y="7144"/>
                      <a:pt x="10001" y="10954"/>
                      <a:pt x="10001" y="16669"/>
                    </a:cubicBezTo>
                    <a:cubicBezTo>
                      <a:pt x="10001" y="21431"/>
                      <a:pt x="13811" y="25241"/>
                      <a:pt x="18574" y="25241"/>
                    </a:cubicBezTo>
                    <a:cubicBezTo>
                      <a:pt x="21431" y="25241"/>
                      <a:pt x="24289" y="23336"/>
                      <a:pt x="25241" y="21431"/>
                    </a:cubicBezTo>
                    <a:cubicBezTo>
                      <a:pt x="24289" y="23336"/>
                      <a:pt x="24289" y="26194"/>
                      <a:pt x="24289" y="28099"/>
                    </a:cubicBezTo>
                    <a:cubicBezTo>
                      <a:pt x="24289" y="31909"/>
                      <a:pt x="25241" y="35719"/>
                      <a:pt x="28099" y="38576"/>
                    </a:cubicBezTo>
                    <a:cubicBezTo>
                      <a:pt x="16669" y="39529"/>
                      <a:pt x="7144" y="49054"/>
                      <a:pt x="7144" y="61436"/>
                    </a:cubicBezTo>
                    <a:cubicBezTo>
                      <a:pt x="7144" y="73819"/>
                      <a:pt x="17621" y="84296"/>
                      <a:pt x="30004" y="84296"/>
                    </a:cubicBezTo>
                    <a:cubicBezTo>
                      <a:pt x="43339" y="84296"/>
                      <a:pt x="53816" y="73819"/>
                      <a:pt x="53816" y="614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7" name="Freeform: Shape 317">
                <a:extLst>
                  <a:ext uri="{FF2B5EF4-FFF2-40B4-BE49-F238E27FC236}">
                    <a16:creationId xmlns:a16="http://schemas.microsoft.com/office/drawing/2014/main" id="{CC069FB9-902A-09AD-3AC2-768B514BCF2A}"/>
                  </a:ext>
                </a:extLst>
              </p:cNvPr>
              <p:cNvSpPr/>
              <p:nvPr/>
            </p:nvSpPr>
            <p:spPr>
              <a:xfrm>
                <a:off x="5672614" y="3374231"/>
                <a:ext cx="47625" cy="47625"/>
              </a:xfrm>
              <a:custGeom>
                <a:avLst/>
                <a:gdLst>
                  <a:gd name="connsiteX0" fmla="*/ 7144 w 47625"/>
                  <a:gd name="connsiteY0" fmla="*/ 25241 h 47625"/>
                  <a:gd name="connsiteX1" fmla="*/ 25241 w 47625"/>
                  <a:gd name="connsiteY1" fmla="*/ 43339 h 47625"/>
                  <a:gd name="connsiteX2" fmla="*/ 43339 w 47625"/>
                  <a:gd name="connsiteY2" fmla="*/ 25241 h 47625"/>
                  <a:gd name="connsiteX3" fmla="*/ 25241 w 47625"/>
                  <a:gd name="connsiteY3" fmla="*/ 7144 h 47625"/>
                  <a:gd name="connsiteX4" fmla="*/ 7144 w 47625"/>
                  <a:gd name="connsiteY4" fmla="*/ 25241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7144" y="25241"/>
                    </a:moveTo>
                    <a:cubicBezTo>
                      <a:pt x="7144" y="35719"/>
                      <a:pt x="15716" y="43339"/>
                      <a:pt x="25241" y="43339"/>
                    </a:cubicBezTo>
                    <a:cubicBezTo>
                      <a:pt x="34766" y="43339"/>
                      <a:pt x="43339" y="34766"/>
                      <a:pt x="43339" y="25241"/>
                    </a:cubicBezTo>
                    <a:cubicBezTo>
                      <a:pt x="43339" y="14764"/>
                      <a:pt x="34766" y="7144"/>
                      <a:pt x="25241" y="7144"/>
                    </a:cubicBezTo>
                    <a:cubicBezTo>
                      <a:pt x="15716" y="7144"/>
                      <a:pt x="7144" y="14764"/>
                      <a:pt x="7144" y="2524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8" name="Freeform: Shape 318">
                <a:extLst>
                  <a:ext uri="{FF2B5EF4-FFF2-40B4-BE49-F238E27FC236}">
                    <a16:creationId xmlns:a16="http://schemas.microsoft.com/office/drawing/2014/main" id="{380C6D24-9407-37A9-3C76-17FCB9748CF7}"/>
                  </a:ext>
                </a:extLst>
              </p:cNvPr>
              <p:cNvSpPr/>
              <p:nvPr/>
            </p:nvSpPr>
            <p:spPr>
              <a:xfrm>
                <a:off x="5797391" y="416480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7144 h 28575"/>
                  <a:gd name="connsiteX2" fmla="*/ 7144 w 28575"/>
                  <a:gd name="connsiteY2" fmla="*/ 15716 h 28575"/>
                  <a:gd name="connsiteX3" fmla="*/ 15716 w 28575"/>
                  <a:gd name="connsiteY3" fmla="*/ 24289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3336"/>
                      <a:pt x="24289" y="19526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9" name="Freeform: Shape 319">
                <a:extLst>
                  <a:ext uri="{FF2B5EF4-FFF2-40B4-BE49-F238E27FC236}">
                    <a16:creationId xmlns:a16="http://schemas.microsoft.com/office/drawing/2014/main" id="{7C5F1C65-F043-80CC-4D65-B11C47BB3AF6}"/>
                  </a:ext>
                </a:extLst>
              </p:cNvPr>
              <p:cNvSpPr/>
              <p:nvPr/>
            </p:nvSpPr>
            <p:spPr>
              <a:xfrm>
                <a:off x="6067717" y="3886676"/>
                <a:ext cx="19050" cy="19050"/>
              </a:xfrm>
              <a:custGeom>
                <a:avLst/>
                <a:gdLst>
                  <a:gd name="connsiteX0" fmla="*/ 13043 w 19050"/>
                  <a:gd name="connsiteY0" fmla="*/ 18574 h 19050"/>
                  <a:gd name="connsiteX1" fmla="*/ 18758 w 19050"/>
                  <a:gd name="connsiteY1" fmla="*/ 12859 h 19050"/>
                  <a:gd name="connsiteX2" fmla="*/ 13043 w 19050"/>
                  <a:gd name="connsiteY2" fmla="*/ 7144 h 19050"/>
                  <a:gd name="connsiteX3" fmla="*/ 7328 w 19050"/>
                  <a:gd name="connsiteY3" fmla="*/ 12859 h 19050"/>
                  <a:gd name="connsiteX4" fmla="*/ 13043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043" y="18574"/>
                    </a:moveTo>
                    <a:cubicBezTo>
                      <a:pt x="15901" y="18574"/>
                      <a:pt x="18758" y="15716"/>
                      <a:pt x="18758" y="12859"/>
                    </a:cubicBezTo>
                    <a:cubicBezTo>
                      <a:pt x="18758" y="10001"/>
                      <a:pt x="15901" y="7144"/>
                      <a:pt x="13043" y="7144"/>
                    </a:cubicBezTo>
                    <a:cubicBezTo>
                      <a:pt x="10186" y="7144"/>
                      <a:pt x="7328" y="10001"/>
                      <a:pt x="7328" y="12859"/>
                    </a:cubicBezTo>
                    <a:cubicBezTo>
                      <a:pt x="6376" y="15716"/>
                      <a:pt x="9233" y="18574"/>
                      <a:pt x="13043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0" name="Freeform: Shape 320">
                <a:extLst>
                  <a:ext uri="{FF2B5EF4-FFF2-40B4-BE49-F238E27FC236}">
                    <a16:creationId xmlns:a16="http://schemas.microsoft.com/office/drawing/2014/main" id="{58E4194D-3E9F-A0D9-07DE-6CE4BED0AD55}"/>
                  </a:ext>
                </a:extLst>
              </p:cNvPr>
              <p:cNvSpPr/>
              <p:nvPr/>
            </p:nvSpPr>
            <p:spPr>
              <a:xfrm>
                <a:off x="5555456" y="3539014"/>
                <a:ext cx="57150" cy="57150"/>
              </a:xfrm>
              <a:custGeom>
                <a:avLst/>
                <a:gdLst>
                  <a:gd name="connsiteX0" fmla="*/ 31909 w 57150"/>
                  <a:gd name="connsiteY0" fmla="*/ 56674 h 57150"/>
                  <a:gd name="connsiteX1" fmla="*/ 56674 w 57150"/>
                  <a:gd name="connsiteY1" fmla="*/ 31909 h 57150"/>
                  <a:gd name="connsiteX2" fmla="*/ 31909 w 57150"/>
                  <a:gd name="connsiteY2" fmla="*/ 7144 h 57150"/>
                  <a:gd name="connsiteX3" fmla="*/ 7144 w 57150"/>
                  <a:gd name="connsiteY3" fmla="*/ 31909 h 57150"/>
                  <a:gd name="connsiteX4" fmla="*/ 31909 w 57150"/>
                  <a:gd name="connsiteY4" fmla="*/ 5667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31909" y="56674"/>
                    </a:moveTo>
                    <a:cubicBezTo>
                      <a:pt x="45244" y="56674"/>
                      <a:pt x="56674" y="46196"/>
                      <a:pt x="56674" y="31909"/>
                    </a:cubicBezTo>
                    <a:cubicBezTo>
                      <a:pt x="56674" y="18574"/>
                      <a:pt x="46196" y="7144"/>
                      <a:pt x="31909" y="7144"/>
                    </a:cubicBezTo>
                    <a:cubicBezTo>
                      <a:pt x="18574" y="7144"/>
                      <a:pt x="7144" y="17621"/>
                      <a:pt x="7144" y="31909"/>
                    </a:cubicBezTo>
                    <a:cubicBezTo>
                      <a:pt x="7144" y="46196"/>
                      <a:pt x="18574" y="56674"/>
                      <a:pt x="31909" y="566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1" name="Freeform: Shape 321">
                <a:extLst>
                  <a:ext uri="{FF2B5EF4-FFF2-40B4-BE49-F238E27FC236}">
                    <a16:creationId xmlns:a16="http://schemas.microsoft.com/office/drawing/2014/main" id="{5DA20802-28AE-81EF-F18E-338C10A92336}"/>
                  </a:ext>
                </a:extLst>
              </p:cNvPr>
              <p:cNvSpPr/>
              <p:nvPr/>
            </p:nvSpPr>
            <p:spPr>
              <a:xfrm>
                <a:off x="6038374" y="4180046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8096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2" name="Freeform: Shape 322">
                <a:extLst>
                  <a:ext uri="{FF2B5EF4-FFF2-40B4-BE49-F238E27FC236}">
                    <a16:creationId xmlns:a16="http://schemas.microsoft.com/office/drawing/2014/main" id="{262B0403-1522-0CEA-F86A-54CE924D86DE}"/>
                  </a:ext>
                </a:extLst>
              </p:cNvPr>
              <p:cNvSpPr/>
              <p:nvPr/>
            </p:nvSpPr>
            <p:spPr>
              <a:xfrm>
                <a:off x="5919311" y="3565684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3" name="Freeform: Shape 323">
                <a:extLst>
                  <a:ext uri="{FF2B5EF4-FFF2-40B4-BE49-F238E27FC236}">
                    <a16:creationId xmlns:a16="http://schemas.microsoft.com/office/drawing/2014/main" id="{437B15F8-3105-D241-341A-A655D2E87D95}"/>
                  </a:ext>
                </a:extLst>
              </p:cNvPr>
              <p:cNvSpPr/>
              <p:nvPr/>
            </p:nvSpPr>
            <p:spPr>
              <a:xfrm>
                <a:off x="5928836" y="4101941"/>
                <a:ext cx="19050" cy="19050"/>
              </a:xfrm>
              <a:custGeom>
                <a:avLst/>
                <a:gdLst>
                  <a:gd name="connsiteX0" fmla="*/ 12859 w 19050"/>
                  <a:gd name="connsiteY0" fmla="*/ 18574 h 19050"/>
                  <a:gd name="connsiteX1" fmla="*/ 18574 w 19050"/>
                  <a:gd name="connsiteY1" fmla="*/ 12859 h 19050"/>
                  <a:gd name="connsiteX2" fmla="*/ 12859 w 19050"/>
                  <a:gd name="connsiteY2" fmla="*/ 7144 h 19050"/>
                  <a:gd name="connsiteX3" fmla="*/ 7144 w 19050"/>
                  <a:gd name="connsiteY3" fmla="*/ 12859 h 19050"/>
                  <a:gd name="connsiteX4" fmla="*/ 12859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18574"/>
                    </a:move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4" name="Freeform: Shape 324">
                <a:extLst>
                  <a:ext uri="{FF2B5EF4-FFF2-40B4-BE49-F238E27FC236}">
                    <a16:creationId xmlns:a16="http://schemas.microsoft.com/office/drawing/2014/main" id="{1C0BEEA8-7285-97FC-907F-FEE4ACD21262}"/>
                  </a:ext>
                </a:extLst>
              </p:cNvPr>
              <p:cNvSpPr/>
              <p:nvPr/>
            </p:nvSpPr>
            <p:spPr>
              <a:xfrm>
                <a:off x="5470684" y="3559016"/>
                <a:ext cx="66675" cy="66675"/>
              </a:xfrm>
              <a:custGeom>
                <a:avLst/>
                <a:gdLst>
                  <a:gd name="connsiteX0" fmla="*/ 33814 w 66675"/>
                  <a:gd name="connsiteY0" fmla="*/ 7144 h 66675"/>
                  <a:gd name="connsiteX1" fmla="*/ 7144 w 66675"/>
                  <a:gd name="connsiteY1" fmla="*/ 33814 h 66675"/>
                  <a:gd name="connsiteX2" fmla="*/ 33814 w 66675"/>
                  <a:gd name="connsiteY2" fmla="*/ 60484 h 66675"/>
                  <a:gd name="connsiteX3" fmla="*/ 60484 w 66675"/>
                  <a:gd name="connsiteY3" fmla="*/ 33814 h 66675"/>
                  <a:gd name="connsiteX4" fmla="*/ 33814 w 66675"/>
                  <a:gd name="connsiteY4" fmla="*/ 714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3814" y="7144"/>
                    </a:moveTo>
                    <a:cubicBezTo>
                      <a:pt x="19526" y="7144"/>
                      <a:pt x="7144" y="18574"/>
                      <a:pt x="7144" y="33814"/>
                    </a:cubicBezTo>
                    <a:cubicBezTo>
                      <a:pt x="7144" y="48101"/>
                      <a:pt x="18574" y="60484"/>
                      <a:pt x="33814" y="60484"/>
                    </a:cubicBezTo>
                    <a:cubicBezTo>
                      <a:pt x="48101" y="60484"/>
                      <a:pt x="60484" y="49054"/>
                      <a:pt x="60484" y="33814"/>
                    </a:cubicBezTo>
                    <a:cubicBezTo>
                      <a:pt x="59531" y="18574"/>
                      <a:pt x="48101" y="7144"/>
                      <a:pt x="3381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5" name="Freeform: Shape 325">
                <a:extLst>
                  <a:ext uri="{FF2B5EF4-FFF2-40B4-BE49-F238E27FC236}">
                    <a16:creationId xmlns:a16="http://schemas.microsoft.com/office/drawing/2014/main" id="{16AB0862-1268-9368-B404-3A5137E64DDC}"/>
                  </a:ext>
                </a:extLst>
              </p:cNvPr>
              <p:cNvSpPr/>
              <p:nvPr/>
            </p:nvSpPr>
            <p:spPr>
              <a:xfrm>
                <a:off x="5958364" y="3854291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7146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3811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6" name="Freeform: Shape 326">
                <a:extLst>
                  <a:ext uri="{FF2B5EF4-FFF2-40B4-BE49-F238E27FC236}">
                    <a16:creationId xmlns:a16="http://schemas.microsoft.com/office/drawing/2014/main" id="{21C6FE5B-F35A-5B38-B35D-D7B833811278}"/>
                  </a:ext>
                </a:extLst>
              </p:cNvPr>
              <p:cNvSpPr/>
              <p:nvPr/>
            </p:nvSpPr>
            <p:spPr>
              <a:xfrm>
                <a:off x="6216491" y="2458879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7" name="Freeform: Shape 327">
                <a:extLst>
                  <a:ext uri="{FF2B5EF4-FFF2-40B4-BE49-F238E27FC236}">
                    <a16:creationId xmlns:a16="http://schemas.microsoft.com/office/drawing/2014/main" id="{90346F68-17B7-9AC6-D3C2-97603FF420B0}"/>
                  </a:ext>
                </a:extLst>
              </p:cNvPr>
              <p:cNvSpPr/>
              <p:nvPr/>
            </p:nvSpPr>
            <p:spPr>
              <a:xfrm>
                <a:off x="5384006" y="3668554"/>
                <a:ext cx="66675" cy="66675"/>
              </a:xfrm>
              <a:custGeom>
                <a:avLst/>
                <a:gdLst>
                  <a:gd name="connsiteX0" fmla="*/ 34766 w 66675"/>
                  <a:gd name="connsiteY0" fmla="*/ 7144 h 66675"/>
                  <a:gd name="connsiteX1" fmla="*/ 7144 w 66675"/>
                  <a:gd name="connsiteY1" fmla="*/ 34766 h 66675"/>
                  <a:gd name="connsiteX2" fmla="*/ 34766 w 66675"/>
                  <a:gd name="connsiteY2" fmla="*/ 62389 h 66675"/>
                  <a:gd name="connsiteX3" fmla="*/ 62389 w 66675"/>
                  <a:gd name="connsiteY3" fmla="*/ 34766 h 66675"/>
                  <a:gd name="connsiteX4" fmla="*/ 34766 w 66675"/>
                  <a:gd name="connsiteY4" fmla="*/ 714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4766" y="7144"/>
                    </a:moveTo>
                    <a:cubicBezTo>
                      <a:pt x="19526" y="7144"/>
                      <a:pt x="7144" y="19526"/>
                      <a:pt x="7144" y="34766"/>
                    </a:cubicBezTo>
                    <a:cubicBezTo>
                      <a:pt x="7144" y="50006"/>
                      <a:pt x="19526" y="62389"/>
                      <a:pt x="34766" y="62389"/>
                    </a:cubicBezTo>
                    <a:cubicBezTo>
                      <a:pt x="50006" y="62389"/>
                      <a:pt x="62389" y="50006"/>
                      <a:pt x="62389" y="34766"/>
                    </a:cubicBezTo>
                    <a:cubicBezTo>
                      <a:pt x="62389" y="18574"/>
                      <a:pt x="50006" y="7144"/>
                      <a:pt x="3476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8" name="Freeform: Shape 328">
                <a:extLst>
                  <a:ext uri="{FF2B5EF4-FFF2-40B4-BE49-F238E27FC236}">
                    <a16:creationId xmlns:a16="http://schemas.microsoft.com/office/drawing/2014/main" id="{EF001B7B-6215-16EE-7FC4-67C09BCF5E4D}"/>
                  </a:ext>
                </a:extLst>
              </p:cNvPr>
              <p:cNvSpPr/>
              <p:nvPr/>
            </p:nvSpPr>
            <p:spPr>
              <a:xfrm>
                <a:off x="5896451" y="3007519"/>
                <a:ext cx="57150" cy="57150"/>
              </a:xfrm>
              <a:custGeom>
                <a:avLst/>
                <a:gdLst>
                  <a:gd name="connsiteX0" fmla="*/ 7144 w 57150"/>
                  <a:gd name="connsiteY0" fmla="*/ 30004 h 57150"/>
                  <a:gd name="connsiteX1" fmla="*/ 30004 w 57150"/>
                  <a:gd name="connsiteY1" fmla="*/ 52864 h 57150"/>
                  <a:gd name="connsiteX2" fmla="*/ 52864 w 57150"/>
                  <a:gd name="connsiteY2" fmla="*/ 30004 h 57150"/>
                  <a:gd name="connsiteX3" fmla="*/ 30004 w 57150"/>
                  <a:gd name="connsiteY3" fmla="*/ 7144 h 57150"/>
                  <a:gd name="connsiteX4" fmla="*/ 7144 w 57150"/>
                  <a:gd name="connsiteY4" fmla="*/ 3000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0004"/>
                    </a:moveTo>
                    <a:cubicBezTo>
                      <a:pt x="7144" y="43339"/>
                      <a:pt x="17621" y="52864"/>
                      <a:pt x="30004" y="52864"/>
                    </a:cubicBezTo>
                    <a:cubicBezTo>
                      <a:pt x="43339" y="52864"/>
                      <a:pt x="52864" y="42386"/>
                      <a:pt x="52864" y="30004"/>
                    </a:cubicBezTo>
                    <a:cubicBezTo>
                      <a:pt x="52864" y="16669"/>
                      <a:pt x="42386" y="7144"/>
                      <a:pt x="30004" y="7144"/>
                    </a:cubicBezTo>
                    <a:cubicBezTo>
                      <a:pt x="17621" y="7144"/>
                      <a:pt x="7144" y="17621"/>
                      <a:pt x="714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9" name="Freeform: Shape 329">
                <a:extLst>
                  <a:ext uri="{FF2B5EF4-FFF2-40B4-BE49-F238E27FC236}">
                    <a16:creationId xmlns:a16="http://schemas.microsoft.com/office/drawing/2014/main" id="{02C858C0-25C4-0FFD-1956-73479DA27F0B}"/>
                  </a:ext>
                </a:extLst>
              </p:cNvPr>
              <p:cNvSpPr/>
              <p:nvPr/>
            </p:nvSpPr>
            <p:spPr>
              <a:xfrm>
                <a:off x="6256496" y="2455069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9526" y="22384"/>
                      <a:pt x="22384" y="18574"/>
                      <a:pt x="22384" y="14764"/>
                    </a:cubicBezTo>
                    <a:cubicBezTo>
                      <a:pt x="22384" y="10001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8574"/>
                      <a:pt x="10001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0" name="Freeform: Shape 330">
                <a:extLst>
                  <a:ext uri="{FF2B5EF4-FFF2-40B4-BE49-F238E27FC236}">
                    <a16:creationId xmlns:a16="http://schemas.microsoft.com/office/drawing/2014/main" id="{A8B04108-1E1D-9F8E-FC1F-F8512BA8BF24}"/>
                  </a:ext>
                </a:extLst>
              </p:cNvPr>
              <p:cNvSpPr/>
              <p:nvPr/>
            </p:nvSpPr>
            <p:spPr>
              <a:xfrm>
                <a:off x="5407819" y="3471386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39529 h 38100"/>
                  <a:gd name="connsiteX2" fmla="*/ 7144 w 38100"/>
                  <a:gd name="connsiteY2" fmla="*/ 23336 h 38100"/>
                  <a:gd name="connsiteX3" fmla="*/ 23336 w 38100"/>
                  <a:gd name="connsiteY3" fmla="*/ 7144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32279"/>
                      <a:pt x="32279" y="39529"/>
                      <a:pt x="23336" y="39529"/>
                    </a:cubicBezTo>
                    <a:cubicBezTo>
                      <a:pt x="14393" y="39529"/>
                      <a:pt x="7144" y="32279"/>
                      <a:pt x="7144" y="23336"/>
                    </a:cubicBezTo>
                    <a:cubicBezTo>
                      <a:pt x="7144" y="14393"/>
                      <a:pt x="14393" y="7144"/>
                      <a:pt x="23336" y="7144"/>
                    </a:cubicBezTo>
                    <a:cubicBezTo>
                      <a:pt x="32279" y="7144"/>
                      <a:pt x="39529" y="14393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1" name="Freeform: Shape 331">
                <a:extLst>
                  <a:ext uri="{FF2B5EF4-FFF2-40B4-BE49-F238E27FC236}">
                    <a16:creationId xmlns:a16="http://schemas.microsoft.com/office/drawing/2014/main" id="{A36FA670-3327-B93C-5D86-929DF1A4E568}"/>
                  </a:ext>
                </a:extLst>
              </p:cNvPr>
              <p:cNvSpPr/>
              <p:nvPr/>
            </p:nvSpPr>
            <p:spPr>
              <a:xfrm>
                <a:off x="6014561" y="2881789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9049" y="18574"/>
                      <a:pt x="12859" y="18574"/>
                    </a:cubicBezTo>
                    <a:cubicBezTo>
                      <a:pt x="15716" y="18574"/>
                      <a:pt x="18574" y="16669"/>
                      <a:pt x="18574" y="12859"/>
                    </a:cubicBezTo>
                    <a:cubicBezTo>
                      <a:pt x="18574" y="10001"/>
                      <a:pt x="16669" y="7144"/>
                      <a:pt x="12859" y="7144"/>
                    </a:cubicBezTo>
                    <a:cubicBezTo>
                      <a:pt x="9049" y="8096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2" name="Freeform: Shape 332">
                <a:extLst>
                  <a:ext uri="{FF2B5EF4-FFF2-40B4-BE49-F238E27FC236}">
                    <a16:creationId xmlns:a16="http://schemas.microsoft.com/office/drawing/2014/main" id="{AB9E0AD2-34D2-E9D2-1284-198D0D1D9E2B}"/>
                  </a:ext>
                </a:extLst>
              </p:cNvPr>
              <p:cNvSpPr/>
              <p:nvPr/>
            </p:nvSpPr>
            <p:spPr>
              <a:xfrm>
                <a:off x="5963126" y="2893219"/>
                <a:ext cx="76200" cy="85725"/>
              </a:xfrm>
              <a:custGeom>
                <a:avLst/>
                <a:gdLst>
                  <a:gd name="connsiteX0" fmla="*/ 13811 w 76200"/>
                  <a:gd name="connsiteY0" fmla="*/ 37624 h 85725"/>
                  <a:gd name="connsiteX1" fmla="*/ 13811 w 76200"/>
                  <a:gd name="connsiteY1" fmla="*/ 40481 h 85725"/>
                  <a:gd name="connsiteX2" fmla="*/ 7144 w 76200"/>
                  <a:gd name="connsiteY2" fmla="*/ 57626 h 85725"/>
                  <a:gd name="connsiteX3" fmla="*/ 15716 w 76200"/>
                  <a:gd name="connsiteY3" fmla="*/ 77629 h 85725"/>
                  <a:gd name="connsiteX4" fmla="*/ 28099 w 76200"/>
                  <a:gd name="connsiteY4" fmla="*/ 86201 h 85725"/>
                  <a:gd name="connsiteX5" fmla="*/ 33814 w 76200"/>
                  <a:gd name="connsiteY5" fmla="*/ 84296 h 85725"/>
                  <a:gd name="connsiteX6" fmla="*/ 58579 w 76200"/>
                  <a:gd name="connsiteY6" fmla="*/ 64294 h 85725"/>
                  <a:gd name="connsiteX7" fmla="*/ 74771 w 76200"/>
                  <a:gd name="connsiteY7" fmla="*/ 37624 h 85725"/>
                  <a:gd name="connsiteX8" fmla="*/ 44291 w 76200"/>
                  <a:gd name="connsiteY8" fmla="*/ 7144 h 85725"/>
                  <a:gd name="connsiteX9" fmla="*/ 13811 w 76200"/>
                  <a:gd name="connsiteY9" fmla="*/ 3762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200" h="85725">
                    <a:moveTo>
                      <a:pt x="13811" y="37624"/>
                    </a:moveTo>
                    <a:cubicBezTo>
                      <a:pt x="13811" y="38576"/>
                      <a:pt x="13811" y="39529"/>
                      <a:pt x="13811" y="40481"/>
                    </a:cubicBezTo>
                    <a:cubicBezTo>
                      <a:pt x="10001" y="45244"/>
                      <a:pt x="7144" y="50959"/>
                      <a:pt x="7144" y="57626"/>
                    </a:cubicBezTo>
                    <a:cubicBezTo>
                      <a:pt x="7144" y="65246"/>
                      <a:pt x="10954" y="71914"/>
                      <a:pt x="15716" y="77629"/>
                    </a:cubicBezTo>
                    <a:cubicBezTo>
                      <a:pt x="17621" y="82391"/>
                      <a:pt x="22384" y="86201"/>
                      <a:pt x="28099" y="86201"/>
                    </a:cubicBezTo>
                    <a:cubicBezTo>
                      <a:pt x="30004" y="86201"/>
                      <a:pt x="31909" y="85249"/>
                      <a:pt x="33814" y="84296"/>
                    </a:cubicBezTo>
                    <a:cubicBezTo>
                      <a:pt x="46196" y="84296"/>
                      <a:pt x="55721" y="75724"/>
                      <a:pt x="58579" y="64294"/>
                    </a:cubicBezTo>
                    <a:cubicBezTo>
                      <a:pt x="68104" y="58579"/>
                      <a:pt x="74771" y="49054"/>
                      <a:pt x="74771" y="37624"/>
                    </a:cubicBezTo>
                    <a:cubicBezTo>
                      <a:pt x="74771" y="20479"/>
                      <a:pt x="60484" y="7144"/>
                      <a:pt x="44291" y="7144"/>
                    </a:cubicBezTo>
                    <a:cubicBezTo>
                      <a:pt x="28099" y="7144"/>
                      <a:pt x="13811" y="20479"/>
                      <a:pt x="13811" y="37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3" name="Freeform: Shape 333">
                <a:extLst>
                  <a:ext uri="{FF2B5EF4-FFF2-40B4-BE49-F238E27FC236}">
                    <a16:creationId xmlns:a16="http://schemas.microsoft.com/office/drawing/2014/main" id="{BF8C1574-EA9B-5ACD-2CA7-3E38379E33B3}"/>
                  </a:ext>
                </a:extLst>
              </p:cNvPr>
              <p:cNvSpPr/>
              <p:nvPr/>
            </p:nvSpPr>
            <p:spPr>
              <a:xfrm>
                <a:off x="5599271" y="3773329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8574" y="22384"/>
                      <a:pt x="22384" y="19526"/>
                      <a:pt x="22384" y="14764"/>
                    </a:cubicBezTo>
                    <a:cubicBezTo>
                      <a:pt x="22384" y="10954"/>
                      <a:pt x="18574" y="7144"/>
                      <a:pt x="14764" y="7144"/>
                    </a:cubicBezTo>
                    <a:cubicBezTo>
                      <a:pt x="10954" y="7144"/>
                      <a:pt x="7144" y="10001"/>
                      <a:pt x="7144" y="14764"/>
                    </a:cubicBezTo>
                    <a:cubicBezTo>
                      <a:pt x="7144" y="18574"/>
                      <a:pt x="10954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4" name="Freeform: Shape 334">
                <a:extLst>
                  <a:ext uri="{FF2B5EF4-FFF2-40B4-BE49-F238E27FC236}">
                    <a16:creationId xmlns:a16="http://schemas.microsoft.com/office/drawing/2014/main" id="{A74DCE6F-5C16-BC8D-4CFB-957F27D72E22}"/>
                  </a:ext>
                </a:extLst>
              </p:cNvPr>
              <p:cNvSpPr/>
              <p:nvPr/>
            </p:nvSpPr>
            <p:spPr>
              <a:xfrm>
                <a:off x="5607844" y="3741896"/>
                <a:ext cx="38100" cy="38100"/>
              </a:xfrm>
              <a:custGeom>
                <a:avLst/>
                <a:gdLst>
                  <a:gd name="connsiteX0" fmla="*/ 23336 w 38100"/>
                  <a:gd name="connsiteY0" fmla="*/ 7144 h 38100"/>
                  <a:gd name="connsiteX1" fmla="*/ 7144 w 38100"/>
                  <a:gd name="connsiteY1" fmla="*/ 23336 h 38100"/>
                  <a:gd name="connsiteX2" fmla="*/ 23336 w 38100"/>
                  <a:gd name="connsiteY2" fmla="*/ 39529 h 38100"/>
                  <a:gd name="connsiteX3" fmla="*/ 39529 w 38100"/>
                  <a:gd name="connsiteY3" fmla="*/ 23336 h 38100"/>
                  <a:gd name="connsiteX4" fmla="*/ 23336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7144"/>
                    </a:moveTo>
                    <a:cubicBezTo>
                      <a:pt x="13811" y="7144"/>
                      <a:pt x="7144" y="14764"/>
                      <a:pt x="7144" y="23336"/>
                    </a:cubicBezTo>
                    <a:cubicBezTo>
                      <a:pt x="7144" y="31909"/>
                      <a:pt x="14764" y="39529"/>
                      <a:pt x="23336" y="39529"/>
                    </a:cubicBezTo>
                    <a:cubicBezTo>
                      <a:pt x="32861" y="39529"/>
                      <a:pt x="39529" y="31909"/>
                      <a:pt x="39529" y="23336"/>
                    </a:cubicBezTo>
                    <a:cubicBezTo>
                      <a:pt x="39529" y="14764"/>
                      <a:pt x="31909" y="7144"/>
                      <a:pt x="2333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5" name="Freeform: Shape 335">
                <a:extLst>
                  <a:ext uri="{FF2B5EF4-FFF2-40B4-BE49-F238E27FC236}">
                    <a16:creationId xmlns:a16="http://schemas.microsoft.com/office/drawing/2014/main" id="{D967FAEB-6A2F-7C7B-9C76-4EFD95EBB017}"/>
                  </a:ext>
                </a:extLst>
              </p:cNvPr>
              <p:cNvSpPr/>
              <p:nvPr/>
            </p:nvSpPr>
            <p:spPr>
              <a:xfrm>
                <a:off x="6123146" y="2626519"/>
                <a:ext cx="47625" cy="47625"/>
              </a:xfrm>
              <a:custGeom>
                <a:avLst/>
                <a:gdLst>
                  <a:gd name="connsiteX0" fmla="*/ 28099 w 47625"/>
                  <a:gd name="connsiteY0" fmla="*/ 49054 h 47625"/>
                  <a:gd name="connsiteX1" fmla="*/ 49054 w 47625"/>
                  <a:gd name="connsiteY1" fmla="*/ 28099 h 47625"/>
                  <a:gd name="connsiteX2" fmla="*/ 28099 w 47625"/>
                  <a:gd name="connsiteY2" fmla="*/ 7144 h 47625"/>
                  <a:gd name="connsiteX3" fmla="*/ 7144 w 47625"/>
                  <a:gd name="connsiteY3" fmla="*/ 28099 h 47625"/>
                  <a:gd name="connsiteX4" fmla="*/ 28099 w 47625"/>
                  <a:gd name="connsiteY4" fmla="*/ 49054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28099" y="49054"/>
                    </a:moveTo>
                    <a:cubicBezTo>
                      <a:pt x="39529" y="49054"/>
                      <a:pt x="49054" y="39529"/>
                      <a:pt x="49054" y="28099"/>
                    </a:cubicBezTo>
                    <a:cubicBezTo>
                      <a:pt x="49054" y="16669"/>
                      <a:pt x="39529" y="7144"/>
                      <a:pt x="28099" y="7144"/>
                    </a:cubicBezTo>
                    <a:cubicBezTo>
                      <a:pt x="16669" y="7144"/>
                      <a:pt x="7144" y="16669"/>
                      <a:pt x="7144" y="28099"/>
                    </a:cubicBezTo>
                    <a:cubicBezTo>
                      <a:pt x="7144" y="39529"/>
                      <a:pt x="16669" y="49054"/>
                      <a:pt x="28099" y="490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6" name="Freeform: Shape 336">
                <a:extLst>
                  <a:ext uri="{FF2B5EF4-FFF2-40B4-BE49-F238E27FC236}">
                    <a16:creationId xmlns:a16="http://schemas.microsoft.com/office/drawing/2014/main" id="{14580EC5-B160-91B9-B489-0D60EBBDDECF}"/>
                  </a:ext>
                </a:extLst>
              </p:cNvPr>
              <p:cNvSpPr/>
              <p:nvPr/>
            </p:nvSpPr>
            <p:spPr>
              <a:xfrm>
                <a:off x="6023134" y="2957989"/>
                <a:ext cx="28575" cy="28575"/>
              </a:xfrm>
              <a:custGeom>
                <a:avLst/>
                <a:gdLst>
                  <a:gd name="connsiteX0" fmla="*/ 7144 w 28575"/>
                  <a:gd name="connsiteY0" fmla="*/ 15716 h 28575"/>
                  <a:gd name="connsiteX1" fmla="*/ 15716 w 28575"/>
                  <a:gd name="connsiteY1" fmla="*/ 24289 h 28575"/>
                  <a:gd name="connsiteX2" fmla="*/ 24289 w 28575"/>
                  <a:gd name="connsiteY2" fmla="*/ 15716 h 28575"/>
                  <a:gd name="connsiteX3" fmla="*/ 15716 w 28575"/>
                  <a:gd name="connsiteY3" fmla="*/ 7144 h 28575"/>
                  <a:gd name="connsiteX4" fmla="*/ 7144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5716"/>
                    </a:move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001" y="8096"/>
                      <a:pt x="7144" y="11906"/>
                      <a:pt x="7144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7" name="Freeform: Shape 337">
                <a:extLst>
                  <a:ext uri="{FF2B5EF4-FFF2-40B4-BE49-F238E27FC236}">
                    <a16:creationId xmlns:a16="http://schemas.microsoft.com/office/drawing/2014/main" id="{F7F3D750-3B02-9E0B-50B6-E48340212651}"/>
                  </a:ext>
                </a:extLst>
              </p:cNvPr>
              <p:cNvSpPr/>
              <p:nvPr/>
            </p:nvSpPr>
            <p:spPr>
              <a:xfrm>
                <a:off x="5868829" y="2835116"/>
                <a:ext cx="57150" cy="57150"/>
              </a:xfrm>
              <a:custGeom>
                <a:avLst/>
                <a:gdLst>
                  <a:gd name="connsiteX0" fmla="*/ 29051 w 57150"/>
                  <a:gd name="connsiteY0" fmla="*/ 50959 h 57150"/>
                  <a:gd name="connsiteX1" fmla="*/ 50959 w 57150"/>
                  <a:gd name="connsiteY1" fmla="*/ 29051 h 57150"/>
                  <a:gd name="connsiteX2" fmla="*/ 29051 w 57150"/>
                  <a:gd name="connsiteY2" fmla="*/ 7144 h 57150"/>
                  <a:gd name="connsiteX3" fmla="*/ 7144 w 57150"/>
                  <a:gd name="connsiteY3" fmla="*/ 29051 h 57150"/>
                  <a:gd name="connsiteX4" fmla="*/ 29051 w 57150"/>
                  <a:gd name="connsiteY4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29051" y="50959"/>
                    </a:moveTo>
                    <a:cubicBezTo>
                      <a:pt x="41434" y="50959"/>
                      <a:pt x="50959" y="41434"/>
                      <a:pt x="50959" y="29051"/>
                    </a:cubicBezTo>
                    <a:cubicBezTo>
                      <a:pt x="50959" y="16669"/>
                      <a:pt x="41434" y="7144"/>
                      <a:pt x="29051" y="7144"/>
                    </a:cubicBezTo>
                    <a:cubicBezTo>
                      <a:pt x="16669" y="7144"/>
                      <a:pt x="7144" y="16669"/>
                      <a:pt x="7144" y="29051"/>
                    </a:cubicBezTo>
                    <a:cubicBezTo>
                      <a:pt x="7144" y="41434"/>
                      <a:pt x="16669" y="50959"/>
                      <a:pt x="29051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8" name="Freeform: Shape 338">
                <a:extLst>
                  <a:ext uri="{FF2B5EF4-FFF2-40B4-BE49-F238E27FC236}">
                    <a16:creationId xmlns:a16="http://schemas.microsoft.com/office/drawing/2014/main" id="{D2C9EED0-1037-7A0B-0410-A020FF242BB9}"/>
                  </a:ext>
                </a:extLst>
              </p:cNvPr>
              <p:cNvSpPr/>
              <p:nvPr/>
            </p:nvSpPr>
            <p:spPr>
              <a:xfrm>
                <a:off x="5718334" y="3236119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1431"/>
                      <a:pt x="11906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9" name="Freeform: Shape 339">
                <a:extLst>
                  <a:ext uri="{FF2B5EF4-FFF2-40B4-BE49-F238E27FC236}">
                    <a16:creationId xmlns:a16="http://schemas.microsoft.com/office/drawing/2014/main" id="{27583733-60DC-7E11-48D9-8A10D2D393E1}"/>
                  </a:ext>
                </a:extLst>
              </p:cNvPr>
              <p:cNvSpPr/>
              <p:nvPr/>
            </p:nvSpPr>
            <p:spPr>
              <a:xfrm>
                <a:off x="6134576" y="2823686"/>
                <a:ext cx="28575" cy="28575"/>
              </a:xfrm>
              <a:custGeom>
                <a:avLst/>
                <a:gdLst>
                  <a:gd name="connsiteX0" fmla="*/ 18574 w 28575"/>
                  <a:gd name="connsiteY0" fmla="*/ 30004 h 28575"/>
                  <a:gd name="connsiteX1" fmla="*/ 30004 w 28575"/>
                  <a:gd name="connsiteY1" fmla="*/ 18574 h 28575"/>
                  <a:gd name="connsiteX2" fmla="*/ 18574 w 28575"/>
                  <a:gd name="connsiteY2" fmla="*/ 7144 h 28575"/>
                  <a:gd name="connsiteX3" fmla="*/ 7144 w 28575"/>
                  <a:gd name="connsiteY3" fmla="*/ 18574 h 28575"/>
                  <a:gd name="connsiteX4" fmla="*/ 18574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30004"/>
                    </a:move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0" name="Freeform: Shape 340">
                <a:extLst>
                  <a:ext uri="{FF2B5EF4-FFF2-40B4-BE49-F238E27FC236}">
                    <a16:creationId xmlns:a16="http://schemas.microsoft.com/office/drawing/2014/main" id="{527F487B-D94B-D7DC-7D16-41064911FDD6}"/>
                  </a:ext>
                </a:extLst>
              </p:cNvPr>
              <p:cNvSpPr/>
              <p:nvPr/>
            </p:nvSpPr>
            <p:spPr>
              <a:xfrm>
                <a:off x="6121241" y="2847499"/>
                <a:ext cx="38100" cy="38100"/>
              </a:xfrm>
              <a:custGeom>
                <a:avLst/>
                <a:gdLst>
                  <a:gd name="connsiteX0" fmla="*/ 23336 w 38100"/>
                  <a:gd name="connsiteY0" fmla="*/ 39529 h 38100"/>
                  <a:gd name="connsiteX1" fmla="*/ 39529 w 38100"/>
                  <a:gd name="connsiteY1" fmla="*/ 23336 h 38100"/>
                  <a:gd name="connsiteX2" fmla="*/ 23336 w 38100"/>
                  <a:gd name="connsiteY2" fmla="*/ 7144 h 38100"/>
                  <a:gd name="connsiteX3" fmla="*/ 7144 w 38100"/>
                  <a:gd name="connsiteY3" fmla="*/ 23336 h 38100"/>
                  <a:gd name="connsiteX4" fmla="*/ 23336 w 38100"/>
                  <a:gd name="connsiteY4" fmla="*/ 3952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39529"/>
                    </a:moveTo>
                    <a:cubicBezTo>
                      <a:pt x="31909" y="39529"/>
                      <a:pt x="39529" y="31909"/>
                      <a:pt x="39529" y="23336"/>
                    </a:cubicBezTo>
                    <a:cubicBezTo>
                      <a:pt x="39529" y="14764"/>
                      <a:pt x="32861" y="7144"/>
                      <a:pt x="23336" y="7144"/>
                    </a:cubicBezTo>
                    <a:cubicBezTo>
                      <a:pt x="14764" y="7144"/>
                      <a:pt x="7144" y="13811"/>
                      <a:pt x="7144" y="23336"/>
                    </a:cubicBezTo>
                    <a:cubicBezTo>
                      <a:pt x="8096" y="31909"/>
                      <a:pt x="14764" y="39529"/>
                      <a:pt x="23336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1" name="Freeform: Shape 341">
                <a:extLst>
                  <a:ext uri="{FF2B5EF4-FFF2-40B4-BE49-F238E27FC236}">
                    <a16:creationId xmlns:a16="http://schemas.microsoft.com/office/drawing/2014/main" id="{29817150-B196-EB87-3397-86CADE59F43E}"/>
                  </a:ext>
                </a:extLst>
              </p:cNvPr>
              <p:cNvSpPr/>
              <p:nvPr/>
            </p:nvSpPr>
            <p:spPr>
              <a:xfrm>
                <a:off x="5774531" y="3376136"/>
                <a:ext cx="76200" cy="95250"/>
              </a:xfrm>
              <a:custGeom>
                <a:avLst/>
                <a:gdLst>
                  <a:gd name="connsiteX0" fmla="*/ 25241 w 76200"/>
                  <a:gd name="connsiteY0" fmla="*/ 7144 h 95250"/>
                  <a:gd name="connsiteX1" fmla="*/ 7144 w 76200"/>
                  <a:gd name="connsiteY1" fmla="*/ 25241 h 95250"/>
                  <a:gd name="connsiteX2" fmla="*/ 18574 w 76200"/>
                  <a:gd name="connsiteY2" fmla="*/ 42386 h 95250"/>
                  <a:gd name="connsiteX3" fmla="*/ 14764 w 76200"/>
                  <a:gd name="connsiteY3" fmla="*/ 54769 h 95250"/>
                  <a:gd name="connsiteX4" fmla="*/ 14764 w 76200"/>
                  <a:gd name="connsiteY4" fmla="*/ 55721 h 95250"/>
                  <a:gd name="connsiteX5" fmla="*/ 7144 w 76200"/>
                  <a:gd name="connsiteY5" fmla="*/ 71914 h 95250"/>
                  <a:gd name="connsiteX6" fmla="*/ 29051 w 76200"/>
                  <a:gd name="connsiteY6" fmla="*/ 93821 h 95250"/>
                  <a:gd name="connsiteX7" fmla="*/ 50959 w 76200"/>
                  <a:gd name="connsiteY7" fmla="*/ 71914 h 95250"/>
                  <a:gd name="connsiteX8" fmla="*/ 50959 w 76200"/>
                  <a:gd name="connsiteY8" fmla="*/ 68104 h 95250"/>
                  <a:gd name="connsiteX9" fmla="*/ 54769 w 76200"/>
                  <a:gd name="connsiteY9" fmla="*/ 61436 h 95250"/>
                  <a:gd name="connsiteX10" fmla="*/ 61436 w 76200"/>
                  <a:gd name="connsiteY10" fmla="*/ 64294 h 95250"/>
                  <a:gd name="connsiteX11" fmla="*/ 71914 w 76200"/>
                  <a:gd name="connsiteY11" fmla="*/ 53816 h 95250"/>
                  <a:gd name="connsiteX12" fmla="*/ 61436 w 76200"/>
                  <a:gd name="connsiteY12" fmla="*/ 43339 h 95250"/>
                  <a:gd name="connsiteX13" fmla="*/ 54769 w 76200"/>
                  <a:gd name="connsiteY13" fmla="*/ 46196 h 95250"/>
                  <a:gd name="connsiteX14" fmla="*/ 40481 w 76200"/>
                  <a:gd name="connsiteY14" fmla="*/ 33814 h 95250"/>
                  <a:gd name="connsiteX15" fmla="*/ 42386 w 76200"/>
                  <a:gd name="connsiteY15" fmla="*/ 25241 h 95250"/>
                  <a:gd name="connsiteX16" fmla="*/ 25241 w 76200"/>
                  <a:gd name="connsiteY16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76200" h="95250">
                    <a:moveTo>
                      <a:pt x="25241" y="7144"/>
                    </a:moveTo>
                    <a:cubicBezTo>
                      <a:pt x="14764" y="7144"/>
                      <a:pt x="7144" y="15716"/>
                      <a:pt x="7144" y="25241"/>
                    </a:cubicBezTo>
                    <a:cubicBezTo>
                      <a:pt x="7144" y="32861"/>
                      <a:pt x="11906" y="39529"/>
                      <a:pt x="18574" y="42386"/>
                    </a:cubicBezTo>
                    <a:cubicBezTo>
                      <a:pt x="15716" y="46196"/>
                      <a:pt x="14764" y="50006"/>
                      <a:pt x="14764" y="54769"/>
                    </a:cubicBezTo>
                    <a:cubicBezTo>
                      <a:pt x="14764" y="55721"/>
                      <a:pt x="14764" y="55721"/>
                      <a:pt x="14764" y="55721"/>
                    </a:cubicBezTo>
                    <a:cubicBezTo>
                      <a:pt x="10001" y="59531"/>
                      <a:pt x="7144" y="65246"/>
                      <a:pt x="7144" y="71914"/>
                    </a:cubicBezTo>
                    <a:cubicBezTo>
                      <a:pt x="7144" y="84296"/>
                      <a:pt x="16669" y="93821"/>
                      <a:pt x="29051" y="93821"/>
                    </a:cubicBezTo>
                    <a:cubicBezTo>
                      <a:pt x="41434" y="93821"/>
                      <a:pt x="50959" y="84296"/>
                      <a:pt x="50959" y="71914"/>
                    </a:cubicBezTo>
                    <a:cubicBezTo>
                      <a:pt x="50959" y="70961"/>
                      <a:pt x="50959" y="70009"/>
                      <a:pt x="50959" y="68104"/>
                    </a:cubicBezTo>
                    <a:cubicBezTo>
                      <a:pt x="52864" y="66199"/>
                      <a:pt x="53816" y="64294"/>
                      <a:pt x="54769" y="61436"/>
                    </a:cubicBezTo>
                    <a:cubicBezTo>
                      <a:pt x="56674" y="63341"/>
                      <a:pt x="59531" y="64294"/>
                      <a:pt x="61436" y="64294"/>
                    </a:cubicBezTo>
                    <a:cubicBezTo>
                      <a:pt x="67151" y="64294"/>
                      <a:pt x="71914" y="59531"/>
                      <a:pt x="71914" y="53816"/>
                    </a:cubicBezTo>
                    <a:cubicBezTo>
                      <a:pt x="71914" y="48101"/>
                      <a:pt x="67151" y="43339"/>
                      <a:pt x="61436" y="43339"/>
                    </a:cubicBezTo>
                    <a:cubicBezTo>
                      <a:pt x="58579" y="43339"/>
                      <a:pt x="56674" y="44291"/>
                      <a:pt x="54769" y="46196"/>
                    </a:cubicBezTo>
                    <a:cubicBezTo>
                      <a:pt x="51911" y="39529"/>
                      <a:pt x="47149" y="34766"/>
                      <a:pt x="40481" y="33814"/>
                    </a:cubicBezTo>
                    <a:cubicBezTo>
                      <a:pt x="41434" y="30956"/>
                      <a:pt x="42386" y="28099"/>
                      <a:pt x="42386" y="25241"/>
                    </a:cubicBezTo>
                    <a:cubicBezTo>
                      <a:pt x="43339" y="15716"/>
                      <a:pt x="34766" y="7144"/>
                      <a:pt x="2524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2" name="Freeform: Shape 342">
                <a:extLst>
                  <a:ext uri="{FF2B5EF4-FFF2-40B4-BE49-F238E27FC236}">
                    <a16:creationId xmlns:a16="http://schemas.microsoft.com/office/drawing/2014/main" id="{AF5F325F-E602-FDF4-325D-1EB7E89DAB48}"/>
                  </a:ext>
                </a:extLst>
              </p:cNvPr>
              <p:cNvSpPr/>
              <p:nvPr/>
            </p:nvSpPr>
            <p:spPr>
              <a:xfrm>
                <a:off x="5570696" y="3223736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7144 h 28575"/>
                  <a:gd name="connsiteX2" fmla="*/ 7144 w 28575"/>
                  <a:gd name="connsiteY2" fmla="*/ 17621 h 28575"/>
                  <a:gd name="connsiteX3" fmla="*/ 17621 w 28575"/>
                  <a:gd name="connsiteY3" fmla="*/ 28099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3" name="Freeform: Shape 343">
                <a:extLst>
                  <a:ext uri="{FF2B5EF4-FFF2-40B4-BE49-F238E27FC236}">
                    <a16:creationId xmlns:a16="http://schemas.microsoft.com/office/drawing/2014/main" id="{AB2E8AF6-484C-A24E-184B-501C52B8029E}"/>
                  </a:ext>
                </a:extLst>
              </p:cNvPr>
              <p:cNvSpPr/>
              <p:nvPr/>
            </p:nvSpPr>
            <p:spPr>
              <a:xfrm>
                <a:off x="5915501" y="4155281"/>
                <a:ext cx="38100" cy="28575"/>
              </a:xfrm>
              <a:custGeom>
                <a:avLst/>
                <a:gdLst>
                  <a:gd name="connsiteX0" fmla="*/ 7144 w 38100"/>
                  <a:gd name="connsiteY0" fmla="*/ 20479 h 28575"/>
                  <a:gd name="connsiteX1" fmla="*/ 14764 w 38100"/>
                  <a:gd name="connsiteY1" fmla="*/ 28099 h 28575"/>
                  <a:gd name="connsiteX2" fmla="*/ 22384 w 38100"/>
                  <a:gd name="connsiteY2" fmla="*/ 20479 h 28575"/>
                  <a:gd name="connsiteX3" fmla="*/ 28099 w 38100"/>
                  <a:gd name="connsiteY3" fmla="*/ 23336 h 28575"/>
                  <a:gd name="connsiteX4" fmla="*/ 35719 w 38100"/>
                  <a:gd name="connsiteY4" fmla="*/ 15716 h 28575"/>
                  <a:gd name="connsiteX5" fmla="*/ 28099 w 38100"/>
                  <a:gd name="connsiteY5" fmla="*/ 7144 h 28575"/>
                  <a:gd name="connsiteX6" fmla="*/ 20479 w 38100"/>
                  <a:gd name="connsiteY6" fmla="*/ 14764 h 28575"/>
                  <a:gd name="connsiteX7" fmla="*/ 14764 w 38100"/>
                  <a:gd name="connsiteY7" fmla="*/ 11906 h 28575"/>
                  <a:gd name="connsiteX8" fmla="*/ 7144 w 38100"/>
                  <a:gd name="connsiteY8" fmla="*/ 2047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100" h="28575">
                    <a:moveTo>
                      <a:pt x="7144" y="20479"/>
                    </a:moveTo>
                    <a:cubicBezTo>
                      <a:pt x="7144" y="25241"/>
                      <a:pt x="10954" y="28099"/>
                      <a:pt x="14764" y="28099"/>
                    </a:cubicBezTo>
                    <a:cubicBezTo>
                      <a:pt x="19526" y="28099"/>
                      <a:pt x="22384" y="24289"/>
                      <a:pt x="22384" y="20479"/>
                    </a:cubicBezTo>
                    <a:cubicBezTo>
                      <a:pt x="23336" y="22384"/>
                      <a:pt x="26194" y="23336"/>
                      <a:pt x="28099" y="23336"/>
                    </a:cubicBezTo>
                    <a:cubicBezTo>
                      <a:pt x="31909" y="23336"/>
                      <a:pt x="35719" y="19526"/>
                      <a:pt x="35719" y="15716"/>
                    </a:cubicBezTo>
                    <a:cubicBezTo>
                      <a:pt x="35719" y="11906"/>
                      <a:pt x="32861" y="7144"/>
                      <a:pt x="28099" y="7144"/>
                    </a:cubicBezTo>
                    <a:cubicBezTo>
                      <a:pt x="24289" y="7144"/>
                      <a:pt x="20479" y="10954"/>
                      <a:pt x="20479" y="14764"/>
                    </a:cubicBezTo>
                    <a:cubicBezTo>
                      <a:pt x="18574" y="12859"/>
                      <a:pt x="16669" y="11906"/>
                      <a:pt x="14764" y="11906"/>
                    </a:cubicBezTo>
                    <a:cubicBezTo>
                      <a:pt x="10001" y="11906"/>
                      <a:pt x="7144" y="15716"/>
                      <a:pt x="714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4" name="Freeform: Shape 344">
                <a:extLst>
                  <a:ext uri="{FF2B5EF4-FFF2-40B4-BE49-F238E27FC236}">
                    <a16:creationId xmlns:a16="http://schemas.microsoft.com/office/drawing/2014/main" id="{814035E5-DA02-2BE5-23B3-EC00767FFB76}"/>
                  </a:ext>
                </a:extLst>
              </p:cNvPr>
              <p:cNvSpPr/>
              <p:nvPr/>
            </p:nvSpPr>
            <p:spPr>
              <a:xfrm>
                <a:off x="5491639" y="3211354"/>
                <a:ext cx="66675" cy="66675"/>
              </a:xfrm>
              <a:custGeom>
                <a:avLst/>
                <a:gdLst>
                  <a:gd name="connsiteX0" fmla="*/ 37624 w 66675"/>
                  <a:gd name="connsiteY0" fmla="*/ 68104 h 66675"/>
                  <a:gd name="connsiteX1" fmla="*/ 68104 w 66675"/>
                  <a:gd name="connsiteY1" fmla="*/ 37624 h 66675"/>
                  <a:gd name="connsiteX2" fmla="*/ 37624 w 66675"/>
                  <a:gd name="connsiteY2" fmla="*/ 7144 h 66675"/>
                  <a:gd name="connsiteX3" fmla="*/ 7144 w 66675"/>
                  <a:gd name="connsiteY3" fmla="*/ 37624 h 66675"/>
                  <a:gd name="connsiteX4" fmla="*/ 37624 w 66675"/>
                  <a:gd name="connsiteY4" fmla="*/ 6810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7624" y="68104"/>
                    </a:moveTo>
                    <a:cubicBezTo>
                      <a:pt x="54769" y="68104"/>
                      <a:pt x="68104" y="54769"/>
                      <a:pt x="68104" y="37624"/>
                    </a:cubicBezTo>
                    <a:cubicBezTo>
                      <a:pt x="68104" y="20479"/>
                      <a:pt x="54769" y="7144"/>
                      <a:pt x="37624" y="7144"/>
                    </a:cubicBezTo>
                    <a:cubicBezTo>
                      <a:pt x="20479" y="7144"/>
                      <a:pt x="7144" y="20479"/>
                      <a:pt x="7144" y="37624"/>
                    </a:cubicBezTo>
                    <a:cubicBezTo>
                      <a:pt x="7144" y="54769"/>
                      <a:pt x="20479" y="68104"/>
                      <a:pt x="37624" y="681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5" name="Freeform: Shape 345">
                <a:extLst>
                  <a:ext uri="{FF2B5EF4-FFF2-40B4-BE49-F238E27FC236}">
                    <a16:creationId xmlns:a16="http://schemas.microsoft.com/office/drawing/2014/main" id="{2E84E00A-67FB-4274-CFDF-958137AA7491}"/>
                  </a:ext>
                </a:extLst>
              </p:cNvPr>
              <p:cNvSpPr/>
              <p:nvPr/>
            </p:nvSpPr>
            <p:spPr>
              <a:xfrm>
                <a:off x="5838349" y="3117056"/>
                <a:ext cx="76200" cy="85725"/>
              </a:xfrm>
              <a:custGeom>
                <a:avLst/>
                <a:gdLst>
                  <a:gd name="connsiteX0" fmla="*/ 49054 w 76200"/>
                  <a:gd name="connsiteY0" fmla="*/ 64294 h 85725"/>
                  <a:gd name="connsiteX1" fmla="*/ 73819 w 76200"/>
                  <a:gd name="connsiteY1" fmla="*/ 39529 h 85725"/>
                  <a:gd name="connsiteX2" fmla="*/ 55721 w 76200"/>
                  <a:gd name="connsiteY2" fmla="*/ 15716 h 85725"/>
                  <a:gd name="connsiteX3" fmla="*/ 35719 w 76200"/>
                  <a:gd name="connsiteY3" fmla="*/ 7144 h 85725"/>
                  <a:gd name="connsiteX4" fmla="*/ 8096 w 76200"/>
                  <a:gd name="connsiteY4" fmla="*/ 34766 h 85725"/>
                  <a:gd name="connsiteX5" fmla="*/ 15716 w 76200"/>
                  <a:gd name="connsiteY5" fmla="*/ 53816 h 85725"/>
                  <a:gd name="connsiteX6" fmla="*/ 7144 w 76200"/>
                  <a:gd name="connsiteY6" fmla="*/ 67151 h 85725"/>
                  <a:gd name="connsiteX7" fmla="*/ 22384 w 76200"/>
                  <a:gd name="connsiteY7" fmla="*/ 82391 h 85725"/>
                  <a:gd name="connsiteX8" fmla="*/ 37624 w 76200"/>
                  <a:gd name="connsiteY8" fmla="*/ 67151 h 85725"/>
                  <a:gd name="connsiteX9" fmla="*/ 36671 w 76200"/>
                  <a:gd name="connsiteY9" fmla="*/ 62389 h 85725"/>
                  <a:gd name="connsiteX10" fmla="*/ 40481 w 76200"/>
                  <a:gd name="connsiteY10" fmla="*/ 62389 h 85725"/>
                  <a:gd name="connsiteX11" fmla="*/ 49054 w 76200"/>
                  <a:gd name="connsiteY11" fmla="*/ 6429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6200" h="85725">
                    <a:moveTo>
                      <a:pt x="49054" y="64294"/>
                    </a:moveTo>
                    <a:cubicBezTo>
                      <a:pt x="62389" y="64294"/>
                      <a:pt x="73819" y="53816"/>
                      <a:pt x="73819" y="39529"/>
                    </a:cubicBezTo>
                    <a:cubicBezTo>
                      <a:pt x="73819" y="28099"/>
                      <a:pt x="66199" y="18574"/>
                      <a:pt x="55721" y="15716"/>
                    </a:cubicBezTo>
                    <a:cubicBezTo>
                      <a:pt x="50959" y="10001"/>
                      <a:pt x="43339" y="7144"/>
                      <a:pt x="35719" y="7144"/>
                    </a:cubicBezTo>
                    <a:cubicBezTo>
                      <a:pt x="20479" y="7144"/>
                      <a:pt x="8096" y="19526"/>
                      <a:pt x="8096" y="34766"/>
                    </a:cubicBezTo>
                    <a:cubicBezTo>
                      <a:pt x="8096" y="42386"/>
                      <a:pt x="10954" y="49054"/>
                      <a:pt x="15716" y="53816"/>
                    </a:cubicBezTo>
                    <a:cubicBezTo>
                      <a:pt x="10954" y="56674"/>
                      <a:pt x="7144" y="61436"/>
                      <a:pt x="7144" y="67151"/>
                    </a:cubicBezTo>
                    <a:cubicBezTo>
                      <a:pt x="7144" y="75724"/>
                      <a:pt x="13811" y="82391"/>
                      <a:pt x="22384" y="82391"/>
                    </a:cubicBezTo>
                    <a:cubicBezTo>
                      <a:pt x="30956" y="82391"/>
                      <a:pt x="37624" y="75724"/>
                      <a:pt x="37624" y="67151"/>
                    </a:cubicBezTo>
                    <a:cubicBezTo>
                      <a:pt x="37624" y="65246"/>
                      <a:pt x="37624" y="63341"/>
                      <a:pt x="36671" y="62389"/>
                    </a:cubicBezTo>
                    <a:cubicBezTo>
                      <a:pt x="37624" y="62389"/>
                      <a:pt x="38576" y="62389"/>
                      <a:pt x="40481" y="62389"/>
                    </a:cubicBezTo>
                    <a:cubicBezTo>
                      <a:pt x="43339" y="63341"/>
                      <a:pt x="46196" y="64294"/>
                      <a:pt x="49054" y="642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6" name="Freeform: Shape 346">
                <a:extLst>
                  <a:ext uri="{FF2B5EF4-FFF2-40B4-BE49-F238E27FC236}">
                    <a16:creationId xmlns:a16="http://schemas.microsoft.com/office/drawing/2014/main" id="{1F47B48A-A84B-4262-1F9F-4FA6796D816F}"/>
                  </a:ext>
                </a:extLst>
              </p:cNvPr>
              <p:cNvSpPr/>
              <p:nvPr/>
            </p:nvSpPr>
            <p:spPr>
              <a:xfrm>
                <a:off x="5675471" y="3245644"/>
                <a:ext cx="28575" cy="28575"/>
              </a:xfrm>
              <a:custGeom>
                <a:avLst/>
                <a:gdLst>
                  <a:gd name="connsiteX0" fmla="*/ 7144 w 28575"/>
                  <a:gd name="connsiteY0" fmla="*/ 18574 h 28575"/>
                  <a:gd name="connsiteX1" fmla="*/ 18574 w 28575"/>
                  <a:gd name="connsiteY1" fmla="*/ 30004 h 28575"/>
                  <a:gd name="connsiteX2" fmla="*/ 30004 w 28575"/>
                  <a:gd name="connsiteY2" fmla="*/ 18574 h 28575"/>
                  <a:gd name="connsiteX3" fmla="*/ 18574 w 28575"/>
                  <a:gd name="connsiteY3" fmla="*/ 7144 h 28575"/>
                  <a:gd name="connsiteX4" fmla="*/ 714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8574"/>
                    </a:move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ubicBezTo>
                      <a:pt x="12859" y="7144"/>
                      <a:pt x="7144" y="12859"/>
                      <a:pt x="714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7" name="Freeform: Shape 347">
                <a:extLst>
                  <a:ext uri="{FF2B5EF4-FFF2-40B4-BE49-F238E27FC236}">
                    <a16:creationId xmlns:a16="http://schemas.microsoft.com/office/drawing/2014/main" id="{33EE6ADE-F08F-5A96-6652-AE1974B1C9E0}"/>
                  </a:ext>
                </a:extLst>
              </p:cNvPr>
              <p:cNvSpPr/>
              <p:nvPr/>
            </p:nvSpPr>
            <p:spPr>
              <a:xfrm>
                <a:off x="5369719" y="3549491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7144 h 38100"/>
                  <a:gd name="connsiteX2" fmla="*/ 7144 w 38100"/>
                  <a:gd name="connsiteY2" fmla="*/ 23336 h 38100"/>
                  <a:gd name="connsiteX3" fmla="*/ 23336 w 38100"/>
                  <a:gd name="connsiteY3" fmla="*/ 39529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13811"/>
                      <a:pt x="31909" y="7144"/>
                      <a:pt x="23336" y="7144"/>
                    </a:cubicBezTo>
                    <a:cubicBezTo>
                      <a:pt x="13811" y="7144"/>
                      <a:pt x="7144" y="14764"/>
                      <a:pt x="7144" y="23336"/>
                    </a:cubicBezTo>
                    <a:cubicBezTo>
                      <a:pt x="7144" y="32861"/>
                      <a:pt x="14764" y="39529"/>
                      <a:pt x="23336" y="39529"/>
                    </a:cubicBezTo>
                    <a:cubicBezTo>
                      <a:pt x="31909" y="40481"/>
                      <a:pt x="39529" y="32861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8" name="Freeform: Shape 348">
                <a:extLst>
                  <a:ext uri="{FF2B5EF4-FFF2-40B4-BE49-F238E27FC236}">
                    <a16:creationId xmlns:a16="http://schemas.microsoft.com/office/drawing/2014/main" id="{25512470-7B75-B9E6-85AB-36C1EF4D310E}"/>
                  </a:ext>
                </a:extLst>
              </p:cNvPr>
              <p:cNvSpPr/>
              <p:nvPr/>
            </p:nvSpPr>
            <p:spPr>
              <a:xfrm>
                <a:off x="5723096" y="3647599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2859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30004"/>
                      <a:pt x="13811" y="35719"/>
                      <a:pt x="21431" y="35719"/>
                    </a:cubicBezTo>
                    <a:cubicBezTo>
                      <a:pt x="29051" y="35719"/>
                      <a:pt x="35719" y="30004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9" name="Freeform: Shape 349">
                <a:extLst>
                  <a:ext uri="{FF2B5EF4-FFF2-40B4-BE49-F238E27FC236}">
                    <a16:creationId xmlns:a16="http://schemas.microsoft.com/office/drawing/2014/main" id="{15F7FF21-D7C5-521F-B47B-74F736DEEDFF}"/>
                  </a:ext>
                </a:extLst>
              </p:cNvPr>
              <p:cNvSpPr/>
              <p:nvPr/>
            </p:nvSpPr>
            <p:spPr>
              <a:xfrm>
                <a:off x="6036469" y="2917984"/>
                <a:ext cx="161925" cy="133350"/>
              </a:xfrm>
              <a:custGeom>
                <a:avLst/>
                <a:gdLst>
                  <a:gd name="connsiteX0" fmla="*/ 74771 w 161925"/>
                  <a:gd name="connsiteY0" fmla="*/ 30004 h 133350"/>
                  <a:gd name="connsiteX1" fmla="*/ 77629 w 161925"/>
                  <a:gd name="connsiteY1" fmla="*/ 21431 h 133350"/>
                  <a:gd name="connsiteX2" fmla="*/ 63341 w 161925"/>
                  <a:gd name="connsiteY2" fmla="*/ 7144 h 133350"/>
                  <a:gd name="connsiteX3" fmla="*/ 49054 w 161925"/>
                  <a:gd name="connsiteY3" fmla="*/ 21431 h 133350"/>
                  <a:gd name="connsiteX4" fmla="*/ 49054 w 161925"/>
                  <a:gd name="connsiteY4" fmla="*/ 24289 h 133350"/>
                  <a:gd name="connsiteX5" fmla="*/ 22384 w 161925"/>
                  <a:gd name="connsiteY5" fmla="*/ 56674 h 133350"/>
                  <a:gd name="connsiteX6" fmla="*/ 27146 w 161925"/>
                  <a:gd name="connsiteY6" fmla="*/ 72866 h 133350"/>
                  <a:gd name="connsiteX7" fmla="*/ 25241 w 161925"/>
                  <a:gd name="connsiteY7" fmla="*/ 72866 h 133350"/>
                  <a:gd name="connsiteX8" fmla="*/ 7144 w 161925"/>
                  <a:gd name="connsiteY8" fmla="*/ 90964 h 133350"/>
                  <a:gd name="connsiteX9" fmla="*/ 25241 w 161925"/>
                  <a:gd name="connsiteY9" fmla="*/ 109061 h 133350"/>
                  <a:gd name="connsiteX10" fmla="*/ 42386 w 161925"/>
                  <a:gd name="connsiteY10" fmla="*/ 93821 h 133350"/>
                  <a:gd name="connsiteX11" fmla="*/ 78581 w 161925"/>
                  <a:gd name="connsiteY11" fmla="*/ 130016 h 133350"/>
                  <a:gd name="connsiteX12" fmla="*/ 114776 w 161925"/>
                  <a:gd name="connsiteY12" fmla="*/ 93821 h 133350"/>
                  <a:gd name="connsiteX13" fmla="*/ 109061 w 161925"/>
                  <a:gd name="connsiteY13" fmla="*/ 73819 h 133350"/>
                  <a:gd name="connsiteX14" fmla="*/ 124301 w 161925"/>
                  <a:gd name="connsiteY14" fmla="*/ 80486 h 133350"/>
                  <a:gd name="connsiteX15" fmla="*/ 146209 w 161925"/>
                  <a:gd name="connsiteY15" fmla="*/ 61436 h 133350"/>
                  <a:gd name="connsiteX16" fmla="*/ 151924 w 161925"/>
                  <a:gd name="connsiteY16" fmla="*/ 63341 h 133350"/>
                  <a:gd name="connsiteX17" fmla="*/ 163354 w 161925"/>
                  <a:gd name="connsiteY17" fmla="*/ 51911 h 133350"/>
                  <a:gd name="connsiteX18" fmla="*/ 151924 w 161925"/>
                  <a:gd name="connsiteY18" fmla="*/ 40481 h 133350"/>
                  <a:gd name="connsiteX19" fmla="*/ 142399 w 161925"/>
                  <a:gd name="connsiteY19" fmla="*/ 46196 h 133350"/>
                  <a:gd name="connsiteX20" fmla="*/ 124301 w 161925"/>
                  <a:gd name="connsiteY20" fmla="*/ 36671 h 133350"/>
                  <a:gd name="connsiteX21" fmla="*/ 102394 w 161925"/>
                  <a:gd name="connsiteY21" fmla="*/ 58579 h 133350"/>
                  <a:gd name="connsiteX22" fmla="*/ 105251 w 161925"/>
                  <a:gd name="connsiteY22" fmla="*/ 70009 h 133350"/>
                  <a:gd name="connsiteX23" fmla="*/ 88106 w 161925"/>
                  <a:gd name="connsiteY23" fmla="*/ 59531 h 133350"/>
                  <a:gd name="connsiteX24" fmla="*/ 88106 w 161925"/>
                  <a:gd name="connsiteY24" fmla="*/ 58579 h 133350"/>
                  <a:gd name="connsiteX25" fmla="*/ 74771 w 161925"/>
                  <a:gd name="connsiteY25" fmla="*/ 30004 h 133350"/>
                  <a:gd name="connsiteX26" fmla="*/ 42386 w 161925"/>
                  <a:gd name="connsiteY26" fmla="*/ 91916 h 133350"/>
                  <a:gd name="connsiteX27" fmla="*/ 42386 w 161925"/>
                  <a:gd name="connsiteY27" fmla="*/ 89059 h 133350"/>
                  <a:gd name="connsiteX28" fmla="*/ 43339 w 161925"/>
                  <a:gd name="connsiteY28" fmla="*/ 89059 h 133350"/>
                  <a:gd name="connsiteX29" fmla="*/ 42386 w 161925"/>
                  <a:gd name="connsiteY29" fmla="*/ 91916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61925" h="133350">
                    <a:moveTo>
                      <a:pt x="74771" y="30004"/>
                    </a:moveTo>
                    <a:cubicBezTo>
                      <a:pt x="76676" y="28099"/>
                      <a:pt x="77629" y="25241"/>
                      <a:pt x="77629" y="21431"/>
                    </a:cubicBezTo>
                    <a:cubicBezTo>
                      <a:pt x="77629" y="13811"/>
                      <a:pt x="70961" y="7144"/>
                      <a:pt x="63341" y="7144"/>
                    </a:cubicBezTo>
                    <a:cubicBezTo>
                      <a:pt x="55721" y="7144"/>
                      <a:pt x="49054" y="13811"/>
                      <a:pt x="49054" y="21431"/>
                    </a:cubicBezTo>
                    <a:cubicBezTo>
                      <a:pt x="49054" y="22384"/>
                      <a:pt x="49054" y="23336"/>
                      <a:pt x="49054" y="24289"/>
                    </a:cubicBezTo>
                    <a:cubicBezTo>
                      <a:pt x="33814" y="27146"/>
                      <a:pt x="22384" y="40481"/>
                      <a:pt x="22384" y="56674"/>
                    </a:cubicBezTo>
                    <a:cubicBezTo>
                      <a:pt x="22384" y="62389"/>
                      <a:pt x="24289" y="68104"/>
                      <a:pt x="27146" y="72866"/>
                    </a:cubicBezTo>
                    <a:cubicBezTo>
                      <a:pt x="26194" y="72866"/>
                      <a:pt x="26194" y="72866"/>
                      <a:pt x="25241" y="72866"/>
                    </a:cubicBezTo>
                    <a:cubicBezTo>
                      <a:pt x="15716" y="72866"/>
                      <a:pt x="7144" y="80486"/>
                      <a:pt x="7144" y="90964"/>
                    </a:cubicBezTo>
                    <a:cubicBezTo>
                      <a:pt x="7144" y="101441"/>
                      <a:pt x="14764" y="109061"/>
                      <a:pt x="25241" y="109061"/>
                    </a:cubicBezTo>
                    <a:cubicBezTo>
                      <a:pt x="33814" y="109061"/>
                      <a:pt x="41434" y="102394"/>
                      <a:pt x="42386" y="93821"/>
                    </a:cubicBezTo>
                    <a:cubicBezTo>
                      <a:pt x="42386" y="113824"/>
                      <a:pt x="58579" y="130016"/>
                      <a:pt x="78581" y="130016"/>
                    </a:cubicBezTo>
                    <a:cubicBezTo>
                      <a:pt x="98584" y="130016"/>
                      <a:pt x="114776" y="113824"/>
                      <a:pt x="114776" y="93821"/>
                    </a:cubicBezTo>
                    <a:cubicBezTo>
                      <a:pt x="114776" y="86201"/>
                      <a:pt x="112871" y="79534"/>
                      <a:pt x="109061" y="73819"/>
                    </a:cubicBezTo>
                    <a:cubicBezTo>
                      <a:pt x="112871" y="77629"/>
                      <a:pt x="118586" y="80486"/>
                      <a:pt x="124301" y="80486"/>
                    </a:cubicBezTo>
                    <a:cubicBezTo>
                      <a:pt x="135731" y="80486"/>
                      <a:pt x="144304" y="71914"/>
                      <a:pt x="146209" y="61436"/>
                    </a:cubicBezTo>
                    <a:cubicBezTo>
                      <a:pt x="148114" y="62389"/>
                      <a:pt x="150019" y="63341"/>
                      <a:pt x="151924" y="63341"/>
                    </a:cubicBezTo>
                    <a:cubicBezTo>
                      <a:pt x="158591" y="63341"/>
                      <a:pt x="163354" y="58579"/>
                      <a:pt x="163354" y="51911"/>
                    </a:cubicBezTo>
                    <a:cubicBezTo>
                      <a:pt x="163354" y="45244"/>
                      <a:pt x="158591" y="40481"/>
                      <a:pt x="151924" y="40481"/>
                    </a:cubicBezTo>
                    <a:cubicBezTo>
                      <a:pt x="148114" y="40481"/>
                      <a:pt x="144304" y="42386"/>
                      <a:pt x="142399" y="46196"/>
                    </a:cubicBezTo>
                    <a:cubicBezTo>
                      <a:pt x="138589" y="40481"/>
                      <a:pt x="131921" y="36671"/>
                      <a:pt x="124301" y="36671"/>
                    </a:cubicBezTo>
                    <a:cubicBezTo>
                      <a:pt x="111919" y="36671"/>
                      <a:pt x="102394" y="46196"/>
                      <a:pt x="102394" y="58579"/>
                    </a:cubicBezTo>
                    <a:cubicBezTo>
                      <a:pt x="102394" y="62389"/>
                      <a:pt x="103346" y="66199"/>
                      <a:pt x="105251" y="70009"/>
                    </a:cubicBezTo>
                    <a:cubicBezTo>
                      <a:pt x="100489" y="65246"/>
                      <a:pt x="94774" y="61436"/>
                      <a:pt x="88106" y="59531"/>
                    </a:cubicBezTo>
                    <a:cubicBezTo>
                      <a:pt x="88106" y="59531"/>
                      <a:pt x="88106" y="58579"/>
                      <a:pt x="88106" y="58579"/>
                    </a:cubicBezTo>
                    <a:cubicBezTo>
                      <a:pt x="89059" y="46196"/>
                      <a:pt x="83344" y="36671"/>
                      <a:pt x="74771" y="30004"/>
                    </a:cubicBezTo>
                    <a:close/>
                    <a:moveTo>
                      <a:pt x="42386" y="91916"/>
                    </a:moveTo>
                    <a:cubicBezTo>
                      <a:pt x="42386" y="90964"/>
                      <a:pt x="42386" y="90011"/>
                      <a:pt x="42386" y="89059"/>
                    </a:cubicBezTo>
                    <a:cubicBezTo>
                      <a:pt x="42386" y="89059"/>
                      <a:pt x="42386" y="89059"/>
                      <a:pt x="43339" y="89059"/>
                    </a:cubicBezTo>
                    <a:cubicBezTo>
                      <a:pt x="43339" y="89059"/>
                      <a:pt x="42386" y="90964"/>
                      <a:pt x="42386" y="919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0" name="Freeform: Shape 350">
                <a:extLst>
                  <a:ext uri="{FF2B5EF4-FFF2-40B4-BE49-F238E27FC236}">
                    <a16:creationId xmlns:a16="http://schemas.microsoft.com/office/drawing/2014/main" id="{10092CF9-4BAF-B6FC-7459-A59F950CAFE1}"/>
                  </a:ext>
                </a:extLst>
              </p:cNvPr>
              <p:cNvSpPr/>
              <p:nvPr/>
            </p:nvSpPr>
            <p:spPr>
              <a:xfrm>
                <a:off x="5822156" y="3741896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22384 h 28575"/>
                  <a:gd name="connsiteX2" fmla="*/ 7144 w 28575"/>
                  <a:gd name="connsiteY2" fmla="*/ 14764 h 28575"/>
                  <a:gd name="connsiteX3" fmla="*/ 14764 w 28575"/>
                  <a:gd name="connsiteY3" fmla="*/ 714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8972"/>
                      <a:pt x="18972" y="22384"/>
                      <a:pt x="14764" y="22384"/>
                    </a:cubicBezTo>
                    <a:cubicBezTo>
                      <a:pt x="10555" y="22384"/>
                      <a:pt x="7144" y="18972"/>
                      <a:pt x="7144" y="14764"/>
                    </a:cubicBezTo>
                    <a:cubicBezTo>
                      <a:pt x="7144" y="10555"/>
                      <a:pt x="10555" y="7144"/>
                      <a:pt x="14764" y="7144"/>
                    </a:cubicBezTo>
                    <a:cubicBezTo>
                      <a:pt x="18972" y="7144"/>
                      <a:pt x="22384" y="10555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1" name="Freeform: Shape 351">
                <a:extLst>
                  <a:ext uri="{FF2B5EF4-FFF2-40B4-BE49-F238E27FC236}">
                    <a16:creationId xmlns:a16="http://schemas.microsoft.com/office/drawing/2014/main" id="{2DB1C20B-C713-3B6B-0F9C-BFCB5C382F43}"/>
                  </a:ext>
                </a:extLst>
              </p:cNvPr>
              <p:cNvSpPr/>
              <p:nvPr/>
            </p:nvSpPr>
            <p:spPr>
              <a:xfrm>
                <a:off x="5948839" y="2976086"/>
                <a:ext cx="28575" cy="28575"/>
              </a:xfrm>
              <a:custGeom>
                <a:avLst/>
                <a:gdLst>
                  <a:gd name="connsiteX0" fmla="*/ 15716 w 28575"/>
                  <a:gd name="connsiteY0" fmla="*/ 24289 h 28575"/>
                  <a:gd name="connsiteX1" fmla="*/ 24289 w 28575"/>
                  <a:gd name="connsiteY1" fmla="*/ 15716 h 28575"/>
                  <a:gd name="connsiteX2" fmla="*/ 15716 w 28575"/>
                  <a:gd name="connsiteY2" fmla="*/ 7144 h 28575"/>
                  <a:gd name="connsiteX3" fmla="*/ 7144 w 28575"/>
                  <a:gd name="connsiteY3" fmla="*/ 15716 h 28575"/>
                  <a:gd name="connsiteX4" fmla="*/ 15716 w 28575"/>
                  <a:gd name="connsiteY4" fmla="*/ 2428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5716" y="24289"/>
                    </a:move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8096" y="20479"/>
                      <a:pt x="11906" y="24289"/>
                      <a:pt x="15716" y="2428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2" name="Freeform: Shape 352">
                <a:extLst>
                  <a:ext uri="{FF2B5EF4-FFF2-40B4-BE49-F238E27FC236}">
                    <a16:creationId xmlns:a16="http://schemas.microsoft.com/office/drawing/2014/main" id="{60C65A43-8E00-5090-8C49-B32E94803892}"/>
                  </a:ext>
                </a:extLst>
              </p:cNvPr>
              <p:cNvSpPr/>
              <p:nvPr/>
            </p:nvSpPr>
            <p:spPr>
              <a:xfrm>
                <a:off x="5656094" y="3041809"/>
                <a:ext cx="95250" cy="114300"/>
              </a:xfrm>
              <a:custGeom>
                <a:avLst/>
                <a:gdLst>
                  <a:gd name="connsiteX0" fmla="*/ 20806 w 95250"/>
                  <a:gd name="connsiteY0" fmla="*/ 90964 h 114300"/>
                  <a:gd name="connsiteX1" fmla="*/ 27474 w 95250"/>
                  <a:gd name="connsiteY1" fmla="*/ 89059 h 114300"/>
                  <a:gd name="connsiteX2" fmla="*/ 57954 w 95250"/>
                  <a:gd name="connsiteY2" fmla="*/ 108109 h 114300"/>
                  <a:gd name="connsiteX3" fmla="*/ 92244 w 95250"/>
                  <a:gd name="connsiteY3" fmla="*/ 73819 h 114300"/>
                  <a:gd name="connsiteX4" fmla="*/ 63669 w 95250"/>
                  <a:gd name="connsiteY4" fmla="*/ 40481 h 114300"/>
                  <a:gd name="connsiteX5" fmla="*/ 64621 w 95250"/>
                  <a:gd name="connsiteY5" fmla="*/ 33814 h 114300"/>
                  <a:gd name="connsiteX6" fmla="*/ 37951 w 95250"/>
                  <a:gd name="connsiteY6" fmla="*/ 7144 h 114300"/>
                  <a:gd name="connsiteX7" fmla="*/ 11281 w 95250"/>
                  <a:gd name="connsiteY7" fmla="*/ 33814 h 114300"/>
                  <a:gd name="connsiteX8" fmla="*/ 28426 w 95250"/>
                  <a:gd name="connsiteY8" fmla="*/ 58579 h 114300"/>
                  <a:gd name="connsiteX9" fmla="*/ 27474 w 95250"/>
                  <a:gd name="connsiteY9" fmla="*/ 61436 h 114300"/>
                  <a:gd name="connsiteX10" fmla="*/ 22711 w 95250"/>
                  <a:gd name="connsiteY10" fmla="*/ 60484 h 114300"/>
                  <a:gd name="connsiteX11" fmla="*/ 7471 w 95250"/>
                  <a:gd name="connsiteY11" fmla="*/ 75724 h 114300"/>
                  <a:gd name="connsiteX12" fmla="*/ 20806 w 95250"/>
                  <a:gd name="connsiteY12" fmla="*/ 90964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250" h="114300">
                    <a:moveTo>
                      <a:pt x="20806" y="90964"/>
                    </a:moveTo>
                    <a:cubicBezTo>
                      <a:pt x="22711" y="90964"/>
                      <a:pt x="25569" y="90011"/>
                      <a:pt x="27474" y="89059"/>
                    </a:cubicBezTo>
                    <a:cubicBezTo>
                      <a:pt x="33189" y="100489"/>
                      <a:pt x="44619" y="108109"/>
                      <a:pt x="57954" y="108109"/>
                    </a:cubicBezTo>
                    <a:cubicBezTo>
                      <a:pt x="77004" y="108109"/>
                      <a:pt x="92244" y="92869"/>
                      <a:pt x="92244" y="73819"/>
                    </a:cubicBezTo>
                    <a:cubicBezTo>
                      <a:pt x="92244" y="56674"/>
                      <a:pt x="79861" y="43339"/>
                      <a:pt x="63669" y="40481"/>
                    </a:cubicBezTo>
                    <a:cubicBezTo>
                      <a:pt x="64621" y="38576"/>
                      <a:pt x="64621" y="36671"/>
                      <a:pt x="64621" y="33814"/>
                    </a:cubicBezTo>
                    <a:cubicBezTo>
                      <a:pt x="64621" y="18574"/>
                      <a:pt x="52239" y="7144"/>
                      <a:pt x="37951" y="7144"/>
                    </a:cubicBezTo>
                    <a:cubicBezTo>
                      <a:pt x="22711" y="7144"/>
                      <a:pt x="11281" y="19526"/>
                      <a:pt x="11281" y="33814"/>
                    </a:cubicBezTo>
                    <a:cubicBezTo>
                      <a:pt x="11281" y="45244"/>
                      <a:pt x="17949" y="54769"/>
                      <a:pt x="28426" y="58579"/>
                    </a:cubicBezTo>
                    <a:cubicBezTo>
                      <a:pt x="28426" y="59531"/>
                      <a:pt x="27474" y="60484"/>
                      <a:pt x="27474" y="61436"/>
                    </a:cubicBezTo>
                    <a:cubicBezTo>
                      <a:pt x="25569" y="60484"/>
                      <a:pt x="24616" y="60484"/>
                      <a:pt x="22711" y="60484"/>
                    </a:cubicBezTo>
                    <a:cubicBezTo>
                      <a:pt x="14139" y="60484"/>
                      <a:pt x="7471" y="67151"/>
                      <a:pt x="7471" y="75724"/>
                    </a:cubicBezTo>
                    <a:cubicBezTo>
                      <a:pt x="5566" y="84296"/>
                      <a:pt x="12234" y="90964"/>
                      <a:pt x="20806" y="909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3" name="Freeform: Shape 353">
                <a:extLst>
                  <a:ext uri="{FF2B5EF4-FFF2-40B4-BE49-F238E27FC236}">
                    <a16:creationId xmlns:a16="http://schemas.microsoft.com/office/drawing/2014/main" id="{66C37643-DB11-98E1-1ED2-EB1E78141DE1}"/>
                  </a:ext>
                </a:extLst>
              </p:cNvPr>
              <p:cNvSpPr/>
              <p:nvPr/>
            </p:nvSpPr>
            <p:spPr>
              <a:xfrm>
                <a:off x="5755481" y="4182904"/>
                <a:ext cx="57150" cy="57150"/>
              </a:xfrm>
              <a:custGeom>
                <a:avLst/>
                <a:gdLst>
                  <a:gd name="connsiteX0" fmla="*/ 31909 w 57150"/>
                  <a:gd name="connsiteY0" fmla="*/ 7144 h 57150"/>
                  <a:gd name="connsiteX1" fmla="*/ 7144 w 57150"/>
                  <a:gd name="connsiteY1" fmla="*/ 31909 h 57150"/>
                  <a:gd name="connsiteX2" fmla="*/ 31909 w 57150"/>
                  <a:gd name="connsiteY2" fmla="*/ 56674 h 57150"/>
                  <a:gd name="connsiteX3" fmla="*/ 56674 w 57150"/>
                  <a:gd name="connsiteY3" fmla="*/ 31909 h 57150"/>
                  <a:gd name="connsiteX4" fmla="*/ 31909 w 57150"/>
                  <a:gd name="connsiteY4" fmla="*/ 714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31909" y="7144"/>
                    </a:moveTo>
                    <a:cubicBezTo>
                      <a:pt x="18574" y="7144"/>
                      <a:pt x="7144" y="18574"/>
                      <a:pt x="7144" y="31909"/>
                    </a:cubicBezTo>
                    <a:cubicBezTo>
                      <a:pt x="7144" y="45244"/>
                      <a:pt x="18574" y="56674"/>
                      <a:pt x="31909" y="56674"/>
                    </a:cubicBezTo>
                    <a:cubicBezTo>
                      <a:pt x="45244" y="56674"/>
                      <a:pt x="56674" y="45244"/>
                      <a:pt x="56674" y="31909"/>
                    </a:cubicBezTo>
                    <a:cubicBezTo>
                      <a:pt x="56674" y="17621"/>
                      <a:pt x="45244" y="7144"/>
                      <a:pt x="3190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4" name="Freeform: Shape 354">
                <a:extLst>
                  <a:ext uri="{FF2B5EF4-FFF2-40B4-BE49-F238E27FC236}">
                    <a16:creationId xmlns:a16="http://schemas.microsoft.com/office/drawing/2014/main" id="{BE50D05D-9369-B59F-32D4-AEE196985D93}"/>
                  </a:ext>
                </a:extLst>
              </p:cNvPr>
              <p:cNvSpPr/>
              <p:nvPr/>
            </p:nvSpPr>
            <p:spPr>
              <a:xfrm>
                <a:off x="6033611" y="3938111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7144 h 28575"/>
                  <a:gd name="connsiteX2" fmla="*/ 7144 w 28575"/>
                  <a:gd name="connsiteY2" fmla="*/ 14764 h 28575"/>
                  <a:gd name="connsiteX3" fmla="*/ 14764 w 28575"/>
                  <a:gd name="connsiteY3" fmla="*/ 2238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0001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8574"/>
                      <a:pt x="10954" y="22384"/>
                      <a:pt x="14764" y="22384"/>
                    </a:cubicBezTo>
                    <a:cubicBezTo>
                      <a:pt x="18574" y="22384"/>
                      <a:pt x="22384" y="19526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5" name="Freeform: Shape 355">
                <a:extLst>
                  <a:ext uri="{FF2B5EF4-FFF2-40B4-BE49-F238E27FC236}">
                    <a16:creationId xmlns:a16="http://schemas.microsoft.com/office/drawing/2014/main" id="{AF2F292A-38B3-0329-62BB-99005314E2FB}"/>
                  </a:ext>
                </a:extLst>
              </p:cNvPr>
              <p:cNvSpPr/>
              <p:nvPr/>
            </p:nvSpPr>
            <p:spPr>
              <a:xfrm>
                <a:off x="5585936" y="3662839"/>
                <a:ext cx="38100" cy="38100"/>
              </a:xfrm>
              <a:custGeom>
                <a:avLst/>
                <a:gdLst>
                  <a:gd name="connsiteX0" fmla="*/ 37624 w 38100"/>
                  <a:gd name="connsiteY0" fmla="*/ 22384 h 38100"/>
                  <a:gd name="connsiteX1" fmla="*/ 22384 w 38100"/>
                  <a:gd name="connsiteY1" fmla="*/ 7144 h 38100"/>
                  <a:gd name="connsiteX2" fmla="*/ 7144 w 38100"/>
                  <a:gd name="connsiteY2" fmla="*/ 22384 h 38100"/>
                  <a:gd name="connsiteX3" fmla="*/ 22384 w 38100"/>
                  <a:gd name="connsiteY3" fmla="*/ 37624 h 38100"/>
                  <a:gd name="connsiteX4" fmla="*/ 37624 w 38100"/>
                  <a:gd name="connsiteY4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7624" y="22384"/>
                    </a:moveTo>
                    <a:cubicBezTo>
                      <a:pt x="37624" y="13811"/>
                      <a:pt x="30956" y="7144"/>
                      <a:pt x="22384" y="7144"/>
                    </a:cubicBezTo>
                    <a:cubicBezTo>
                      <a:pt x="13811" y="7144"/>
                      <a:pt x="7144" y="13811"/>
                      <a:pt x="7144" y="22384"/>
                    </a:cubicBezTo>
                    <a:cubicBezTo>
                      <a:pt x="7144" y="30956"/>
                      <a:pt x="13811" y="37624"/>
                      <a:pt x="22384" y="37624"/>
                    </a:cubicBezTo>
                    <a:cubicBezTo>
                      <a:pt x="30956" y="37624"/>
                      <a:pt x="37624" y="30956"/>
                      <a:pt x="3762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6" name="Freeform: Shape 356">
                <a:extLst>
                  <a:ext uri="{FF2B5EF4-FFF2-40B4-BE49-F238E27FC236}">
                    <a16:creationId xmlns:a16="http://schemas.microsoft.com/office/drawing/2014/main" id="{85D57A4B-A976-C704-30C6-33F2C386EE50}"/>
                  </a:ext>
                </a:extLst>
              </p:cNvPr>
              <p:cNvSpPr/>
              <p:nvPr/>
            </p:nvSpPr>
            <p:spPr>
              <a:xfrm>
                <a:off x="5774531" y="3054191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28099 h 28575"/>
                  <a:gd name="connsiteX2" fmla="*/ 7144 w 28575"/>
                  <a:gd name="connsiteY2" fmla="*/ 17621 h 28575"/>
                  <a:gd name="connsiteX3" fmla="*/ 17621 w 28575"/>
                  <a:gd name="connsiteY3" fmla="*/ 7144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23408"/>
                      <a:pt x="23408" y="28099"/>
                      <a:pt x="17621" y="28099"/>
                    </a:cubicBezTo>
                    <a:cubicBezTo>
                      <a:pt x="11835" y="28099"/>
                      <a:pt x="7144" y="23408"/>
                      <a:pt x="7144" y="17621"/>
                    </a:cubicBezTo>
                    <a:cubicBezTo>
                      <a:pt x="7144" y="11835"/>
                      <a:pt x="11835" y="7144"/>
                      <a:pt x="17621" y="7144"/>
                    </a:cubicBezTo>
                    <a:cubicBezTo>
                      <a:pt x="23408" y="7144"/>
                      <a:pt x="28099" y="11835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7" name="Freeform: Shape 357">
                <a:extLst>
                  <a:ext uri="{FF2B5EF4-FFF2-40B4-BE49-F238E27FC236}">
                    <a16:creationId xmlns:a16="http://schemas.microsoft.com/office/drawing/2014/main" id="{AF257761-4B8F-24B9-A1B0-AC717497BE22}"/>
                  </a:ext>
                </a:extLst>
              </p:cNvPr>
              <p:cNvSpPr/>
              <p:nvPr/>
            </p:nvSpPr>
            <p:spPr>
              <a:xfrm>
                <a:off x="5801201" y="2997041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24289 h 28575"/>
                  <a:gd name="connsiteX2" fmla="*/ 7144 w 28575"/>
                  <a:gd name="connsiteY2" fmla="*/ 15716 h 28575"/>
                  <a:gd name="connsiteX3" fmla="*/ 15716 w 28575"/>
                  <a:gd name="connsiteY3" fmla="*/ 7144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20451"/>
                      <a:pt x="20451" y="24289"/>
                      <a:pt x="15716" y="24289"/>
                    </a:cubicBezTo>
                    <a:cubicBezTo>
                      <a:pt x="10982" y="24289"/>
                      <a:pt x="7144" y="20451"/>
                      <a:pt x="7144" y="15716"/>
                    </a:cubicBezTo>
                    <a:cubicBezTo>
                      <a:pt x="7144" y="10982"/>
                      <a:pt x="10982" y="7144"/>
                      <a:pt x="15716" y="7144"/>
                    </a:cubicBezTo>
                    <a:cubicBezTo>
                      <a:pt x="20451" y="7144"/>
                      <a:pt x="24289" y="10982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8" name="Freeform: Shape 358">
                <a:extLst>
                  <a:ext uri="{FF2B5EF4-FFF2-40B4-BE49-F238E27FC236}">
                    <a16:creationId xmlns:a16="http://schemas.microsoft.com/office/drawing/2014/main" id="{4D6514F1-E31D-C5FC-475D-A3608C2D7EE0}"/>
                  </a:ext>
                </a:extLst>
              </p:cNvPr>
              <p:cNvSpPr/>
              <p:nvPr/>
            </p:nvSpPr>
            <p:spPr>
              <a:xfrm>
                <a:off x="5444966" y="3704749"/>
                <a:ext cx="85725" cy="85725"/>
              </a:xfrm>
              <a:custGeom>
                <a:avLst/>
                <a:gdLst>
                  <a:gd name="connsiteX0" fmla="*/ 81439 w 85725"/>
                  <a:gd name="connsiteY0" fmla="*/ 44291 h 85725"/>
                  <a:gd name="connsiteX1" fmla="*/ 44291 w 85725"/>
                  <a:gd name="connsiteY1" fmla="*/ 81439 h 85725"/>
                  <a:gd name="connsiteX2" fmla="*/ 7144 w 85725"/>
                  <a:gd name="connsiteY2" fmla="*/ 44291 h 85725"/>
                  <a:gd name="connsiteX3" fmla="*/ 44291 w 85725"/>
                  <a:gd name="connsiteY3" fmla="*/ 7144 h 85725"/>
                  <a:gd name="connsiteX4" fmla="*/ 81439 w 85725"/>
                  <a:gd name="connsiteY4" fmla="*/ 44291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725" h="85725">
                    <a:moveTo>
                      <a:pt x="81439" y="44291"/>
                    </a:moveTo>
                    <a:cubicBezTo>
                      <a:pt x="81439" y="64807"/>
                      <a:pt x="64807" y="81439"/>
                      <a:pt x="44291" y="81439"/>
                    </a:cubicBezTo>
                    <a:cubicBezTo>
                      <a:pt x="23775" y="81439"/>
                      <a:pt x="7144" y="64807"/>
                      <a:pt x="7144" y="44291"/>
                    </a:cubicBezTo>
                    <a:cubicBezTo>
                      <a:pt x="7144" y="23775"/>
                      <a:pt x="23775" y="7144"/>
                      <a:pt x="44291" y="7144"/>
                    </a:cubicBezTo>
                    <a:cubicBezTo>
                      <a:pt x="64807" y="7144"/>
                      <a:pt x="81439" y="23775"/>
                      <a:pt x="81439" y="4429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9" name="Freeform: Shape 359">
                <a:extLst>
                  <a:ext uri="{FF2B5EF4-FFF2-40B4-BE49-F238E27FC236}">
                    <a16:creationId xmlns:a16="http://schemas.microsoft.com/office/drawing/2014/main" id="{0B978996-8FF3-ED93-554E-6FE236E61883}"/>
                  </a:ext>
                </a:extLst>
              </p:cNvPr>
              <p:cNvSpPr/>
              <p:nvPr/>
            </p:nvSpPr>
            <p:spPr>
              <a:xfrm>
                <a:off x="5544979" y="3427571"/>
                <a:ext cx="85725" cy="95250"/>
              </a:xfrm>
              <a:custGeom>
                <a:avLst/>
                <a:gdLst>
                  <a:gd name="connsiteX0" fmla="*/ 58579 w 85725"/>
                  <a:gd name="connsiteY0" fmla="*/ 39529 h 95250"/>
                  <a:gd name="connsiteX1" fmla="*/ 59531 w 85725"/>
                  <a:gd name="connsiteY1" fmla="*/ 32861 h 95250"/>
                  <a:gd name="connsiteX2" fmla="*/ 39529 w 85725"/>
                  <a:gd name="connsiteY2" fmla="*/ 12859 h 95250"/>
                  <a:gd name="connsiteX3" fmla="*/ 38576 w 85725"/>
                  <a:gd name="connsiteY3" fmla="*/ 12859 h 95250"/>
                  <a:gd name="connsiteX4" fmla="*/ 25241 w 85725"/>
                  <a:gd name="connsiteY4" fmla="*/ 7144 h 95250"/>
                  <a:gd name="connsiteX5" fmla="*/ 7144 w 85725"/>
                  <a:gd name="connsiteY5" fmla="*/ 25241 h 95250"/>
                  <a:gd name="connsiteX6" fmla="*/ 22384 w 85725"/>
                  <a:gd name="connsiteY6" fmla="*/ 43339 h 95250"/>
                  <a:gd name="connsiteX7" fmla="*/ 34766 w 85725"/>
                  <a:gd name="connsiteY7" fmla="*/ 52864 h 95250"/>
                  <a:gd name="connsiteX8" fmla="*/ 30004 w 85725"/>
                  <a:gd name="connsiteY8" fmla="*/ 68104 h 95250"/>
                  <a:gd name="connsiteX9" fmla="*/ 58579 w 85725"/>
                  <a:gd name="connsiteY9" fmla="*/ 96679 h 95250"/>
                  <a:gd name="connsiteX10" fmla="*/ 87154 w 85725"/>
                  <a:gd name="connsiteY10" fmla="*/ 68104 h 95250"/>
                  <a:gd name="connsiteX11" fmla="*/ 58579 w 85725"/>
                  <a:gd name="connsiteY11" fmla="*/ 39529 h 95250"/>
                  <a:gd name="connsiteX12" fmla="*/ 58579 w 85725"/>
                  <a:gd name="connsiteY12" fmla="*/ 39529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5725" h="95250">
                    <a:moveTo>
                      <a:pt x="58579" y="39529"/>
                    </a:moveTo>
                    <a:cubicBezTo>
                      <a:pt x="59531" y="37624"/>
                      <a:pt x="59531" y="35719"/>
                      <a:pt x="59531" y="32861"/>
                    </a:cubicBezTo>
                    <a:cubicBezTo>
                      <a:pt x="59531" y="21431"/>
                      <a:pt x="50006" y="12859"/>
                      <a:pt x="39529" y="12859"/>
                    </a:cubicBezTo>
                    <a:cubicBezTo>
                      <a:pt x="39529" y="12859"/>
                      <a:pt x="38576" y="12859"/>
                      <a:pt x="38576" y="12859"/>
                    </a:cubicBezTo>
                    <a:cubicBezTo>
                      <a:pt x="34766" y="9049"/>
                      <a:pt x="30956" y="7144"/>
                      <a:pt x="25241" y="7144"/>
                    </a:cubicBezTo>
                    <a:cubicBezTo>
                      <a:pt x="14764" y="7144"/>
                      <a:pt x="7144" y="15716"/>
                      <a:pt x="7144" y="25241"/>
                    </a:cubicBezTo>
                    <a:cubicBezTo>
                      <a:pt x="7144" y="33814"/>
                      <a:pt x="13811" y="41434"/>
                      <a:pt x="22384" y="43339"/>
                    </a:cubicBezTo>
                    <a:cubicBezTo>
                      <a:pt x="25241" y="48101"/>
                      <a:pt x="30004" y="50959"/>
                      <a:pt x="34766" y="52864"/>
                    </a:cubicBezTo>
                    <a:cubicBezTo>
                      <a:pt x="31909" y="57626"/>
                      <a:pt x="30004" y="62389"/>
                      <a:pt x="30004" y="68104"/>
                    </a:cubicBezTo>
                    <a:cubicBezTo>
                      <a:pt x="30004" y="84296"/>
                      <a:pt x="43339" y="96679"/>
                      <a:pt x="58579" y="96679"/>
                    </a:cubicBezTo>
                    <a:cubicBezTo>
                      <a:pt x="74771" y="96679"/>
                      <a:pt x="87154" y="83344"/>
                      <a:pt x="87154" y="68104"/>
                    </a:cubicBezTo>
                    <a:cubicBezTo>
                      <a:pt x="88106" y="52864"/>
                      <a:pt x="74771" y="39529"/>
                      <a:pt x="58579" y="39529"/>
                    </a:cubicBezTo>
                    <a:cubicBezTo>
                      <a:pt x="58579" y="39529"/>
                      <a:pt x="58579" y="39529"/>
                      <a:pt x="58579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0" name="Freeform: Shape 360">
                <a:extLst>
                  <a:ext uri="{FF2B5EF4-FFF2-40B4-BE49-F238E27FC236}">
                    <a16:creationId xmlns:a16="http://schemas.microsoft.com/office/drawing/2014/main" id="{C40FD40F-DDD1-79DA-AA2E-BB0F4AEDB4CB}"/>
                  </a:ext>
                </a:extLst>
              </p:cNvPr>
              <p:cNvSpPr/>
              <p:nvPr/>
            </p:nvSpPr>
            <p:spPr>
              <a:xfrm>
                <a:off x="5965031" y="4117181"/>
                <a:ext cx="19050" cy="19050"/>
              </a:xfrm>
              <a:custGeom>
                <a:avLst/>
                <a:gdLst>
                  <a:gd name="connsiteX0" fmla="*/ 16669 w 19050"/>
                  <a:gd name="connsiteY0" fmla="*/ 11906 h 19050"/>
                  <a:gd name="connsiteX1" fmla="*/ 11906 w 19050"/>
                  <a:gd name="connsiteY1" fmla="*/ 7144 h 19050"/>
                  <a:gd name="connsiteX2" fmla="*/ 7144 w 19050"/>
                  <a:gd name="connsiteY2" fmla="*/ 11906 h 19050"/>
                  <a:gd name="connsiteX3" fmla="*/ 11906 w 19050"/>
                  <a:gd name="connsiteY3" fmla="*/ 16669 h 19050"/>
                  <a:gd name="connsiteX4" fmla="*/ 16669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6669" y="11906"/>
                    </a:move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6669"/>
                      <a:pt x="16669" y="14764"/>
                      <a:pt x="16669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1" name="Freeform: Shape 361">
                <a:extLst>
                  <a:ext uri="{FF2B5EF4-FFF2-40B4-BE49-F238E27FC236}">
                    <a16:creationId xmlns:a16="http://schemas.microsoft.com/office/drawing/2014/main" id="{3167F025-AE19-8173-0AE3-55A31D685C1B}"/>
                  </a:ext>
                </a:extLst>
              </p:cNvPr>
              <p:cNvSpPr/>
              <p:nvPr/>
            </p:nvSpPr>
            <p:spPr>
              <a:xfrm>
                <a:off x="5866924" y="3722846"/>
                <a:ext cx="76200" cy="76200"/>
              </a:xfrm>
              <a:custGeom>
                <a:avLst/>
                <a:gdLst>
                  <a:gd name="connsiteX0" fmla="*/ 65246 w 76200"/>
                  <a:gd name="connsiteY0" fmla="*/ 75724 h 76200"/>
                  <a:gd name="connsiteX1" fmla="*/ 75724 w 76200"/>
                  <a:gd name="connsiteY1" fmla="*/ 65246 h 76200"/>
                  <a:gd name="connsiteX2" fmla="*/ 65246 w 76200"/>
                  <a:gd name="connsiteY2" fmla="*/ 54769 h 76200"/>
                  <a:gd name="connsiteX3" fmla="*/ 62389 w 76200"/>
                  <a:gd name="connsiteY3" fmla="*/ 55721 h 76200"/>
                  <a:gd name="connsiteX4" fmla="*/ 68104 w 76200"/>
                  <a:gd name="connsiteY4" fmla="*/ 42386 h 76200"/>
                  <a:gd name="connsiteX5" fmla="*/ 50006 w 76200"/>
                  <a:gd name="connsiteY5" fmla="*/ 24289 h 76200"/>
                  <a:gd name="connsiteX6" fmla="*/ 42386 w 76200"/>
                  <a:gd name="connsiteY6" fmla="*/ 26194 h 76200"/>
                  <a:gd name="connsiteX7" fmla="*/ 30956 w 76200"/>
                  <a:gd name="connsiteY7" fmla="*/ 16669 h 76200"/>
                  <a:gd name="connsiteX8" fmla="*/ 31909 w 76200"/>
                  <a:gd name="connsiteY8" fmla="*/ 16669 h 76200"/>
                  <a:gd name="connsiteX9" fmla="*/ 36671 w 76200"/>
                  <a:gd name="connsiteY9" fmla="*/ 11906 h 76200"/>
                  <a:gd name="connsiteX10" fmla="*/ 31909 w 76200"/>
                  <a:gd name="connsiteY10" fmla="*/ 7144 h 76200"/>
                  <a:gd name="connsiteX11" fmla="*/ 27146 w 76200"/>
                  <a:gd name="connsiteY11" fmla="*/ 11906 h 76200"/>
                  <a:gd name="connsiteX12" fmla="*/ 30004 w 76200"/>
                  <a:gd name="connsiteY12" fmla="*/ 16669 h 76200"/>
                  <a:gd name="connsiteX13" fmla="*/ 26194 w 76200"/>
                  <a:gd name="connsiteY13" fmla="*/ 15716 h 76200"/>
                  <a:gd name="connsiteX14" fmla="*/ 7144 w 76200"/>
                  <a:gd name="connsiteY14" fmla="*/ 34766 h 76200"/>
                  <a:gd name="connsiteX15" fmla="*/ 26194 w 76200"/>
                  <a:gd name="connsiteY15" fmla="*/ 53816 h 76200"/>
                  <a:gd name="connsiteX16" fmla="*/ 35719 w 76200"/>
                  <a:gd name="connsiteY16" fmla="*/ 50959 h 76200"/>
                  <a:gd name="connsiteX17" fmla="*/ 50959 w 76200"/>
                  <a:gd name="connsiteY17" fmla="*/ 59531 h 76200"/>
                  <a:gd name="connsiteX18" fmla="*/ 57626 w 76200"/>
                  <a:gd name="connsiteY18" fmla="*/ 58579 h 76200"/>
                  <a:gd name="connsiteX19" fmla="*/ 54769 w 76200"/>
                  <a:gd name="connsiteY19" fmla="*/ 65246 h 76200"/>
                  <a:gd name="connsiteX20" fmla="*/ 65246 w 76200"/>
                  <a:gd name="connsiteY20" fmla="*/ 7572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76200" h="76200">
                    <a:moveTo>
                      <a:pt x="65246" y="75724"/>
                    </a:moveTo>
                    <a:cubicBezTo>
                      <a:pt x="70961" y="75724"/>
                      <a:pt x="75724" y="70961"/>
                      <a:pt x="75724" y="65246"/>
                    </a:cubicBezTo>
                    <a:cubicBezTo>
                      <a:pt x="75724" y="59531"/>
                      <a:pt x="70961" y="54769"/>
                      <a:pt x="65246" y="54769"/>
                    </a:cubicBezTo>
                    <a:cubicBezTo>
                      <a:pt x="64294" y="54769"/>
                      <a:pt x="63341" y="54769"/>
                      <a:pt x="62389" y="55721"/>
                    </a:cubicBezTo>
                    <a:cubicBezTo>
                      <a:pt x="66199" y="52864"/>
                      <a:pt x="68104" y="48101"/>
                      <a:pt x="68104" y="42386"/>
                    </a:cubicBezTo>
                    <a:cubicBezTo>
                      <a:pt x="68104" y="32861"/>
                      <a:pt x="60484" y="24289"/>
                      <a:pt x="50006" y="24289"/>
                    </a:cubicBezTo>
                    <a:cubicBezTo>
                      <a:pt x="47149" y="24289"/>
                      <a:pt x="44291" y="25241"/>
                      <a:pt x="42386" y="26194"/>
                    </a:cubicBezTo>
                    <a:cubicBezTo>
                      <a:pt x="39529" y="21431"/>
                      <a:pt x="35719" y="18574"/>
                      <a:pt x="30956" y="16669"/>
                    </a:cubicBezTo>
                    <a:cubicBezTo>
                      <a:pt x="30956" y="16669"/>
                      <a:pt x="31909" y="16669"/>
                      <a:pt x="31909" y="16669"/>
                    </a:cubicBezTo>
                    <a:cubicBezTo>
                      <a:pt x="34766" y="16669"/>
                      <a:pt x="36671" y="14764"/>
                      <a:pt x="36671" y="11906"/>
                    </a:cubicBezTo>
                    <a:cubicBezTo>
                      <a:pt x="36671" y="9049"/>
                      <a:pt x="34766" y="7144"/>
                      <a:pt x="31909" y="7144"/>
                    </a:cubicBezTo>
                    <a:cubicBezTo>
                      <a:pt x="29051" y="7144"/>
                      <a:pt x="27146" y="9049"/>
                      <a:pt x="27146" y="11906"/>
                    </a:cubicBezTo>
                    <a:cubicBezTo>
                      <a:pt x="27146" y="13811"/>
                      <a:pt x="28099" y="15716"/>
                      <a:pt x="30004" y="16669"/>
                    </a:cubicBezTo>
                    <a:cubicBezTo>
                      <a:pt x="29051" y="16669"/>
                      <a:pt x="27146" y="15716"/>
                      <a:pt x="26194" y="15716"/>
                    </a:cubicBezTo>
                    <a:cubicBezTo>
                      <a:pt x="15716" y="15716"/>
                      <a:pt x="7144" y="24289"/>
                      <a:pt x="7144" y="34766"/>
                    </a:cubicBezTo>
                    <a:cubicBezTo>
                      <a:pt x="7144" y="45244"/>
                      <a:pt x="15716" y="53816"/>
                      <a:pt x="26194" y="53816"/>
                    </a:cubicBezTo>
                    <a:cubicBezTo>
                      <a:pt x="29051" y="53816"/>
                      <a:pt x="32861" y="52864"/>
                      <a:pt x="35719" y="50959"/>
                    </a:cubicBezTo>
                    <a:cubicBezTo>
                      <a:pt x="38576" y="55721"/>
                      <a:pt x="44291" y="59531"/>
                      <a:pt x="50959" y="59531"/>
                    </a:cubicBezTo>
                    <a:cubicBezTo>
                      <a:pt x="52864" y="59531"/>
                      <a:pt x="55721" y="58579"/>
                      <a:pt x="57626" y="58579"/>
                    </a:cubicBezTo>
                    <a:cubicBezTo>
                      <a:pt x="55721" y="60484"/>
                      <a:pt x="54769" y="62389"/>
                      <a:pt x="54769" y="65246"/>
                    </a:cubicBezTo>
                    <a:cubicBezTo>
                      <a:pt x="54769" y="70961"/>
                      <a:pt x="59531" y="75724"/>
                      <a:pt x="65246" y="757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2" name="Freeform: Shape 362">
                <a:extLst>
                  <a:ext uri="{FF2B5EF4-FFF2-40B4-BE49-F238E27FC236}">
                    <a16:creationId xmlns:a16="http://schemas.microsoft.com/office/drawing/2014/main" id="{66700D17-877E-ACA3-29CA-BB87E32EE21A}"/>
                  </a:ext>
                </a:extLst>
              </p:cNvPr>
              <p:cNvSpPr/>
              <p:nvPr/>
            </p:nvSpPr>
            <p:spPr>
              <a:xfrm>
                <a:off x="6027896" y="2811304"/>
                <a:ext cx="95250" cy="85725"/>
              </a:xfrm>
              <a:custGeom>
                <a:avLst/>
                <a:gdLst>
                  <a:gd name="connsiteX0" fmla="*/ 27146 w 95250"/>
                  <a:gd name="connsiteY0" fmla="*/ 7144 h 85725"/>
                  <a:gd name="connsiteX1" fmla="*/ 7144 w 95250"/>
                  <a:gd name="connsiteY1" fmla="*/ 27146 h 85725"/>
                  <a:gd name="connsiteX2" fmla="*/ 16669 w 95250"/>
                  <a:gd name="connsiteY2" fmla="*/ 44291 h 85725"/>
                  <a:gd name="connsiteX3" fmla="*/ 15716 w 95250"/>
                  <a:gd name="connsiteY3" fmla="*/ 49054 h 85725"/>
                  <a:gd name="connsiteX4" fmla="*/ 32861 w 95250"/>
                  <a:gd name="connsiteY4" fmla="*/ 66199 h 85725"/>
                  <a:gd name="connsiteX5" fmla="*/ 42386 w 95250"/>
                  <a:gd name="connsiteY5" fmla="*/ 63341 h 85725"/>
                  <a:gd name="connsiteX6" fmla="*/ 66199 w 95250"/>
                  <a:gd name="connsiteY6" fmla="*/ 84296 h 85725"/>
                  <a:gd name="connsiteX7" fmla="*/ 90964 w 95250"/>
                  <a:gd name="connsiteY7" fmla="*/ 59531 h 85725"/>
                  <a:gd name="connsiteX8" fmla="*/ 66199 w 95250"/>
                  <a:gd name="connsiteY8" fmla="*/ 34766 h 85725"/>
                  <a:gd name="connsiteX9" fmla="*/ 49054 w 95250"/>
                  <a:gd name="connsiteY9" fmla="*/ 41434 h 85725"/>
                  <a:gd name="connsiteX10" fmla="*/ 45244 w 95250"/>
                  <a:gd name="connsiteY10" fmla="*/ 34766 h 85725"/>
                  <a:gd name="connsiteX11" fmla="*/ 47149 w 95250"/>
                  <a:gd name="connsiteY11" fmla="*/ 25241 h 85725"/>
                  <a:gd name="connsiteX12" fmla="*/ 27146 w 95250"/>
                  <a:gd name="connsiteY12" fmla="*/ 714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250" h="85725">
                    <a:moveTo>
                      <a:pt x="27146" y="7144"/>
                    </a:moveTo>
                    <a:cubicBezTo>
                      <a:pt x="15716" y="7144"/>
                      <a:pt x="7144" y="15716"/>
                      <a:pt x="7144" y="27146"/>
                    </a:cubicBezTo>
                    <a:cubicBezTo>
                      <a:pt x="7144" y="33814"/>
                      <a:pt x="10954" y="40481"/>
                      <a:pt x="16669" y="44291"/>
                    </a:cubicBezTo>
                    <a:cubicBezTo>
                      <a:pt x="15716" y="46196"/>
                      <a:pt x="15716" y="47149"/>
                      <a:pt x="15716" y="49054"/>
                    </a:cubicBezTo>
                    <a:cubicBezTo>
                      <a:pt x="15716" y="58579"/>
                      <a:pt x="23336" y="66199"/>
                      <a:pt x="32861" y="66199"/>
                    </a:cubicBezTo>
                    <a:cubicBezTo>
                      <a:pt x="36671" y="66199"/>
                      <a:pt x="39529" y="65246"/>
                      <a:pt x="42386" y="63341"/>
                    </a:cubicBezTo>
                    <a:cubicBezTo>
                      <a:pt x="44291" y="74771"/>
                      <a:pt x="53816" y="84296"/>
                      <a:pt x="66199" y="84296"/>
                    </a:cubicBezTo>
                    <a:cubicBezTo>
                      <a:pt x="79534" y="84296"/>
                      <a:pt x="90964" y="72866"/>
                      <a:pt x="90964" y="59531"/>
                    </a:cubicBezTo>
                    <a:cubicBezTo>
                      <a:pt x="90964" y="46196"/>
                      <a:pt x="80486" y="34766"/>
                      <a:pt x="66199" y="34766"/>
                    </a:cubicBezTo>
                    <a:cubicBezTo>
                      <a:pt x="59531" y="34766"/>
                      <a:pt x="53816" y="37624"/>
                      <a:pt x="49054" y="41434"/>
                    </a:cubicBezTo>
                    <a:cubicBezTo>
                      <a:pt x="48101" y="38576"/>
                      <a:pt x="46196" y="36671"/>
                      <a:pt x="45244" y="34766"/>
                    </a:cubicBezTo>
                    <a:cubicBezTo>
                      <a:pt x="47149" y="31909"/>
                      <a:pt x="47149" y="29051"/>
                      <a:pt x="47149" y="25241"/>
                    </a:cubicBezTo>
                    <a:cubicBezTo>
                      <a:pt x="47149" y="16669"/>
                      <a:pt x="37624" y="7144"/>
                      <a:pt x="2714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3" name="Freeform: Shape 363">
                <a:extLst>
                  <a:ext uri="{FF2B5EF4-FFF2-40B4-BE49-F238E27FC236}">
                    <a16:creationId xmlns:a16="http://schemas.microsoft.com/office/drawing/2014/main" id="{40781651-2D2C-41FC-DCE1-5CDEB04AD5C5}"/>
                  </a:ext>
                </a:extLst>
              </p:cNvPr>
              <p:cNvSpPr/>
              <p:nvPr/>
            </p:nvSpPr>
            <p:spPr>
              <a:xfrm>
                <a:off x="6005989" y="2619851"/>
                <a:ext cx="76200" cy="76200"/>
              </a:xfrm>
              <a:custGeom>
                <a:avLst/>
                <a:gdLst>
                  <a:gd name="connsiteX0" fmla="*/ 42386 w 76200"/>
                  <a:gd name="connsiteY0" fmla="*/ 77629 h 76200"/>
                  <a:gd name="connsiteX1" fmla="*/ 77629 w 76200"/>
                  <a:gd name="connsiteY1" fmla="*/ 42386 h 76200"/>
                  <a:gd name="connsiteX2" fmla="*/ 42386 w 76200"/>
                  <a:gd name="connsiteY2" fmla="*/ 7144 h 76200"/>
                  <a:gd name="connsiteX3" fmla="*/ 7144 w 76200"/>
                  <a:gd name="connsiteY3" fmla="*/ 42386 h 76200"/>
                  <a:gd name="connsiteX4" fmla="*/ 42386 w 76200"/>
                  <a:gd name="connsiteY4" fmla="*/ 77629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42386" y="77629"/>
                    </a:moveTo>
                    <a:cubicBezTo>
                      <a:pt x="61436" y="77629"/>
                      <a:pt x="77629" y="62389"/>
                      <a:pt x="77629" y="42386"/>
                    </a:cubicBezTo>
                    <a:cubicBezTo>
                      <a:pt x="77629" y="23336"/>
                      <a:pt x="62389" y="7144"/>
                      <a:pt x="42386" y="7144"/>
                    </a:cubicBezTo>
                    <a:cubicBezTo>
                      <a:pt x="23336" y="7144"/>
                      <a:pt x="7144" y="22384"/>
                      <a:pt x="7144" y="42386"/>
                    </a:cubicBezTo>
                    <a:cubicBezTo>
                      <a:pt x="7144" y="62389"/>
                      <a:pt x="23336" y="77629"/>
                      <a:pt x="42386" y="776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4" name="Freeform: Shape 364">
                <a:extLst>
                  <a:ext uri="{FF2B5EF4-FFF2-40B4-BE49-F238E27FC236}">
                    <a16:creationId xmlns:a16="http://schemas.microsoft.com/office/drawing/2014/main" id="{A44051AA-7319-EB1D-42C9-484BBAD4E13D}"/>
                  </a:ext>
                </a:extLst>
              </p:cNvPr>
              <p:cNvSpPr/>
              <p:nvPr/>
            </p:nvSpPr>
            <p:spPr>
              <a:xfrm>
                <a:off x="5885021" y="3175159"/>
                <a:ext cx="38100" cy="38100"/>
              </a:xfrm>
              <a:custGeom>
                <a:avLst/>
                <a:gdLst>
                  <a:gd name="connsiteX0" fmla="*/ 19526 w 38100"/>
                  <a:gd name="connsiteY0" fmla="*/ 31909 h 38100"/>
                  <a:gd name="connsiteX1" fmla="*/ 31909 w 38100"/>
                  <a:gd name="connsiteY1" fmla="*/ 19526 h 38100"/>
                  <a:gd name="connsiteX2" fmla="*/ 19526 w 38100"/>
                  <a:gd name="connsiteY2" fmla="*/ 7144 h 38100"/>
                  <a:gd name="connsiteX3" fmla="*/ 7144 w 38100"/>
                  <a:gd name="connsiteY3" fmla="*/ 19526 h 38100"/>
                  <a:gd name="connsiteX4" fmla="*/ 19526 w 38100"/>
                  <a:gd name="connsiteY4" fmla="*/ 3190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9526" y="31909"/>
                    </a:moveTo>
                    <a:cubicBezTo>
                      <a:pt x="26194" y="31909"/>
                      <a:pt x="31909" y="26194"/>
                      <a:pt x="31909" y="19526"/>
                    </a:cubicBez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5" name="Freeform: Shape 365">
                <a:extLst>
                  <a:ext uri="{FF2B5EF4-FFF2-40B4-BE49-F238E27FC236}">
                    <a16:creationId xmlns:a16="http://schemas.microsoft.com/office/drawing/2014/main" id="{A297B702-E615-F03B-29F2-00914F60D99D}"/>
                  </a:ext>
                </a:extLst>
              </p:cNvPr>
              <p:cNvSpPr/>
              <p:nvPr/>
            </p:nvSpPr>
            <p:spPr>
              <a:xfrm>
                <a:off x="6279356" y="3024664"/>
                <a:ext cx="38100" cy="38100"/>
              </a:xfrm>
              <a:custGeom>
                <a:avLst/>
                <a:gdLst>
                  <a:gd name="connsiteX0" fmla="*/ 21431 w 38100"/>
                  <a:gd name="connsiteY0" fmla="*/ 35719 h 38100"/>
                  <a:gd name="connsiteX1" fmla="*/ 35719 w 38100"/>
                  <a:gd name="connsiteY1" fmla="*/ 21431 h 38100"/>
                  <a:gd name="connsiteX2" fmla="*/ 21431 w 38100"/>
                  <a:gd name="connsiteY2" fmla="*/ 7144 h 38100"/>
                  <a:gd name="connsiteX3" fmla="*/ 7144 w 38100"/>
                  <a:gd name="connsiteY3" fmla="*/ 21431 h 38100"/>
                  <a:gd name="connsiteX4" fmla="*/ 21431 w 38100"/>
                  <a:gd name="connsiteY4" fmla="*/ 3571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35719"/>
                    </a:move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2859" y="35719"/>
                      <a:pt x="21431" y="357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6" name="Freeform: Shape 366">
                <a:extLst>
                  <a:ext uri="{FF2B5EF4-FFF2-40B4-BE49-F238E27FC236}">
                    <a16:creationId xmlns:a16="http://schemas.microsoft.com/office/drawing/2014/main" id="{636145D8-7865-D54A-2662-ABFBFCE53D31}"/>
                  </a:ext>
                </a:extLst>
              </p:cNvPr>
              <p:cNvSpPr/>
              <p:nvPr/>
            </p:nvSpPr>
            <p:spPr>
              <a:xfrm>
                <a:off x="5935504" y="2767489"/>
                <a:ext cx="57150" cy="57150"/>
              </a:xfrm>
              <a:custGeom>
                <a:avLst/>
                <a:gdLst>
                  <a:gd name="connsiteX0" fmla="*/ 29051 w 57150"/>
                  <a:gd name="connsiteY0" fmla="*/ 50959 h 57150"/>
                  <a:gd name="connsiteX1" fmla="*/ 50959 w 57150"/>
                  <a:gd name="connsiteY1" fmla="*/ 29051 h 57150"/>
                  <a:gd name="connsiteX2" fmla="*/ 29051 w 57150"/>
                  <a:gd name="connsiteY2" fmla="*/ 7144 h 57150"/>
                  <a:gd name="connsiteX3" fmla="*/ 7144 w 57150"/>
                  <a:gd name="connsiteY3" fmla="*/ 29051 h 57150"/>
                  <a:gd name="connsiteX4" fmla="*/ 29051 w 57150"/>
                  <a:gd name="connsiteY4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29051" y="50959"/>
                    </a:moveTo>
                    <a:cubicBezTo>
                      <a:pt x="40481" y="50959"/>
                      <a:pt x="50959" y="41434"/>
                      <a:pt x="50959" y="29051"/>
                    </a:cubicBezTo>
                    <a:cubicBezTo>
                      <a:pt x="50959" y="16669"/>
                      <a:pt x="41434" y="7144"/>
                      <a:pt x="29051" y="7144"/>
                    </a:cubicBezTo>
                    <a:cubicBezTo>
                      <a:pt x="17621" y="7144"/>
                      <a:pt x="7144" y="16669"/>
                      <a:pt x="7144" y="29051"/>
                    </a:cubicBezTo>
                    <a:cubicBezTo>
                      <a:pt x="7144" y="41434"/>
                      <a:pt x="17621" y="50959"/>
                      <a:pt x="29051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7" name="Freeform: Shape 367">
                <a:extLst>
                  <a:ext uri="{FF2B5EF4-FFF2-40B4-BE49-F238E27FC236}">
                    <a16:creationId xmlns:a16="http://schemas.microsoft.com/office/drawing/2014/main" id="{78163B51-D8B5-D017-4F0C-693EA138036F}"/>
                  </a:ext>
                </a:extLst>
              </p:cNvPr>
              <p:cNvSpPr/>
              <p:nvPr/>
            </p:nvSpPr>
            <p:spPr>
              <a:xfrm>
                <a:off x="5359241" y="3210401"/>
                <a:ext cx="95250" cy="95250"/>
              </a:xfrm>
              <a:custGeom>
                <a:avLst/>
                <a:gdLst>
                  <a:gd name="connsiteX0" fmla="*/ 49054 w 95250"/>
                  <a:gd name="connsiteY0" fmla="*/ 90964 h 95250"/>
                  <a:gd name="connsiteX1" fmla="*/ 90964 w 95250"/>
                  <a:gd name="connsiteY1" fmla="*/ 49054 h 95250"/>
                  <a:gd name="connsiteX2" fmla="*/ 49054 w 95250"/>
                  <a:gd name="connsiteY2" fmla="*/ 7144 h 95250"/>
                  <a:gd name="connsiteX3" fmla="*/ 7144 w 95250"/>
                  <a:gd name="connsiteY3" fmla="*/ 49054 h 95250"/>
                  <a:gd name="connsiteX4" fmla="*/ 49054 w 95250"/>
                  <a:gd name="connsiteY4" fmla="*/ 9096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49054" y="90964"/>
                    </a:moveTo>
                    <a:cubicBezTo>
                      <a:pt x="71914" y="90964"/>
                      <a:pt x="90964" y="71914"/>
                      <a:pt x="90964" y="49054"/>
                    </a:cubicBezTo>
                    <a:cubicBezTo>
                      <a:pt x="90964" y="26194"/>
                      <a:pt x="71914" y="7144"/>
                      <a:pt x="49054" y="7144"/>
                    </a:cubicBezTo>
                    <a:cubicBezTo>
                      <a:pt x="26194" y="7144"/>
                      <a:pt x="7144" y="26194"/>
                      <a:pt x="7144" y="49054"/>
                    </a:cubicBezTo>
                    <a:cubicBezTo>
                      <a:pt x="7144" y="72866"/>
                      <a:pt x="25241" y="90964"/>
                      <a:pt x="49054" y="909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8" name="Freeform: Shape 368">
                <a:extLst>
                  <a:ext uri="{FF2B5EF4-FFF2-40B4-BE49-F238E27FC236}">
                    <a16:creationId xmlns:a16="http://schemas.microsoft.com/office/drawing/2014/main" id="{65D9B9B7-04B4-B264-622C-A4F3ACA1C195}"/>
                  </a:ext>
                </a:extLst>
              </p:cNvPr>
              <p:cNvSpPr/>
              <p:nvPr/>
            </p:nvSpPr>
            <p:spPr>
              <a:xfrm>
                <a:off x="6099187" y="3747611"/>
                <a:ext cx="28575" cy="28575"/>
              </a:xfrm>
              <a:custGeom>
                <a:avLst/>
                <a:gdLst>
                  <a:gd name="connsiteX0" fmla="*/ 14911 w 28575"/>
                  <a:gd name="connsiteY0" fmla="*/ 22384 h 28575"/>
                  <a:gd name="connsiteX1" fmla="*/ 22531 w 28575"/>
                  <a:gd name="connsiteY1" fmla="*/ 14764 h 28575"/>
                  <a:gd name="connsiteX2" fmla="*/ 14911 w 28575"/>
                  <a:gd name="connsiteY2" fmla="*/ 7144 h 28575"/>
                  <a:gd name="connsiteX3" fmla="*/ 7291 w 28575"/>
                  <a:gd name="connsiteY3" fmla="*/ 14764 h 28575"/>
                  <a:gd name="connsiteX4" fmla="*/ 14911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911" y="22384"/>
                    </a:moveTo>
                    <a:cubicBezTo>
                      <a:pt x="18721" y="22384"/>
                      <a:pt x="22531" y="18574"/>
                      <a:pt x="22531" y="14764"/>
                    </a:cubicBezTo>
                    <a:cubicBezTo>
                      <a:pt x="22531" y="10954"/>
                      <a:pt x="18721" y="7144"/>
                      <a:pt x="14911" y="7144"/>
                    </a:cubicBezTo>
                    <a:cubicBezTo>
                      <a:pt x="10148" y="7144"/>
                      <a:pt x="7291" y="10954"/>
                      <a:pt x="7291" y="14764"/>
                    </a:cubicBezTo>
                    <a:cubicBezTo>
                      <a:pt x="6338" y="18574"/>
                      <a:pt x="10148" y="22384"/>
                      <a:pt x="14911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9" name="Freeform: Shape 369">
                <a:extLst>
                  <a:ext uri="{FF2B5EF4-FFF2-40B4-BE49-F238E27FC236}">
                    <a16:creationId xmlns:a16="http://schemas.microsoft.com/office/drawing/2014/main" id="{AEA2CA22-C1F9-E27E-EEF3-B120B435E80C}"/>
                  </a:ext>
                </a:extLst>
              </p:cNvPr>
              <p:cNvSpPr/>
              <p:nvPr/>
            </p:nvSpPr>
            <p:spPr>
              <a:xfrm>
                <a:off x="5931694" y="3081814"/>
                <a:ext cx="19050" cy="19050"/>
              </a:xfrm>
              <a:custGeom>
                <a:avLst/>
                <a:gdLst>
                  <a:gd name="connsiteX0" fmla="*/ 13811 w 19050"/>
                  <a:gd name="connsiteY0" fmla="*/ 7144 h 19050"/>
                  <a:gd name="connsiteX1" fmla="*/ 7144 w 19050"/>
                  <a:gd name="connsiteY1" fmla="*/ 13811 h 19050"/>
                  <a:gd name="connsiteX2" fmla="*/ 13811 w 19050"/>
                  <a:gd name="connsiteY2" fmla="*/ 20479 h 19050"/>
                  <a:gd name="connsiteX3" fmla="*/ 20479 w 19050"/>
                  <a:gd name="connsiteY3" fmla="*/ 13811 h 19050"/>
                  <a:gd name="connsiteX4" fmla="*/ 13811 w 19050"/>
                  <a:gd name="connsiteY4" fmla="*/ 714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7144"/>
                    </a:move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19526" y="10001"/>
                      <a:pt x="16669" y="7144"/>
                      <a:pt x="1381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0" name="Freeform: Shape 370">
                <a:extLst>
                  <a:ext uri="{FF2B5EF4-FFF2-40B4-BE49-F238E27FC236}">
                    <a16:creationId xmlns:a16="http://schemas.microsoft.com/office/drawing/2014/main" id="{796BDF0B-63F8-170E-96EC-8A2E5DBAE429}"/>
                  </a:ext>
                </a:extLst>
              </p:cNvPr>
              <p:cNvSpPr/>
              <p:nvPr/>
            </p:nvSpPr>
            <p:spPr>
              <a:xfrm>
                <a:off x="5689759" y="3202634"/>
                <a:ext cx="28575" cy="28575"/>
              </a:xfrm>
              <a:custGeom>
                <a:avLst/>
                <a:gdLst>
                  <a:gd name="connsiteX0" fmla="*/ 7144 w 28575"/>
                  <a:gd name="connsiteY0" fmla="*/ 14911 h 28575"/>
                  <a:gd name="connsiteX1" fmla="*/ 14764 w 28575"/>
                  <a:gd name="connsiteY1" fmla="*/ 22531 h 28575"/>
                  <a:gd name="connsiteX2" fmla="*/ 22384 w 28575"/>
                  <a:gd name="connsiteY2" fmla="*/ 14911 h 28575"/>
                  <a:gd name="connsiteX3" fmla="*/ 14764 w 28575"/>
                  <a:gd name="connsiteY3" fmla="*/ 7291 h 28575"/>
                  <a:gd name="connsiteX4" fmla="*/ 7144 w 28575"/>
                  <a:gd name="connsiteY4" fmla="*/ 1491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4911"/>
                    </a:moveTo>
                    <a:cubicBezTo>
                      <a:pt x="7144" y="19673"/>
                      <a:pt x="10954" y="22531"/>
                      <a:pt x="14764" y="22531"/>
                    </a:cubicBezTo>
                    <a:cubicBezTo>
                      <a:pt x="19526" y="22531"/>
                      <a:pt x="22384" y="18721"/>
                      <a:pt x="22384" y="14911"/>
                    </a:cubicBezTo>
                    <a:cubicBezTo>
                      <a:pt x="22384" y="11101"/>
                      <a:pt x="18574" y="7291"/>
                      <a:pt x="14764" y="7291"/>
                    </a:cubicBezTo>
                    <a:cubicBezTo>
                      <a:pt x="10954" y="6338"/>
                      <a:pt x="7144" y="10148"/>
                      <a:pt x="7144" y="149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1" name="Freeform: Shape 371">
                <a:extLst>
                  <a:ext uri="{FF2B5EF4-FFF2-40B4-BE49-F238E27FC236}">
                    <a16:creationId xmlns:a16="http://schemas.microsoft.com/office/drawing/2014/main" id="{77A05A8F-11B5-4167-4D51-1970611A08CE}"/>
                  </a:ext>
                </a:extLst>
              </p:cNvPr>
              <p:cNvSpPr/>
              <p:nvPr/>
            </p:nvSpPr>
            <p:spPr>
              <a:xfrm>
                <a:off x="5458301" y="3294221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1906"/>
                      <a:pt x="21431" y="7144"/>
                      <a:pt x="16669" y="7144"/>
                    </a:cubicBezTo>
                    <a:cubicBezTo>
                      <a:pt x="11906" y="7144"/>
                      <a:pt x="7144" y="11906"/>
                      <a:pt x="7144" y="16669"/>
                    </a:cubicBezTo>
                    <a:cubicBezTo>
                      <a:pt x="7144" y="21431"/>
                      <a:pt x="10954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2" name="Freeform: Shape 372">
                <a:extLst>
                  <a:ext uri="{FF2B5EF4-FFF2-40B4-BE49-F238E27FC236}">
                    <a16:creationId xmlns:a16="http://schemas.microsoft.com/office/drawing/2014/main" id="{2C6CE6AC-A371-C92E-8A55-9937DEB073E7}"/>
                  </a:ext>
                </a:extLst>
              </p:cNvPr>
              <p:cNvSpPr/>
              <p:nvPr/>
            </p:nvSpPr>
            <p:spPr>
              <a:xfrm>
                <a:off x="5470684" y="3204686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" name="Freeform: Shape 373">
                <a:extLst>
                  <a:ext uri="{FF2B5EF4-FFF2-40B4-BE49-F238E27FC236}">
                    <a16:creationId xmlns:a16="http://schemas.microsoft.com/office/drawing/2014/main" id="{615C1A2E-E6F3-9E4A-81BD-834B48582A1A}"/>
                  </a:ext>
                </a:extLst>
              </p:cNvPr>
              <p:cNvSpPr/>
              <p:nvPr/>
            </p:nvSpPr>
            <p:spPr>
              <a:xfrm>
                <a:off x="5970746" y="3748564"/>
                <a:ext cx="57150" cy="57150"/>
              </a:xfrm>
              <a:custGeom>
                <a:avLst/>
                <a:gdLst>
                  <a:gd name="connsiteX0" fmla="*/ 29051 w 57150"/>
                  <a:gd name="connsiteY0" fmla="*/ 53816 h 57150"/>
                  <a:gd name="connsiteX1" fmla="*/ 50959 w 57150"/>
                  <a:gd name="connsiteY1" fmla="*/ 34766 h 57150"/>
                  <a:gd name="connsiteX2" fmla="*/ 55721 w 57150"/>
                  <a:gd name="connsiteY2" fmla="*/ 23336 h 57150"/>
                  <a:gd name="connsiteX3" fmla="*/ 39529 w 57150"/>
                  <a:gd name="connsiteY3" fmla="*/ 7144 h 57150"/>
                  <a:gd name="connsiteX4" fmla="*/ 30004 w 57150"/>
                  <a:gd name="connsiteY4" fmla="*/ 10001 h 57150"/>
                  <a:gd name="connsiteX5" fmla="*/ 29051 w 57150"/>
                  <a:gd name="connsiteY5" fmla="*/ 10001 h 57150"/>
                  <a:gd name="connsiteX6" fmla="*/ 7144 w 57150"/>
                  <a:gd name="connsiteY6" fmla="*/ 31909 h 57150"/>
                  <a:gd name="connsiteX7" fmla="*/ 29051 w 57150"/>
                  <a:gd name="connsiteY7" fmla="*/ 53816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7150" h="57150">
                    <a:moveTo>
                      <a:pt x="29051" y="53816"/>
                    </a:moveTo>
                    <a:cubicBezTo>
                      <a:pt x="40481" y="53816"/>
                      <a:pt x="49054" y="45244"/>
                      <a:pt x="50959" y="34766"/>
                    </a:cubicBezTo>
                    <a:cubicBezTo>
                      <a:pt x="53816" y="31909"/>
                      <a:pt x="55721" y="28099"/>
                      <a:pt x="55721" y="23336"/>
                    </a:cubicBezTo>
                    <a:cubicBezTo>
                      <a:pt x="55721" y="14764"/>
                      <a:pt x="48101" y="7144"/>
                      <a:pt x="39529" y="7144"/>
                    </a:cubicBezTo>
                    <a:cubicBezTo>
                      <a:pt x="35719" y="7144"/>
                      <a:pt x="32861" y="8096"/>
                      <a:pt x="30004" y="10001"/>
                    </a:cubicBezTo>
                    <a:cubicBezTo>
                      <a:pt x="30004" y="10001"/>
                      <a:pt x="29051" y="10001"/>
                      <a:pt x="29051" y="10001"/>
                    </a:cubicBezTo>
                    <a:cubicBezTo>
                      <a:pt x="16669" y="10001"/>
                      <a:pt x="7144" y="19526"/>
                      <a:pt x="7144" y="31909"/>
                    </a:cubicBezTo>
                    <a:cubicBezTo>
                      <a:pt x="7144" y="44291"/>
                      <a:pt x="17621" y="53816"/>
                      <a:pt x="29051" y="538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4" name="Freeform: Shape 374">
                <a:extLst>
                  <a:ext uri="{FF2B5EF4-FFF2-40B4-BE49-F238E27FC236}">
                    <a16:creationId xmlns:a16="http://schemas.microsoft.com/office/drawing/2014/main" id="{DF826BC3-D142-1659-9151-902EBC714CDC}"/>
                  </a:ext>
                </a:extLst>
              </p:cNvPr>
              <p:cNvSpPr/>
              <p:nvPr/>
            </p:nvSpPr>
            <p:spPr>
              <a:xfrm>
                <a:off x="5732621" y="3876199"/>
                <a:ext cx="180975" cy="114300"/>
              </a:xfrm>
              <a:custGeom>
                <a:avLst/>
                <a:gdLst>
                  <a:gd name="connsiteX0" fmla="*/ 15716 w 180975"/>
                  <a:gd name="connsiteY0" fmla="*/ 79534 h 114300"/>
                  <a:gd name="connsiteX1" fmla="*/ 7144 w 180975"/>
                  <a:gd name="connsiteY1" fmla="*/ 93821 h 114300"/>
                  <a:gd name="connsiteX2" fmla="*/ 23336 w 180975"/>
                  <a:gd name="connsiteY2" fmla="*/ 110014 h 114300"/>
                  <a:gd name="connsiteX3" fmla="*/ 29051 w 180975"/>
                  <a:gd name="connsiteY3" fmla="*/ 109061 h 114300"/>
                  <a:gd name="connsiteX4" fmla="*/ 49054 w 180975"/>
                  <a:gd name="connsiteY4" fmla="*/ 115729 h 114300"/>
                  <a:gd name="connsiteX5" fmla="*/ 82391 w 180975"/>
                  <a:gd name="connsiteY5" fmla="*/ 82391 h 114300"/>
                  <a:gd name="connsiteX6" fmla="*/ 77629 w 180975"/>
                  <a:gd name="connsiteY6" fmla="*/ 66199 h 114300"/>
                  <a:gd name="connsiteX7" fmla="*/ 81439 w 180975"/>
                  <a:gd name="connsiteY7" fmla="*/ 65246 h 114300"/>
                  <a:gd name="connsiteX8" fmla="*/ 119539 w 180975"/>
                  <a:gd name="connsiteY8" fmla="*/ 98584 h 114300"/>
                  <a:gd name="connsiteX9" fmla="*/ 155734 w 180975"/>
                  <a:gd name="connsiteY9" fmla="*/ 73819 h 114300"/>
                  <a:gd name="connsiteX10" fmla="*/ 159544 w 180975"/>
                  <a:gd name="connsiteY10" fmla="*/ 72866 h 114300"/>
                  <a:gd name="connsiteX11" fmla="*/ 168116 w 180975"/>
                  <a:gd name="connsiteY11" fmla="*/ 77629 h 114300"/>
                  <a:gd name="connsiteX12" fmla="*/ 178594 w 180975"/>
                  <a:gd name="connsiteY12" fmla="*/ 67151 h 114300"/>
                  <a:gd name="connsiteX13" fmla="*/ 172879 w 180975"/>
                  <a:gd name="connsiteY13" fmla="*/ 58579 h 114300"/>
                  <a:gd name="connsiteX14" fmla="*/ 179546 w 180975"/>
                  <a:gd name="connsiteY14" fmla="*/ 48101 h 114300"/>
                  <a:gd name="connsiteX15" fmla="*/ 169069 w 180975"/>
                  <a:gd name="connsiteY15" fmla="*/ 36671 h 114300"/>
                  <a:gd name="connsiteX16" fmla="*/ 153829 w 180975"/>
                  <a:gd name="connsiteY16" fmla="*/ 27146 h 114300"/>
                  <a:gd name="connsiteX17" fmla="*/ 154781 w 180975"/>
                  <a:gd name="connsiteY17" fmla="*/ 24289 h 114300"/>
                  <a:gd name="connsiteX18" fmla="*/ 148114 w 180975"/>
                  <a:gd name="connsiteY18" fmla="*/ 17621 h 114300"/>
                  <a:gd name="connsiteX19" fmla="*/ 141446 w 180975"/>
                  <a:gd name="connsiteY19" fmla="*/ 24289 h 114300"/>
                  <a:gd name="connsiteX20" fmla="*/ 142399 w 180975"/>
                  <a:gd name="connsiteY20" fmla="*/ 28099 h 114300"/>
                  <a:gd name="connsiteX21" fmla="*/ 140494 w 180975"/>
                  <a:gd name="connsiteY21" fmla="*/ 29051 h 114300"/>
                  <a:gd name="connsiteX22" fmla="*/ 125254 w 180975"/>
                  <a:gd name="connsiteY22" fmla="*/ 22384 h 114300"/>
                  <a:gd name="connsiteX23" fmla="*/ 110966 w 180975"/>
                  <a:gd name="connsiteY23" fmla="*/ 14764 h 114300"/>
                  <a:gd name="connsiteX24" fmla="*/ 95726 w 180975"/>
                  <a:gd name="connsiteY24" fmla="*/ 24289 h 114300"/>
                  <a:gd name="connsiteX25" fmla="*/ 69056 w 180975"/>
                  <a:gd name="connsiteY25" fmla="*/ 7144 h 114300"/>
                  <a:gd name="connsiteX26" fmla="*/ 38576 w 180975"/>
                  <a:gd name="connsiteY26" fmla="*/ 37624 h 114300"/>
                  <a:gd name="connsiteX27" fmla="*/ 41434 w 180975"/>
                  <a:gd name="connsiteY27" fmla="*/ 50959 h 114300"/>
                  <a:gd name="connsiteX28" fmla="*/ 15716 w 180975"/>
                  <a:gd name="connsiteY28" fmla="*/ 79534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80975" h="114300">
                    <a:moveTo>
                      <a:pt x="15716" y="79534"/>
                    </a:moveTo>
                    <a:cubicBezTo>
                      <a:pt x="10954" y="82391"/>
                      <a:pt x="7144" y="88106"/>
                      <a:pt x="7144" y="93821"/>
                    </a:cubicBezTo>
                    <a:cubicBezTo>
                      <a:pt x="7144" y="103346"/>
                      <a:pt x="14764" y="110014"/>
                      <a:pt x="23336" y="110014"/>
                    </a:cubicBezTo>
                    <a:cubicBezTo>
                      <a:pt x="25241" y="110014"/>
                      <a:pt x="27146" y="110014"/>
                      <a:pt x="29051" y="109061"/>
                    </a:cubicBezTo>
                    <a:cubicBezTo>
                      <a:pt x="34766" y="112871"/>
                      <a:pt x="41434" y="115729"/>
                      <a:pt x="49054" y="115729"/>
                    </a:cubicBezTo>
                    <a:cubicBezTo>
                      <a:pt x="67151" y="115729"/>
                      <a:pt x="82391" y="100489"/>
                      <a:pt x="82391" y="82391"/>
                    </a:cubicBezTo>
                    <a:cubicBezTo>
                      <a:pt x="82391" y="76676"/>
                      <a:pt x="80486" y="70961"/>
                      <a:pt x="77629" y="66199"/>
                    </a:cubicBezTo>
                    <a:cubicBezTo>
                      <a:pt x="78581" y="66199"/>
                      <a:pt x="79534" y="65246"/>
                      <a:pt x="81439" y="65246"/>
                    </a:cubicBezTo>
                    <a:cubicBezTo>
                      <a:pt x="84296" y="84296"/>
                      <a:pt x="100489" y="98584"/>
                      <a:pt x="119539" y="98584"/>
                    </a:cubicBezTo>
                    <a:cubicBezTo>
                      <a:pt x="135731" y="98584"/>
                      <a:pt x="150019" y="88106"/>
                      <a:pt x="155734" y="73819"/>
                    </a:cubicBezTo>
                    <a:cubicBezTo>
                      <a:pt x="157639" y="73819"/>
                      <a:pt x="158591" y="72866"/>
                      <a:pt x="159544" y="72866"/>
                    </a:cubicBezTo>
                    <a:cubicBezTo>
                      <a:pt x="161449" y="75724"/>
                      <a:pt x="164306" y="77629"/>
                      <a:pt x="168116" y="77629"/>
                    </a:cubicBezTo>
                    <a:cubicBezTo>
                      <a:pt x="173831" y="77629"/>
                      <a:pt x="178594" y="72866"/>
                      <a:pt x="178594" y="67151"/>
                    </a:cubicBezTo>
                    <a:cubicBezTo>
                      <a:pt x="178594" y="63341"/>
                      <a:pt x="176689" y="59531"/>
                      <a:pt x="172879" y="58579"/>
                    </a:cubicBezTo>
                    <a:cubicBezTo>
                      <a:pt x="176689" y="56674"/>
                      <a:pt x="179546" y="52864"/>
                      <a:pt x="179546" y="48101"/>
                    </a:cubicBezTo>
                    <a:cubicBezTo>
                      <a:pt x="179546" y="42386"/>
                      <a:pt x="174784" y="37624"/>
                      <a:pt x="169069" y="36671"/>
                    </a:cubicBezTo>
                    <a:cubicBezTo>
                      <a:pt x="165259" y="31909"/>
                      <a:pt x="160496" y="28099"/>
                      <a:pt x="153829" y="27146"/>
                    </a:cubicBezTo>
                    <a:cubicBezTo>
                      <a:pt x="154781" y="26194"/>
                      <a:pt x="154781" y="25241"/>
                      <a:pt x="154781" y="24289"/>
                    </a:cubicBezTo>
                    <a:cubicBezTo>
                      <a:pt x="154781" y="20479"/>
                      <a:pt x="151924" y="17621"/>
                      <a:pt x="148114" y="17621"/>
                    </a:cubicBezTo>
                    <a:cubicBezTo>
                      <a:pt x="144304" y="17621"/>
                      <a:pt x="141446" y="20479"/>
                      <a:pt x="141446" y="24289"/>
                    </a:cubicBezTo>
                    <a:cubicBezTo>
                      <a:pt x="141446" y="26194"/>
                      <a:pt x="142399" y="27146"/>
                      <a:pt x="142399" y="28099"/>
                    </a:cubicBezTo>
                    <a:cubicBezTo>
                      <a:pt x="141446" y="28099"/>
                      <a:pt x="141446" y="28099"/>
                      <a:pt x="140494" y="29051"/>
                    </a:cubicBezTo>
                    <a:cubicBezTo>
                      <a:pt x="135731" y="26194"/>
                      <a:pt x="130969" y="23336"/>
                      <a:pt x="125254" y="22384"/>
                    </a:cubicBezTo>
                    <a:cubicBezTo>
                      <a:pt x="122396" y="17621"/>
                      <a:pt x="116681" y="14764"/>
                      <a:pt x="110966" y="14764"/>
                    </a:cubicBezTo>
                    <a:cubicBezTo>
                      <a:pt x="104299" y="14764"/>
                      <a:pt x="98584" y="18574"/>
                      <a:pt x="95726" y="24289"/>
                    </a:cubicBezTo>
                    <a:cubicBezTo>
                      <a:pt x="90964" y="14764"/>
                      <a:pt x="80486" y="7144"/>
                      <a:pt x="69056" y="7144"/>
                    </a:cubicBezTo>
                    <a:cubicBezTo>
                      <a:pt x="52864" y="7144"/>
                      <a:pt x="38576" y="20479"/>
                      <a:pt x="38576" y="37624"/>
                    </a:cubicBezTo>
                    <a:cubicBezTo>
                      <a:pt x="38576" y="42386"/>
                      <a:pt x="39529" y="46196"/>
                      <a:pt x="41434" y="50959"/>
                    </a:cubicBezTo>
                    <a:cubicBezTo>
                      <a:pt x="28099" y="52864"/>
                      <a:pt x="16669" y="64294"/>
                      <a:pt x="15716" y="7953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5" name="Freeform: Shape 375">
                <a:extLst>
                  <a:ext uri="{FF2B5EF4-FFF2-40B4-BE49-F238E27FC236}">
                    <a16:creationId xmlns:a16="http://schemas.microsoft.com/office/drawing/2014/main" id="{ED247F28-FE01-F692-B94E-696C95DB0CBD}"/>
                  </a:ext>
                </a:extLst>
              </p:cNvPr>
              <p:cNvSpPr/>
              <p:nvPr/>
            </p:nvSpPr>
            <p:spPr>
              <a:xfrm>
                <a:off x="5716429" y="402002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7144 h 28575"/>
                  <a:gd name="connsiteX2" fmla="*/ 7144 w 28575"/>
                  <a:gd name="connsiteY2" fmla="*/ 15716 h 28575"/>
                  <a:gd name="connsiteX3" fmla="*/ 15716 w 28575"/>
                  <a:gd name="connsiteY3" fmla="*/ 24289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3336"/>
                      <a:pt x="24289" y="19526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6" name="Freeform: Shape 376">
                <a:extLst>
                  <a:ext uri="{FF2B5EF4-FFF2-40B4-BE49-F238E27FC236}">
                    <a16:creationId xmlns:a16="http://schemas.microsoft.com/office/drawing/2014/main" id="{279C9918-AD9B-CA20-C22C-77C92A2E15A8}"/>
                  </a:ext>
                </a:extLst>
              </p:cNvPr>
              <p:cNvSpPr/>
              <p:nvPr/>
            </p:nvSpPr>
            <p:spPr>
              <a:xfrm>
                <a:off x="6147911" y="2889318"/>
                <a:ext cx="66675" cy="57150"/>
              </a:xfrm>
              <a:custGeom>
                <a:avLst/>
                <a:gdLst>
                  <a:gd name="connsiteX0" fmla="*/ 7144 w 66675"/>
                  <a:gd name="connsiteY0" fmla="*/ 21522 h 57150"/>
                  <a:gd name="connsiteX1" fmla="*/ 15716 w 66675"/>
                  <a:gd name="connsiteY1" fmla="*/ 35809 h 57150"/>
                  <a:gd name="connsiteX2" fmla="*/ 39529 w 66675"/>
                  <a:gd name="connsiteY2" fmla="*/ 58670 h 57150"/>
                  <a:gd name="connsiteX3" fmla="*/ 63341 w 66675"/>
                  <a:gd name="connsiteY3" fmla="*/ 34857 h 57150"/>
                  <a:gd name="connsiteX4" fmla="*/ 39529 w 66675"/>
                  <a:gd name="connsiteY4" fmla="*/ 11045 h 57150"/>
                  <a:gd name="connsiteX5" fmla="*/ 33814 w 66675"/>
                  <a:gd name="connsiteY5" fmla="*/ 11997 h 57150"/>
                  <a:gd name="connsiteX6" fmla="*/ 22384 w 66675"/>
                  <a:gd name="connsiteY6" fmla="*/ 7234 h 57150"/>
                  <a:gd name="connsiteX7" fmla="*/ 7144 w 66675"/>
                  <a:gd name="connsiteY7" fmla="*/ 21522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6675" h="57150">
                    <a:moveTo>
                      <a:pt x="7144" y="21522"/>
                    </a:moveTo>
                    <a:cubicBezTo>
                      <a:pt x="7144" y="28189"/>
                      <a:pt x="10954" y="32952"/>
                      <a:pt x="15716" y="35809"/>
                    </a:cubicBezTo>
                    <a:cubicBezTo>
                      <a:pt x="16669" y="48192"/>
                      <a:pt x="27146" y="58670"/>
                      <a:pt x="39529" y="58670"/>
                    </a:cubicBezTo>
                    <a:cubicBezTo>
                      <a:pt x="52864" y="58670"/>
                      <a:pt x="63341" y="48192"/>
                      <a:pt x="63341" y="34857"/>
                    </a:cubicBezTo>
                    <a:cubicBezTo>
                      <a:pt x="63341" y="21522"/>
                      <a:pt x="52864" y="11045"/>
                      <a:pt x="39529" y="11045"/>
                    </a:cubicBezTo>
                    <a:cubicBezTo>
                      <a:pt x="37624" y="11045"/>
                      <a:pt x="35719" y="11045"/>
                      <a:pt x="33814" y="11997"/>
                    </a:cubicBezTo>
                    <a:cubicBezTo>
                      <a:pt x="30956" y="9139"/>
                      <a:pt x="27146" y="7234"/>
                      <a:pt x="22384" y="7234"/>
                    </a:cubicBezTo>
                    <a:cubicBezTo>
                      <a:pt x="14764" y="6282"/>
                      <a:pt x="7144" y="12950"/>
                      <a:pt x="7144" y="2152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7" name="Freeform: Shape 377">
                <a:extLst>
                  <a:ext uri="{FF2B5EF4-FFF2-40B4-BE49-F238E27FC236}">
                    <a16:creationId xmlns:a16="http://schemas.microsoft.com/office/drawing/2014/main" id="{597835E1-77B3-A609-BD07-914C566F5828}"/>
                  </a:ext>
                </a:extLst>
              </p:cNvPr>
              <p:cNvSpPr/>
              <p:nvPr/>
            </p:nvSpPr>
            <p:spPr>
              <a:xfrm>
                <a:off x="5862161" y="3860959"/>
                <a:ext cx="19050" cy="19050"/>
              </a:xfrm>
              <a:custGeom>
                <a:avLst/>
                <a:gdLst>
                  <a:gd name="connsiteX0" fmla="*/ 20479 w 19050"/>
                  <a:gd name="connsiteY0" fmla="*/ 13811 h 19050"/>
                  <a:gd name="connsiteX1" fmla="*/ 13811 w 19050"/>
                  <a:gd name="connsiteY1" fmla="*/ 7144 h 19050"/>
                  <a:gd name="connsiteX2" fmla="*/ 7144 w 19050"/>
                  <a:gd name="connsiteY2" fmla="*/ 13811 h 19050"/>
                  <a:gd name="connsiteX3" fmla="*/ 13811 w 19050"/>
                  <a:gd name="connsiteY3" fmla="*/ 20479 h 19050"/>
                  <a:gd name="connsiteX4" fmla="*/ 20479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20479" y="13811"/>
                    </a:move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8" name="Freeform: Shape 378">
                <a:extLst>
                  <a:ext uri="{FF2B5EF4-FFF2-40B4-BE49-F238E27FC236}">
                    <a16:creationId xmlns:a16="http://schemas.microsoft.com/office/drawing/2014/main" id="{590351AC-97BE-6563-85EB-A2AC8D9CCCA6}"/>
                  </a:ext>
                </a:extLst>
              </p:cNvPr>
              <p:cNvSpPr/>
              <p:nvPr/>
            </p:nvSpPr>
            <p:spPr>
              <a:xfrm>
                <a:off x="5269706" y="3384709"/>
                <a:ext cx="38100" cy="38100"/>
              </a:xfrm>
              <a:custGeom>
                <a:avLst/>
                <a:gdLst>
                  <a:gd name="connsiteX0" fmla="*/ 21431 w 38100"/>
                  <a:gd name="connsiteY0" fmla="*/ 7144 h 38100"/>
                  <a:gd name="connsiteX1" fmla="*/ 7144 w 38100"/>
                  <a:gd name="connsiteY1" fmla="*/ 21431 h 38100"/>
                  <a:gd name="connsiteX2" fmla="*/ 21431 w 38100"/>
                  <a:gd name="connsiteY2" fmla="*/ 35719 h 38100"/>
                  <a:gd name="connsiteX3" fmla="*/ 35719 w 38100"/>
                  <a:gd name="connsiteY3" fmla="*/ 21431 h 38100"/>
                  <a:gd name="connsiteX4" fmla="*/ 21431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7144"/>
                    </a:move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5719" y="13811"/>
                      <a:pt x="29051" y="7144"/>
                      <a:pt x="2143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9" name="Freeform: Shape 379">
                <a:extLst>
                  <a:ext uri="{FF2B5EF4-FFF2-40B4-BE49-F238E27FC236}">
                    <a16:creationId xmlns:a16="http://schemas.microsoft.com/office/drawing/2014/main" id="{9777007F-FDA2-EC0F-1D19-5338E329E23E}"/>
                  </a:ext>
                </a:extLst>
              </p:cNvPr>
              <p:cNvSpPr/>
              <p:nvPr/>
            </p:nvSpPr>
            <p:spPr>
              <a:xfrm>
                <a:off x="5923121" y="3529489"/>
                <a:ext cx="28575" cy="28575"/>
              </a:xfrm>
              <a:custGeom>
                <a:avLst/>
                <a:gdLst>
                  <a:gd name="connsiteX0" fmla="*/ 17621 w 28575"/>
                  <a:gd name="connsiteY0" fmla="*/ 28099 h 28575"/>
                  <a:gd name="connsiteX1" fmla="*/ 28099 w 28575"/>
                  <a:gd name="connsiteY1" fmla="*/ 17621 h 28575"/>
                  <a:gd name="connsiteX2" fmla="*/ 17621 w 28575"/>
                  <a:gd name="connsiteY2" fmla="*/ 7144 h 28575"/>
                  <a:gd name="connsiteX3" fmla="*/ 7144 w 28575"/>
                  <a:gd name="connsiteY3" fmla="*/ 17621 h 28575"/>
                  <a:gd name="connsiteX4" fmla="*/ 17621 w 28575"/>
                  <a:gd name="connsiteY4" fmla="*/ 2809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28099"/>
                    </a:move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0" name="Freeform: Shape 380">
                <a:extLst>
                  <a:ext uri="{FF2B5EF4-FFF2-40B4-BE49-F238E27FC236}">
                    <a16:creationId xmlns:a16="http://schemas.microsoft.com/office/drawing/2014/main" id="{9FF3AEF2-3932-5F6F-BCA2-C456B8E9C166}"/>
                  </a:ext>
                </a:extLst>
              </p:cNvPr>
              <p:cNvSpPr/>
              <p:nvPr/>
            </p:nvSpPr>
            <p:spPr>
              <a:xfrm>
                <a:off x="6133624" y="2769394"/>
                <a:ext cx="38100" cy="38100"/>
              </a:xfrm>
              <a:custGeom>
                <a:avLst/>
                <a:gdLst>
                  <a:gd name="connsiteX0" fmla="*/ 33814 w 38100"/>
                  <a:gd name="connsiteY0" fmla="*/ 20479 h 38100"/>
                  <a:gd name="connsiteX1" fmla="*/ 20479 w 38100"/>
                  <a:gd name="connsiteY1" fmla="*/ 7144 h 38100"/>
                  <a:gd name="connsiteX2" fmla="*/ 7144 w 38100"/>
                  <a:gd name="connsiteY2" fmla="*/ 20479 h 38100"/>
                  <a:gd name="connsiteX3" fmla="*/ 20479 w 38100"/>
                  <a:gd name="connsiteY3" fmla="*/ 33814 h 38100"/>
                  <a:gd name="connsiteX4" fmla="*/ 33814 w 38100"/>
                  <a:gd name="connsiteY4" fmla="*/ 2047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3814" y="20479"/>
                    </a:move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7146"/>
                      <a:pt x="3381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1" name="Freeform: Shape 381">
                <a:extLst>
                  <a:ext uri="{FF2B5EF4-FFF2-40B4-BE49-F238E27FC236}">
                    <a16:creationId xmlns:a16="http://schemas.microsoft.com/office/drawing/2014/main" id="{EB6AF71C-1DD6-27B1-BC5D-151231F9A0A0}"/>
                  </a:ext>
                </a:extLst>
              </p:cNvPr>
              <p:cNvSpPr/>
              <p:nvPr/>
            </p:nvSpPr>
            <p:spPr>
              <a:xfrm>
                <a:off x="5578316" y="3253264"/>
                <a:ext cx="28575" cy="28575"/>
              </a:xfrm>
              <a:custGeom>
                <a:avLst/>
                <a:gdLst>
                  <a:gd name="connsiteX0" fmla="*/ 18574 w 28575"/>
                  <a:gd name="connsiteY0" fmla="*/ 7144 h 28575"/>
                  <a:gd name="connsiteX1" fmla="*/ 7144 w 28575"/>
                  <a:gd name="connsiteY1" fmla="*/ 18574 h 28575"/>
                  <a:gd name="connsiteX2" fmla="*/ 18574 w 28575"/>
                  <a:gd name="connsiteY2" fmla="*/ 30004 h 28575"/>
                  <a:gd name="connsiteX3" fmla="*/ 30004 w 28575"/>
                  <a:gd name="connsiteY3" fmla="*/ 18574 h 28575"/>
                  <a:gd name="connsiteX4" fmla="*/ 18574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7144"/>
                    </a:move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2" name="Freeform: Shape 382">
                <a:extLst>
                  <a:ext uri="{FF2B5EF4-FFF2-40B4-BE49-F238E27FC236}">
                    <a16:creationId xmlns:a16="http://schemas.microsoft.com/office/drawing/2014/main" id="{BD972AC7-4ACB-015A-14E3-C2DC6871F138}"/>
                  </a:ext>
                </a:extLst>
              </p:cNvPr>
              <p:cNvSpPr/>
              <p:nvPr/>
            </p:nvSpPr>
            <p:spPr>
              <a:xfrm>
                <a:off x="5571649" y="3619024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7144 h 28575"/>
                  <a:gd name="connsiteX2" fmla="*/ 7144 w 28575"/>
                  <a:gd name="connsiteY2" fmla="*/ 14764 h 28575"/>
                  <a:gd name="connsiteX3" fmla="*/ 14764 w 28575"/>
                  <a:gd name="connsiteY3" fmla="*/ 2238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0954"/>
                      <a:pt x="19526" y="7144"/>
                      <a:pt x="14764" y="7144"/>
                    </a:cubicBezTo>
                    <a:cubicBezTo>
                      <a:pt x="10954" y="7144"/>
                      <a:pt x="7144" y="10001"/>
                      <a:pt x="7144" y="14764"/>
                    </a:cubicBezTo>
                    <a:cubicBezTo>
                      <a:pt x="7144" y="18574"/>
                      <a:pt x="10001" y="22384"/>
                      <a:pt x="14764" y="22384"/>
                    </a:cubicBezTo>
                    <a:cubicBezTo>
                      <a:pt x="19526" y="21431"/>
                      <a:pt x="22384" y="18574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3" name="Freeform: Shape 383">
                <a:extLst>
                  <a:ext uri="{FF2B5EF4-FFF2-40B4-BE49-F238E27FC236}">
                    <a16:creationId xmlns:a16="http://schemas.microsoft.com/office/drawing/2014/main" id="{1EBBB5FD-D244-F8D4-75B8-CB508036C69C}"/>
                  </a:ext>
                </a:extLst>
              </p:cNvPr>
              <p:cNvSpPr/>
              <p:nvPr/>
            </p:nvSpPr>
            <p:spPr>
              <a:xfrm>
                <a:off x="5941219" y="4137184"/>
                <a:ext cx="28575" cy="28575"/>
              </a:xfrm>
              <a:custGeom>
                <a:avLst/>
                <a:gdLst>
                  <a:gd name="connsiteX0" fmla="*/ 16669 w 28575"/>
                  <a:gd name="connsiteY0" fmla="*/ 7144 h 28575"/>
                  <a:gd name="connsiteX1" fmla="*/ 7144 w 28575"/>
                  <a:gd name="connsiteY1" fmla="*/ 16669 h 28575"/>
                  <a:gd name="connsiteX2" fmla="*/ 16669 w 28575"/>
                  <a:gd name="connsiteY2" fmla="*/ 26194 h 28575"/>
                  <a:gd name="connsiteX3" fmla="*/ 26194 w 28575"/>
                  <a:gd name="connsiteY3" fmla="*/ 16669 h 28575"/>
                  <a:gd name="connsiteX4" fmla="*/ 16669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7144"/>
                    </a:move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1431"/>
                      <a:pt x="11906" y="26194"/>
                      <a:pt x="16669" y="26194"/>
                    </a:cubicBez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1906"/>
                      <a:pt x="22384" y="7144"/>
                      <a:pt x="1666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4" name="Freeform: Shape 384">
                <a:extLst>
                  <a:ext uri="{FF2B5EF4-FFF2-40B4-BE49-F238E27FC236}">
                    <a16:creationId xmlns:a16="http://schemas.microsoft.com/office/drawing/2014/main" id="{610922DA-0578-7D7C-51F1-973A632CDA5E}"/>
                  </a:ext>
                </a:extLst>
              </p:cNvPr>
              <p:cNvSpPr/>
              <p:nvPr/>
            </p:nvSpPr>
            <p:spPr>
              <a:xfrm>
                <a:off x="6075521" y="3037999"/>
                <a:ext cx="38100" cy="38100"/>
              </a:xfrm>
              <a:custGeom>
                <a:avLst/>
                <a:gdLst>
                  <a:gd name="connsiteX0" fmla="*/ 7144 w 38100"/>
                  <a:gd name="connsiteY0" fmla="*/ 20479 h 38100"/>
                  <a:gd name="connsiteX1" fmla="*/ 20479 w 38100"/>
                  <a:gd name="connsiteY1" fmla="*/ 33814 h 38100"/>
                  <a:gd name="connsiteX2" fmla="*/ 33814 w 38100"/>
                  <a:gd name="connsiteY2" fmla="*/ 20479 h 38100"/>
                  <a:gd name="connsiteX3" fmla="*/ 20479 w 38100"/>
                  <a:gd name="connsiteY3" fmla="*/ 7144 h 38100"/>
                  <a:gd name="connsiteX4" fmla="*/ 7144 w 38100"/>
                  <a:gd name="connsiteY4" fmla="*/ 2047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7144" y="20479"/>
                    </a:move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3811" y="7144"/>
                      <a:pt x="7144" y="13811"/>
                      <a:pt x="714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5" name="Freeform: Shape 385">
                <a:extLst>
                  <a:ext uri="{FF2B5EF4-FFF2-40B4-BE49-F238E27FC236}">
                    <a16:creationId xmlns:a16="http://schemas.microsoft.com/office/drawing/2014/main" id="{D7259791-12B6-FCCC-5B71-78394837F288}"/>
                  </a:ext>
                </a:extLst>
              </p:cNvPr>
              <p:cNvSpPr/>
              <p:nvPr/>
            </p:nvSpPr>
            <p:spPr>
              <a:xfrm>
                <a:off x="5909786" y="3152299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6" name="Freeform: Shape 386">
                <a:extLst>
                  <a:ext uri="{FF2B5EF4-FFF2-40B4-BE49-F238E27FC236}">
                    <a16:creationId xmlns:a16="http://schemas.microsoft.com/office/drawing/2014/main" id="{CCE3ECE1-40DA-91A9-AE5C-A4938534C646}"/>
                  </a:ext>
                </a:extLst>
              </p:cNvPr>
              <p:cNvSpPr/>
              <p:nvPr/>
            </p:nvSpPr>
            <p:spPr>
              <a:xfrm>
                <a:off x="5516404" y="3698081"/>
                <a:ext cx="28575" cy="28575"/>
              </a:xfrm>
              <a:custGeom>
                <a:avLst/>
                <a:gdLst>
                  <a:gd name="connsiteX0" fmla="*/ 15716 w 28575"/>
                  <a:gd name="connsiteY0" fmla="*/ 7144 h 28575"/>
                  <a:gd name="connsiteX1" fmla="*/ 7144 w 28575"/>
                  <a:gd name="connsiteY1" fmla="*/ 15716 h 28575"/>
                  <a:gd name="connsiteX2" fmla="*/ 15716 w 28575"/>
                  <a:gd name="connsiteY2" fmla="*/ 24289 h 28575"/>
                  <a:gd name="connsiteX3" fmla="*/ 24289 w 28575"/>
                  <a:gd name="connsiteY3" fmla="*/ 15716 h 28575"/>
                  <a:gd name="connsiteX4" fmla="*/ 15716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5716" y="7144"/>
                    </a:move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001"/>
                      <a:pt x="20479" y="7144"/>
                      <a:pt x="1571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7" name="Freeform: Shape 387">
                <a:extLst>
                  <a:ext uri="{FF2B5EF4-FFF2-40B4-BE49-F238E27FC236}">
                    <a16:creationId xmlns:a16="http://schemas.microsoft.com/office/drawing/2014/main" id="{850292F2-0E64-77EE-0FBB-2985F580B0D0}"/>
                  </a:ext>
                </a:extLst>
              </p:cNvPr>
              <p:cNvSpPr/>
              <p:nvPr/>
            </p:nvSpPr>
            <p:spPr>
              <a:xfrm>
                <a:off x="5679281" y="3343751"/>
                <a:ext cx="28575" cy="28575"/>
              </a:xfrm>
              <a:custGeom>
                <a:avLst/>
                <a:gdLst>
                  <a:gd name="connsiteX0" fmla="*/ 30004 w 28575"/>
                  <a:gd name="connsiteY0" fmla="*/ 18574 h 28575"/>
                  <a:gd name="connsiteX1" fmla="*/ 18574 w 28575"/>
                  <a:gd name="connsiteY1" fmla="*/ 7144 h 28575"/>
                  <a:gd name="connsiteX2" fmla="*/ 7144 w 28575"/>
                  <a:gd name="connsiteY2" fmla="*/ 18574 h 28575"/>
                  <a:gd name="connsiteX3" fmla="*/ 18574 w 28575"/>
                  <a:gd name="connsiteY3" fmla="*/ 30004 h 28575"/>
                  <a:gd name="connsiteX4" fmla="*/ 3000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30004" y="18574"/>
                    </a:move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7144" y="24289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8" name="Freeform: Shape 388">
                <a:extLst>
                  <a:ext uri="{FF2B5EF4-FFF2-40B4-BE49-F238E27FC236}">
                    <a16:creationId xmlns:a16="http://schemas.microsoft.com/office/drawing/2014/main" id="{5F054FC6-CE42-4C5B-5C39-FE5E40F1FD3E}"/>
                  </a:ext>
                </a:extLst>
              </p:cNvPr>
              <p:cNvSpPr/>
              <p:nvPr/>
            </p:nvSpPr>
            <p:spPr>
              <a:xfrm>
                <a:off x="5951696" y="3265646"/>
                <a:ext cx="28575" cy="28575"/>
              </a:xfrm>
              <a:custGeom>
                <a:avLst/>
                <a:gdLst>
                  <a:gd name="connsiteX0" fmla="*/ 30004 w 28575"/>
                  <a:gd name="connsiteY0" fmla="*/ 18574 h 28575"/>
                  <a:gd name="connsiteX1" fmla="*/ 18574 w 28575"/>
                  <a:gd name="connsiteY1" fmla="*/ 7144 h 28575"/>
                  <a:gd name="connsiteX2" fmla="*/ 7144 w 28575"/>
                  <a:gd name="connsiteY2" fmla="*/ 18574 h 28575"/>
                  <a:gd name="connsiteX3" fmla="*/ 18574 w 28575"/>
                  <a:gd name="connsiteY3" fmla="*/ 30004 h 28575"/>
                  <a:gd name="connsiteX4" fmla="*/ 3000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30004" y="18574"/>
                    </a:move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7144" y="24289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9" name="Freeform: Shape 389">
                <a:extLst>
                  <a:ext uri="{FF2B5EF4-FFF2-40B4-BE49-F238E27FC236}">
                    <a16:creationId xmlns:a16="http://schemas.microsoft.com/office/drawing/2014/main" id="{5FEFB9C2-45A5-B3FF-EDC4-B57D767935C0}"/>
                  </a:ext>
                </a:extLst>
              </p:cNvPr>
              <p:cNvSpPr/>
              <p:nvPr/>
            </p:nvSpPr>
            <p:spPr>
              <a:xfrm>
                <a:off x="5435441" y="3113246"/>
                <a:ext cx="28575" cy="28575"/>
              </a:xfrm>
              <a:custGeom>
                <a:avLst/>
                <a:gdLst>
                  <a:gd name="connsiteX0" fmla="*/ 18574 w 28575"/>
                  <a:gd name="connsiteY0" fmla="*/ 30004 h 28575"/>
                  <a:gd name="connsiteX1" fmla="*/ 30004 w 28575"/>
                  <a:gd name="connsiteY1" fmla="*/ 18574 h 28575"/>
                  <a:gd name="connsiteX2" fmla="*/ 18574 w 28575"/>
                  <a:gd name="connsiteY2" fmla="*/ 7144 h 28575"/>
                  <a:gd name="connsiteX3" fmla="*/ 7144 w 28575"/>
                  <a:gd name="connsiteY3" fmla="*/ 18574 h 28575"/>
                  <a:gd name="connsiteX4" fmla="*/ 18574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30004"/>
                    </a:moveTo>
                    <a:cubicBezTo>
                      <a:pt x="24289" y="30004"/>
                      <a:pt x="30004" y="25241"/>
                      <a:pt x="30004" y="18574"/>
                    </a:cubicBez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8096" y="25241"/>
                      <a:pt x="12859" y="30004"/>
                      <a:pt x="1857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0" name="Freeform: Shape 390">
                <a:extLst>
                  <a:ext uri="{FF2B5EF4-FFF2-40B4-BE49-F238E27FC236}">
                    <a16:creationId xmlns:a16="http://schemas.microsoft.com/office/drawing/2014/main" id="{78518826-74DE-D5FD-6A15-803EB7BEBDC1}"/>
                  </a:ext>
                </a:extLst>
              </p:cNvPr>
              <p:cNvSpPr/>
              <p:nvPr/>
            </p:nvSpPr>
            <p:spPr>
              <a:xfrm>
                <a:off x="6027896" y="3622834"/>
                <a:ext cx="28575" cy="28575"/>
              </a:xfrm>
              <a:custGeom>
                <a:avLst/>
                <a:gdLst>
                  <a:gd name="connsiteX0" fmla="*/ 16669 w 28575"/>
                  <a:gd name="connsiteY0" fmla="*/ 7144 h 28575"/>
                  <a:gd name="connsiteX1" fmla="*/ 7144 w 28575"/>
                  <a:gd name="connsiteY1" fmla="*/ 16669 h 28575"/>
                  <a:gd name="connsiteX2" fmla="*/ 16669 w 28575"/>
                  <a:gd name="connsiteY2" fmla="*/ 26194 h 28575"/>
                  <a:gd name="connsiteX3" fmla="*/ 26194 w 28575"/>
                  <a:gd name="connsiteY3" fmla="*/ 16669 h 28575"/>
                  <a:gd name="connsiteX4" fmla="*/ 16669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7144"/>
                    </a:moveTo>
                    <a:cubicBezTo>
                      <a:pt x="11906" y="7144"/>
                      <a:pt x="7144" y="10954"/>
                      <a:pt x="7144" y="16669"/>
                    </a:cubicBezTo>
                    <a:cubicBezTo>
                      <a:pt x="7144" y="22384"/>
                      <a:pt x="10954" y="26194"/>
                      <a:pt x="16669" y="26194"/>
                    </a:cubicBezTo>
                    <a:cubicBezTo>
                      <a:pt x="22384" y="26194"/>
                      <a:pt x="26194" y="22384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1" name="Freeform: Shape 391">
                <a:extLst>
                  <a:ext uri="{FF2B5EF4-FFF2-40B4-BE49-F238E27FC236}">
                    <a16:creationId xmlns:a16="http://schemas.microsoft.com/office/drawing/2014/main" id="{66B88509-9407-5438-045B-B43F94FD488D}"/>
                  </a:ext>
                </a:extLst>
              </p:cNvPr>
              <p:cNvSpPr/>
              <p:nvPr/>
            </p:nvSpPr>
            <p:spPr>
              <a:xfrm>
                <a:off x="5681186" y="2920841"/>
                <a:ext cx="66675" cy="66675"/>
              </a:xfrm>
              <a:custGeom>
                <a:avLst/>
                <a:gdLst>
                  <a:gd name="connsiteX0" fmla="*/ 35719 w 66675"/>
                  <a:gd name="connsiteY0" fmla="*/ 64294 h 66675"/>
                  <a:gd name="connsiteX1" fmla="*/ 64294 w 66675"/>
                  <a:gd name="connsiteY1" fmla="*/ 35719 h 66675"/>
                  <a:gd name="connsiteX2" fmla="*/ 35719 w 66675"/>
                  <a:gd name="connsiteY2" fmla="*/ 7144 h 66675"/>
                  <a:gd name="connsiteX3" fmla="*/ 7144 w 66675"/>
                  <a:gd name="connsiteY3" fmla="*/ 35719 h 66675"/>
                  <a:gd name="connsiteX4" fmla="*/ 35719 w 66675"/>
                  <a:gd name="connsiteY4" fmla="*/ 6429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5719" y="64294"/>
                    </a:moveTo>
                    <a:cubicBezTo>
                      <a:pt x="50959" y="64294"/>
                      <a:pt x="64294" y="51911"/>
                      <a:pt x="64294" y="35719"/>
                    </a:cubicBezTo>
                    <a:cubicBezTo>
                      <a:pt x="64294" y="19526"/>
                      <a:pt x="51911" y="7144"/>
                      <a:pt x="35719" y="7144"/>
                    </a:cubicBezTo>
                    <a:cubicBezTo>
                      <a:pt x="20479" y="7144"/>
                      <a:pt x="7144" y="19526"/>
                      <a:pt x="7144" y="35719"/>
                    </a:cubicBezTo>
                    <a:cubicBezTo>
                      <a:pt x="7144" y="51911"/>
                      <a:pt x="19526" y="64294"/>
                      <a:pt x="35719" y="642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2" name="Freeform: Shape 392">
                <a:extLst>
                  <a:ext uri="{FF2B5EF4-FFF2-40B4-BE49-F238E27FC236}">
                    <a16:creationId xmlns:a16="http://schemas.microsoft.com/office/drawing/2014/main" id="{42B7D6A1-487D-8217-CA36-AC65F0B891D2}"/>
                  </a:ext>
                </a:extLst>
              </p:cNvPr>
              <p:cNvSpPr/>
              <p:nvPr/>
            </p:nvSpPr>
            <p:spPr>
              <a:xfrm>
                <a:off x="6041231" y="4157186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6669" y="18574"/>
                      <a:pt x="18574" y="15716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3" name="Freeform: Shape 393">
                <a:extLst>
                  <a:ext uri="{FF2B5EF4-FFF2-40B4-BE49-F238E27FC236}">
                    <a16:creationId xmlns:a16="http://schemas.microsoft.com/office/drawing/2014/main" id="{60448D31-2143-EEC8-17C4-DF4A7B796E04}"/>
                  </a:ext>
                </a:extLst>
              </p:cNvPr>
              <p:cNvSpPr/>
              <p:nvPr/>
            </p:nvSpPr>
            <p:spPr>
              <a:xfrm>
                <a:off x="6189821" y="2763679"/>
                <a:ext cx="38100" cy="38100"/>
              </a:xfrm>
              <a:custGeom>
                <a:avLst/>
                <a:gdLst>
                  <a:gd name="connsiteX0" fmla="*/ 31909 w 38100"/>
                  <a:gd name="connsiteY0" fmla="*/ 19526 h 38100"/>
                  <a:gd name="connsiteX1" fmla="*/ 19526 w 38100"/>
                  <a:gd name="connsiteY1" fmla="*/ 7144 h 38100"/>
                  <a:gd name="connsiteX2" fmla="*/ 7144 w 38100"/>
                  <a:gd name="connsiteY2" fmla="*/ 19526 h 38100"/>
                  <a:gd name="connsiteX3" fmla="*/ 19526 w 38100"/>
                  <a:gd name="connsiteY3" fmla="*/ 31909 h 38100"/>
                  <a:gd name="connsiteX4" fmla="*/ 31909 w 38100"/>
                  <a:gd name="connsiteY4" fmla="*/ 1952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1909" y="19526"/>
                    </a:move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ubicBezTo>
                      <a:pt x="26194" y="31909"/>
                      <a:pt x="31909" y="26194"/>
                      <a:pt x="31909" y="195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4" name="Freeform: Shape 394">
                <a:extLst>
                  <a:ext uri="{FF2B5EF4-FFF2-40B4-BE49-F238E27FC236}">
                    <a16:creationId xmlns:a16="http://schemas.microsoft.com/office/drawing/2014/main" id="{D5CEDD7F-57F1-E216-3B85-70AEA5CEAD83}"/>
                  </a:ext>
                </a:extLst>
              </p:cNvPr>
              <p:cNvSpPr/>
              <p:nvPr/>
            </p:nvSpPr>
            <p:spPr>
              <a:xfrm>
                <a:off x="5636419" y="3418046"/>
                <a:ext cx="28575" cy="28575"/>
              </a:xfrm>
              <a:custGeom>
                <a:avLst/>
                <a:gdLst>
                  <a:gd name="connsiteX0" fmla="*/ 18574 w 28575"/>
                  <a:gd name="connsiteY0" fmla="*/ 7144 h 28575"/>
                  <a:gd name="connsiteX1" fmla="*/ 7144 w 28575"/>
                  <a:gd name="connsiteY1" fmla="*/ 18574 h 28575"/>
                  <a:gd name="connsiteX2" fmla="*/ 18574 w 28575"/>
                  <a:gd name="connsiteY2" fmla="*/ 30004 h 28575"/>
                  <a:gd name="connsiteX3" fmla="*/ 30004 w 28575"/>
                  <a:gd name="connsiteY3" fmla="*/ 18574 h 28575"/>
                  <a:gd name="connsiteX4" fmla="*/ 18574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7144"/>
                    </a:move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5" name="Freeform: Shape 395">
                <a:extLst>
                  <a:ext uri="{FF2B5EF4-FFF2-40B4-BE49-F238E27FC236}">
                    <a16:creationId xmlns:a16="http://schemas.microsoft.com/office/drawing/2014/main" id="{A1039D26-BDA2-B5D7-A9BE-EB0A19350D8F}"/>
                  </a:ext>
                </a:extLst>
              </p:cNvPr>
              <p:cNvSpPr/>
              <p:nvPr/>
            </p:nvSpPr>
            <p:spPr>
              <a:xfrm>
                <a:off x="5991701" y="4151471"/>
                <a:ext cx="28575" cy="28575"/>
              </a:xfrm>
              <a:custGeom>
                <a:avLst/>
                <a:gdLst>
                  <a:gd name="connsiteX0" fmla="*/ 7144 w 28575"/>
                  <a:gd name="connsiteY0" fmla="*/ 14764 h 28575"/>
                  <a:gd name="connsiteX1" fmla="*/ 14764 w 28575"/>
                  <a:gd name="connsiteY1" fmla="*/ 22384 h 28575"/>
                  <a:gd name="connsiteX2" fmla="*/ 22384 w 28575"/>
                  <a:gd name="connsiteY2" fmla="*/ 14764 h 28575"/>
                  <a:gd name="connsiteX3" fmla="*/ 14764 w 28575"/>
                  <a:gd name="connsiteY3" fmla="*/ 7144 h 28575"/>
                  <a:gd name="connsiteX4" fmla="*/ 714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4764"/>
                    </a:moveTo>
                    <a:cubicBezTo>
                      <a:pt x="7144" y="18574"/>
                      <a:pt x="10001" y="22384"/>
                      <a:pt x="14764" y="22384"/>
                    </a:cubicBezTo>
                    <a:cubicBezTo>
                      <a:pt x="19526" y="22384"/>
                      <a:pt x="22384" y="19526"/>
                      <a:pt x="22384" y="14764"/>
                    </a:cubicBezTo>
                    <a:cubicBezTo>
                      <a:pt x="22384" y="10001"/>
                      <a:pt x="19526" y="7144"/>
                      <a:pt x="14764" y="7144"/>
                    </a:cubicBezTo>
                    <a:cubicBezTo>
                      <a:pt x="10001" y="7144"/>
                      <a:pt x="7144" y="10954"/>
                      <a:pt x="714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6" name="Freeform: Shape 396">
                <a:extLst>
                  <a:ext uri="{FF2B5EF4-FFF2-40B4-BE49-F238E27FC236}">
                    <a16:creationId xmlns:a16="http://schemas.microsoft.com/office/drawing/2014/main" id="{6B065F8D-444C-D8B3-74BD-0708A55063BF}"/>
                  </a:ext>
                </a:extLst>
              </p:cNvPr>
              <p:cNvSpPr/>
              <p:nvPr/>
            </p:nvSpPr>
            <p:spPr>
              <a:xfrm>
                <a:off x="5809774" y="4265771"/>
                <a:ext cx="19050" cy="19050"/>
              </a:xfrm>
              <a:custGeom>
                <a:avLst/>
                <a:gdLst>
                  <a:gd name="connsiteX0" fmla="*/ 7144 w 19050"/>
                  <a:gd name="connsiteY0" fmla="*/ 13811 h 19050"/>
                  <a:gd name="connsiteX1" fmla="*/ 13811 w 19050"/>
                  <a:gd name="connsiteY1" fmla="*/ 20479 h 19050"/>
                  <a:gd name="connsiteX2" fmla="*/ 20479 w 19050"/>
                  <a:gd name="connsiteY2" fmla="*/ 13811 h 19050"/>
                  <a:gd name="connsiteX3" fmla="*/ 13811 w 19050"/>
                  <a:gd name="connsiteY3" fmla="*/ 7144 h 19050"/>
                  <a:gd name="connsiteX4" fmla="*/ 7144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3811"/>
                    </a:move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7" name="Freeform: Shape 397">
                <a:extLst>
                  <a:ext uri="{FF2B5EF4-FFF2-40B4-BE49-F238E27FC236}">
                    <a16:creationId xmlns:a16="http://schemas.microsoft.com/office/drawing/2014/main" id="{267EB452-D14E-41D9-5AA8-DE948803F6CA}"/>
                  </a:ext>
                </a:extLst>
              </p:cNvPr>
              <p:cNvSpPr/>
              <p:nvPr/>
            </p:nvSpPr>
            <p:spPr>
              <a:xfrm>
                <a:off x="5965984" y="3198971"/>
                <a:ext cx="19050" cy="19050"/>
              </a:xfrm>
              <a:custGeom>
                <a:avLst/>
                <a:gdLst>
                  <a:gd name="connsiteX0" fmla="*/ 20479 w 19050"/>
                  <a:gd name="connsiteY0" fmla="*/ 13811 h 19050"/>
                  <a:gd name="connsiteX1" fmla="*/ 13811 w 19050"/>
                  <a:gd name="connsiteY1" fmla="*/ 7144 h 19050"/>
                  <a:gd name="connsiteX2" fmla="*/ 7144 w 19050"/>
                  <a:gd name="connsiteY2" fmla="*/ 13811 h 19050"/>
                  <a:gd name="connsiteX3" fmla="*/ 13811 w 19050"/>
                  <a:gd name="connsiteY3" fmla="*/ 20479 h 19050"/>
                  <a:gd name="connsiteX4" fmla="*/ 20479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20479" y="13811"/>
                    </a:move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19526"/>
                      <a:pt x="20479" y="16669"/>
                      <a:pt x="20479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8" name="Freeform: Shape 398">
                <a:extLst>
                  <a:ext uri="{FF2B5EF4-FFF2-40B4-BE49-F238E27FC236}">
                    <a16:creationId xmlns:a16="http://schemas.microsoft.com/office/drawing/2014/main" id="{E64F7592-AFFD-7E4E-5F58-58623ACA55C0}"/>
                  </a:ext>
                </a:extLst>
              </p:cNvPr>
              <p:cNvSpPr/>
              <p:nvPr/>
            </p:nvSpPr>
            <p:spPr>
              <a:xfrm>
                <a:off x="5540216" y="3513296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9" name="Freeform: Shape 399">
                <a:extLst>
                  <a:ext uri="{FF2B5EF4-FFF2-40B4-BE49-F238E27FC236}">
                    <a16:creationId xmlns:a16="http://schemas.microsoft.com/office/drawing/2014/main" id="{0711B3FC-654E-E9CB-93AB-DFED3A5D50D5}"/>
                  </a:ext>
                </a:extLst>
              </p:cNvPr>
              <p:cNvSpPr/>
              <p:nvPr/>
            </p:nvSpPr>
            <p:spPr>
              <a:xfrm>
                <a:off x="5640229" y="3940016"/>
                <a:ext cx="19050" cy="19050"/>
              </a:xfrm>
              <a:custGeom>
                <a:avLst/>
                <a:gdLst>
                  <a:gd name="connsiteX0" fmla="*/ 12859 w 19050"/>
                  <a:gd name="connsiteY0" fmla="*/ 7144 h 19050"/>
                  <a:gd name="connsiteX1" fmla="*/ 7144 w 19050"/>
                  <a:gd name="connsiteY1" fmla="*/ 12859 h 19050"/>
                  <a:gd name="connsiteX2" fmla="*/ 12859 w 19050"/>
                  <a:gd name="connsiteY2" fmla="*/ 18574 h 19050"/>
                  <a:gd name="connsiteX3" fmla="*/ 18574 w 19050"/>
                  <a:gd name="connsiteY3" fmla="*/ 12859 h 19050"/>
                  <a:gd name="connsiteX4" fmla="*/ 12859 w 19050"/>
                  <a:gd name="connsiteY4" fmla="*/ 714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7144"/>
                    </a:move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0" name="Freeform: Shape 400">
                <a:extLst>
                  <a:ext uri="{FF2B5EF4-FFF2-40B4-BE49-F238E27FC236}">
                    <a16:creationId xmlns:a16="http://schemas.microsoft.com/office/drawing/2014/main" id="{297DF5AC-BD54-0185-817E-7D13B90BE13B}"/>
                  </a:ext>
                </a:extLst>
              </p:cNvPr>
              <p:cNvSpPr/>
              <p:nvPr/>
            </p:nvSpPr>
            <p:spPr>
              <a:xfrm>
                <a:off x="5954554" y="3885724"/>
                <a:ext cx="47625" cy="38100"/>
              </a:xfrm>
              <a:custGeom>
                <a:avLst/>
                <a:gdLst>
                  <a:gd name="connsiteX0" fmla="*/ 7144 w 47625"/>
                  <a:gd name="connsiteY0" fmla="*/ 17621 h 38100"/>
                  <a:gd name="connsiteX1" fmla="*/ 14764 w 47625"/>
                  <a:gd name="connsiteY1" fmla="*/ 25241 h 38100"/>
                  <a:gd name="connsiteX2" fmla="*/ 16669 w 47625"/>
                  <a:gd name="connsiteY2" fmla="*/ 25241 h 38100"/>
                  <a:gd name="connsiteX3" fmla="*/ 29051 w 47625"/>
                  <a:gd name="connsiteY3" fmla="*/ 33814 h 38100"/>
                  <a:gd name="connsiteX4" fmla="*/ 42386 w 47625"/>
                  <a:gd name="connsiteY4" fmla="*/ 20479 h 38100"/>
                  <a:gd name="connsiteX5" fmla="*/ 29051 w 47625"/>
                  <a:gd name="connsiteY5" fmla="*/ 7144 h 38100"/>
                  <a:gd name="connsiteX6" fmla="*/ 18574 w 47625"/>
                  <a:gd name="connsiteY6" fmla="*/ 11906 h 38100"/>
                  <a:gd name="connsiteX7" fmla="*/ 14764 w 47625"/>
                  <a:gd name="connsiteY7" fmla="*/ 10954 h 38100"/>
                  <a:gd name="connsiteX8" fmla="*/ 7144 w 47625"/>
                  <a:gd name="connsiteY8" fmla="*/ 1762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7144" y="17621"/>
                    </a:moveTo>
                    <a:cubicBezTo>
                      <a:pt x="7144" y="21431"/>
                      <a:pt x="10001" y="25241"/>
                      <a:pt x="14764" y="25241"/>
                    </a:cubicBezTo>
                    <a:cubicBezTo>
                      <a:pt x="15716" y="25241"/>
                      <a:pt x="15716" y="25241"/>
                      <a:pt x="16669" y="25241"/>
                    </a:cubicBezTo>
                    <a:cubicBezTo>
                      <a:pt x="18574" y="30004"/>
                      <a:pt x="23336" y="33814"/>
                      <a:pt x="29051" y="33814"/>
                    </a:cubicBezTo>
                    <a:cubicBezTo>
                      <a:pt x="36671" y="33814"/>
                      <a:pt x="42386" y="28099"/>
                      <a:pt x="42386" y="20479"/>
                    </a:cubicBezTo>
                    <a:cubicBezTo>
                      <a:pt x="42386" y="12859"/>
                      <a:pt x="36671" y="7144"/>
                      <a:pt x="29051" y="7144"/>
                    </a:cubicBezTo>
                    <a:cubicBezTo>
                      <a:pt x="25241" y="7144"/>
                      <a:pt x="21431" y="9049"/>
                      <a:pt x="18574" y="11906"/>
                    </a:cubicBezTo>
                    <a:cubicBezTo>
                      <a:pt x="17621" y="10954"/>
                      <a:pt x="15716" y="10954"/>
                      <a:pt x="14764" y="10954"/>
                    </a:cubicBezTo>
                    <a:cubicBezTo>
                      <a:pt x="10954" y="10001"/>
                      <a:pt x="7144" y="13811"/>
                      <a:pt x="7144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1" name="Freeform: Shape 401">
                <a:extLst>
                  <a:ext uri="{FF2B5EF4-FFF2-40B4-BE49-F238E27FC236}">
                    <a16:creationId xmlns:a16="http://schemas.microsoft.com/office/drawing/2014/main" id="{E244FC6B-CDBB-C668-78B4-B55D93330E2E}"/>
                  </a:ext>
                </a:extLst>
              </p:cNvPr>
              <p:cNvSpPr/>
              <p:nvPr/>
            </p:nvSpPr>
            <p:spPr>
              <a:xfrm>
                <a:off x="6050756" y="3398044"/>
                <a:ext cx="19050" cy="19050"/>
              </a:xfrm>
              <a:custGeom>
                <a:avLst/>
                <a:gdLst>
                  <a:gd name="connsiteX0" fmla="*/ 16669 w 19050"/>
                  <a:gd name="connsiteY0" fmla="*/ 11906 h 19050"/>
                  <a:gd name="connsiteX1" fmla="*/ 11906 w 19050"/>
                  <a:gd name="connsiteY1" fmla="*/ 7144 h 19050"/>
                  <a:gd name="connsiteX2" fmla="*/ 7144 w 19050"/>
                  <a:gd name="connsiteY2" fmla="*/ 11906 h 19050"/>
                  <a:gd name="connsiteX3" fmla="*/ 11906 w 19050"/>
                  <a:gd name="connsiteY3" fmla="*/ 16669 h 19050"/>
                  <a:gd name="connsiteX4" fmla="*/ 16669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6669" y="11906"/>
                    </a:move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7621"/>
                      <a:pt x="16669" y="14764"/>
                      <a:pt x="16669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2" name="Freeform: Shape 402">
                <a:extLst>
                  <a:ext uri="{FF2B5EF4-FFF2-40B4-BE49-F238E27FC236}">
                    <a16:creationId xmlns:a16="http://schemas.microsoft.com/office/drawing/2014/main" id="{D89EFC74-85CB-4D85-33F5-F3ACF90E63B6}"/>
                  </a:ext>
                </a:extLst>
              </p:cNvPr>
              <p:cNvSpPr/>
              <p:nvPr/>
            </p:nvSpPr>
            <p:spPr>
              <a:xfrm>
                <a:off x="5799296" y="4277201"/>
                <a:ext cx="142875" cy="123825"/>
              </a:xfrm>
              <a:custGeom>
                <a:avLst/>
                <a:gdLst>
                  <a:gd name="connsiteX0" fmla="*/ 109061 w 142875"/>
                  <a:gd name="connsiteY0" fmla="*/ 26194 h 123825"/>
                  <a:gd name="connsiteX1" fmla="*/ 95726 w 142875"/>
                  <a:gd name="connsiteY1" fmla="*/ 29051 h 123825"/>
                  <a:gd name="connsiteX2" fmla="*/ 81439 w 142875"/>
                  <a:gd name="connsiteY2" fmla="*/ 25241 h 123825"/>
                  <a:gd name="connsiteX3" fmla="*/ 79534 w 142875"/>
                  <a:gd name="connsiteY3" fmla="*/ 25241 h 123825"/>
                  <a:gd name="connsiteX4" fmla="*/ 82391 w 142875"/>
                  <a:gd name="connsiteY4" fmla="*/ 17621 h 123825"/>
                  <a:gd name="connsiteX5" fmla="*/ 71914 w 142875"/>
                  <a:gd name="connsiteY5" fmla="*/ 7144 h 123825"/>
                  <a:gd name="connsiteX6" fmla="*/ 61436 w 142875"/>
                  <a:gd name="connsiteY6" fmla="*/ 17621 h 123825"/>
                  <a:gd name="connsiteX7" fmla="*/ 69056 w 142875"/>
                  <a:gd name="connsiteY7" fmla="*/ 28099 h 123825"/>
                  <a:gd name="connsiteX8" fmla="*/ 52864 w 142875"/>
                  <a:gd name="connsiteY8" fmla="*/ 47149 h 123825"/>
                  <a:gd name="connsiteX9" fmla="*/ 49054 w 142875"/>
                  <a:gd name="connsiteY9" fmla="*/ 46196 h 123825"/>
                  <a:gd name="connsiteX10" fmla="*/ 48101 w 142875"/>
                  <a:gd name="connsiteY10" fmla="*/ 45244 h 123825"/>
                  <a:gd name="connsiteX11" fmla="*/ 55721 w 142875"/>
                  <a:gd name="connsiteY11" fmla="*/ 30956 h 123825"/>
                  <a:gd name="connsiteX12" fmla="*/ 39529 w 142875"/>
                  <a:gd name="connsiteY12" fmla="*/ 14764 h 123825"/>
                  <a:gd name="connsiteX13" fmla="*/ 23336 w 142875"/>
                  <a:gd name="connsiteY13" fmla="*/ 30956 h 123825"/>
                  <a:gd name="connsiteX14" fmla="*/ 23336 w 142875"/>
                  <a:gd name="connsiteY14" fmla="*/ 34766 h 123825"/>
                  <a:gd name="connsiteX15" fmla="*/ 7144 w 142875"/>
                  <a:gd name="connsiteY15" fmla="*/ 55721 h 123825"/>
                  <a:gd name="connsiteX16" fmla="*/ 25241 w 142875"/>
                  <a:gd name="connsiteY16" fmla="*/ 76676 h 123825"/>
                  <a:gd name="connsiteX17" fmla="*/ 34766 w 142875"/>
                  <a:gd name="connsiteY17" fmla="*/ 87154 h 123825"/>
                  <a:gd name="connsiteX18" fmla="*/ 34766 w 142875"/>
                  <a:gd name="connsiteY18" fmla="*/ 90011 h 123825"/>
                  <a:gd name="connsiteX19" fmla="*/ 58579 w 142875"/>
                  <a:gd name="connsiteY19" fmla="*/ 113824 h 123825"/>
                  <a:gd name="connsiteX20" fmla="*/ 81439 w 142875"/>
                  <a:gd name="connsiteY20" fmla="*/ 94774 h 123825"/>
                  <a:gd name="connsiteX21" fmla="*/ 82391 w 142875"/>
                  <a:gd name="connsiteY21" fmla="*/ 94774 h 123825"/>
                  <a:gd name="connsiteX22" fmla="*/ 80486 w 142875"/>
                  <a:gd name="connsiteY22" fmla="*/ 100489 h 123825"/>
                  <a:gd name="connsiteX23" fmla="*/ 79534 w 142875"/>
                  <a:gd name="connsiteY23" fmla="*/ 104299 h 123825"/>
                  <a:gd name="connsiteX24" fmla="*/ 80486 w 142875"/>
                  <a:gd name="connsiteY24" fmla="*/ 109061 h 123825"/>
                  <a:gd name="connsiteX25" fmla="*/ 99536 w 142875"/>
                  <a:gd name="connsiteY25" fmla="*/ 123349 h 123825"/>
                  <a:gd name="connsiteX26" fmla="*/ 119539 w 142875"/>
                  <a:gd name="connsiteY26" fmla="*/ 103346 h 123825"/>
                  <a:gd name="connsiteX27" fmla="*/ 110014 w 142875"/>
                  <a:gd name="connsiteY27" fmla="*/ 87154 h 123825"/>
                  <a:gd name="connsiteX28" fmla="*/ 139541 w 142875"/>
                  <a:gd name="connsiteY28" fmla="*/ 56674 h 123825"/>
                  <a:gd name="connsiteX29" fmla="*/ 109061 w 142875"/>
                  <a:gd name="connsiteY29" fmla="*/ 26194 h 123825"/>
                  <a:gd name="connsiteX30" fmla="*/ 94774 w 142875"/>
                  <a:gd name="connsiteY30" fmla="*/ 85249 h 123825"/>
                  <a:gd name="connsiteX31" fmla="*/ 94774 w 142875"/>
                  <a:gd name="connsiteY31" fmla="*/ 84296 h 123825"/>
                  <a:gd name="connsiteX32" fmla="*/ 96679 w 142875"/>
                  <a:gd name="connsiteY32" fmla="*/ 85249 h 123825"/>
                  <a:gd name="connsiteX33" fmla="*/ 94774 w 142875"/>
                  <a:gd name="connsiteY33" fmla="*/ 85249 h 12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42875" h="123825">
                    <a:moveTo>
                      <a:pt x="109061" y="26194"/>
                    </a:moveTo>
                    <a:cubicBezTo>
                      <a:pt x="104299" y="26194"/>
                      <a:pt x="99536" y="27146"/>
                      <a:pt x="95726" y="29051"/>
                    </a:cubicBezTo>
                    <a:cubicBezTo>
                      <a:pt x="91916" y="27146"/>
                      <a:pt x="87154" y="25241"/>
                      <a:pt x="81439" y="25241"/>
                    </a:cubicBezTo>
                    <a:cubicBezTo>
                      <a:pt x="80486" y="25241"/>
                      <a:pt x="79534" y="25241"/>
                      <a:pt x="79534" y="25241"/>
                    </a:cubicBezTo>
                    <a:cubicBezTo>
                      <a:pt x="81439" y="23336"/>
                      <a:pt x="82391" y="20479"/>
                      <a:pt x="82391" y="17621"/>
                    </a:cubicBezTo>
                    <a:cubicBezTo>
                      <a:pt x="82391" y="11906"/>
                      <a:pt x="77629" y="7144"/>
                      <a:pt x="71914" y="7144"/>
                    </a:cubicBezTo>
                    <a:cubicBezTo>
                      <a:pt x="66199" y="7144"/>
                      <a:pt x="61436" y="11906"/>
                      <a:pt x="61436" y="17621"/>
                    </a:cubicBezTo>
                    <a:cubicBezTo>
                      <a:pt x="61436" y="22384"/>
                      <a:pt x="65246" y="26194"/>
                      <a:pt x="69056" y="28099"/>
                    </a:cubicBezTo>
                    <a:cubicBezTo>
                      <a:pt x="61436" y="31909"/>
                      <a:pt x="55721" y="38576"/>
                      <a:pt x="52864" y="47149"/>
                    </a:cubicBezTo>
                    <a:cubicBezTo>
                      <a:pt x="51911" y="47149"/>
                      <a:pt x="50006" y="46196"/>
                      <a:pt x="49054" y="46196"/>
                    </a:cubicBezTo>
                    <a:cubicBezTo>
                      <a:pt x="49054" y="46196"/>
                      <a:pt x="49054" y="45244"/>
                      <a:pt x="48101" y="45244"/>
                    </a:cubicBezTo>
                    <a:cubicBezTo>
                      <a:pt x="52864" y="42386"/>
                      <a:pt x="55721" y="37624"/>
                      <a:pt x="55721" y="30956"/>
                    </a:cubicBezTo>
                    <a:cubicBezTo>
                      <a:pt x="55721" y="22384"/>
                      <a:pt x="48101" y="14764"/>
                      <a:pt x="39529" y="14764"/>
                    </a:cubicBezTo>
                    <a:cubicBezTo>
                      <a:pt x="30956" y="14764"/>
                      <a:pt x="23336" y="22384"/>
                      <a:pt x="23336" y="30956"/>
                    </a:cubicBezTo>
                    <a:cubicBezTo>
                      <a:pt x="23336" y="31909"/>
                      <a:pt x="23336" y="33814"/>
                      <a:pt x="23336" y="34766"/>
                    </a:cubicBezTo>
                    <a:cubicBezTo>
                      <a:pt x="13811" y="36671"/>
                      <a:pt x="7144" y="45244"/>
                      <a:pt x="7144" y="55721"/>
                    </a:cubicBezTo>
                    <a:cubicBezTo>
                      <a:pt x="7144" y="66199"/>
                      <a:pt x="14764" y="75724"/>
                      <a:pt x="25241" y="76676"/>
                    </a:cubicBezTo>
                    <a:cubicBezTo>
                      <a:pt x="27146" y="81439"/>
                      <a:pt x="30004" y="85249"/>
                      <a:pt x="34766" y="87154"/>
                    </a:cubicBezTo>
                    <a:cubicBezTo>
                      <a:pt x="34766" y="88106"/>
                      <a:pt x="34766" y="89059"/>
                      <a:pt x="34766" y="90011"/>
                    </a:cubicBezTo>
                    <a:cubicBezTo>
                      <a:pt x="34766" y="103346"/>
                      <a:pt x="45244" y="113824"/>
                      <a:pt x="58579" y="113824"/>
                    </a:cubicBezTo>
                    <a:cubicBezTo>
                      <a:pt x="70009" y="113824"/>
                      <a:pt x="79534" y="105251"/>
                      <a:pt x="81439" y="94774"/>
                    </a:cubicBezTo>
                    <a:cubicBezTo>
                      <a:pt x="81439" y="94774"/>
                      <a:pt x="82391" y="94774"/>
                      <a:pt x="82391" y="94774"/>
                    </a:cubicBezTo>
                    <a:cubicBezTo>
                      <a:pt x="81439" y="96679"/>
                      <a:pt x="80486" y="98584"/>
                      <a:pt x="80486" y="100489"/>
                    </a:cubicBezTo>
                    <a:cubicBezTo>
                      <a:pt x="79534" y="101441"/>
                      <a:pt x="79534" y="102394"/>
                      <a:pt x="79534" y="104299"/>
                    </a:cubicBezTo>
                    <a:cubicBezTo>
                      <a:pt x="79534" y="106204"/>
                      <a:pt x="80486" y="107156"/>
                      <a:pt x="80486" y="109061"/>
                    </a:cubicBezTo>
                    <a:cubicBezTo>
                      <a:pt x="82391" y="117634"/>
                      <a:pt x="90011" y="123349"/>
                      <a:pt x="99536" y="123349"/>
                    </a:cubicBezTo>
                    <a:cubicBezTo>
                      <a:pt x="110014" y="123349"/>
                      <a:pt x="119539" y="114776"/>
                      <a:pt x="119539" y="103346"/>
                    </a:cubicBezTo>
                    <a:cubicBezTo>
                      <a:pt x="119539" y="96679"/>
                      <a:pt x="115729" y="90011"/>
                      <a:pt x="110014" y="87154"/>
                    </a:cubicBezTo>
                    <a:cubicBezTo>
                      <a:pt x="126206" y="86201"/>
                      <a:pt x="139541" y="72866"/>
                      <a:pt x="139541" y="56674"/>
                    </a:cubicBezTo>
                    <a:cubicBezTo>
                      <a:pt x="140494" y="40481"/>
                      <a:pt x="126206" y="26194"/>
                      <a:pt x="109061" y="26194"/>
                    </a:cubicBezTo>
                    <a:close/>
                    <a:moveTo>
                      <a:pt x="94774" y="85249"/>
                    </a:moveTo>
                    <a:cubicBezTo>
                      <a:pt x="94774" y="85249"/>
                      <a:pt x="94774" y="84296"/>
                      <a:pt x="94774" y="84296"/>
                    </a:cubicBezTo>
                    <a:cubicBezTo>
                      <a:pt x="95726" y="84296"/>
                      <a:pt x="95726" y="85249"/>
                      <a:pt x="96679" y="85249"/>
                    </a:cubicBezTo>
                    <a:cubicBezTo>
                      <a:pt x="95726" y="85249"/>
                      <a:pt x="95726" y="85249"/>
                      <a:pt x="94774" y="852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3" name="Freeform: Shape 403">
                <a:extLst>
                  <a:ext uri="{FF2B5EF4-FFF2-40B4-BE49-F238E27FC236}">
                    <a16:creationId xmlns:a16="http://schemas.microsoft.com/office/drawing/2014/main" id="{BAFE83B9-B057-4F91-D054-A0D5D4F5F41C}"/>
                  </a:ext>
                </a:extLst>
              </p:cNvPr>
              <p:cNvSpPr/>
              <p:nvPr/>
            </p:nvSpPr>
            <p:spPr>
              <a:xfrm>
                <a:off x="5920160" y="3238976"/>
                <a:ext cx="28575" cy="28575"/>
              </a:xfrm>
              <a:custGeom>
                <a:avLst/>
                <a:gdLst>
                  <a:gd name="connsiteX0" fmla="*/ 18678 w 28575"/>
                  <a:gd name="connsiteY0" fmla="*/ 30004 h 28575"/>
                  <a:gd name="connsiteX1" fmla="*/ 30108 w 28575"/>
                  <a:gd name="connsiteY1" fmla="*/ 18574 h 28575"/>
                  <a:gd name="connsiteX2" fmla="*/ 18678 w 28575"/>
                  <a:gd name="connsiteY2" fmla="*/ 7144 h 28575"/>
                  <a:gd name="connsiteX3" fmla="*/ 7248 w 28575"/>
                  <a:gd name="connsiteY3" fmla="*/ 18574 h 28575"/>
                  <a:gd name="connsiteX4" fmla="*/ 18678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678" y="30004"/>
                    </a:moveTo>
                    <a:cubicBezTo>
                      <a:pt x="25345" y="30004"/>
                      <a:pt x="30108" y="25241"/>
                      <a:pt x="30108" y="18574"/>
                    </a:cubicBezTo>
                    <a:cubicBezTo>
                      <a:pt x="30108" y="11906"/>
                      <a:pt x="25345" y="7144"/>
                      <a:pt x="18678" y="7144"/>
                    </a:cubicBezTo>
                    <a:cubicBezTo>
                      <a:pt x="12010" y="7144"/>
                      <a:pt x="7248" y="11906"/>
                      <a:pt x="7248" y="18574"/>
                    </a:cubicBezTo>
                    <a:cubicBezTo>
                      <a:pt x="6295" y="24289"/>
                      <a:pt x="12010" y="30004"/>
                      <a:pt x="18678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4" name="Freeform: Shape 404">
                <a:extLst>
                  <a:ext uri="{FF2B5EF4-FFF2-40B4-BE49-F238E27FC236}">
                    <a16:creationId xmlns:a16="http://schemas.microsoft.com/office/drawing/2014/main" id="{0CB52DAA-AB96-3ECE-5C2C-0432900A8C39}"/>
                  </a:ext>
                </a:extLst>
              </p:cNvPr>
              <p:cNvSpPr/>
              <p:nvPr/>
            </p:nvSpPr>
            <p:spPr>
              <a:xfrm>
                <a:off x="5753576" y="3219926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6669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5" name="Freeform: Shape 405">
                <a:extLst>
                  <a:ext uri="{FF2B5EF4-FFF2-40B4-BE49-F238E27FC236}">
                    <a16:creationId xmlns:a16="http://schemas.microsoft.com/office/drawing/2014/main" id="{99CF56DA-2B07-4976-09CD-EEDA1AF3F46C}"/>
                  </a:ext>
                </a:extLst>
              </p:cNvPr>
              <p:cNvSpPr/>
              <p:nvPr/>
            </p:nvSpPr>
            <p:spPr>
              <a:xfrm>
                <a:off x="6035516" y="2895124"/>
                <a:ext cx="38100" cy="38100"/>
              </a:xfrm>
              <a:custGeom>
                <a:avLst/>
                <a:gdLst>
                  <a:gd name="connsiteX0" fmla="*/ 21431 w 38100"/>
                  <a:gd name="connsiteY0" fmla="*/ 7144 h 38100"/>
                  <a:gd name="connsiteX1" fmla="*/ 7144 w 38100"/>
                  <a:gd name="connsiteY1" fmla="*/ 21431 h 38100"/>
                  <a:gd name="connsiteX2" fmla="*/ 21431 w 38100"/>
                  <a:gd name="connsiteY2" fmla="*/ 35719 h 38100"/>
                  <a:gd name="connsiteX3" fmla="*/ 35719 w 38100"/>
                  <a:gd name="connsiteY3" fmla="*/ 21431 h 38100"/>
                  <a:gd name="connsiteX4" fmla="*/ 21431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7144"/>
                    </a:move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6671" y="13811"/>
                      <a:pt x="30004" y="7144"/>
                      <a:pt x="2143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6" name="Freeform: Shape 406">
                <a:extLst>
                  <a:ext uri="{FF2B5EF4-FFF2-40B4-BE49-F238E27FC236}">
                    <a16:creationId xmlns:a16="http://schemas.microsoft.com/office/drawing/2014/main" id="{AC5AA1CC-8BD5-A2B1-B59F-245EFA8558A4}"/>
                  </a:ext>
                </a:extLst>
              </p:cNvPr>
              <p:cNvSpPr/>
              <p:nvPr/>
            </p:nvSpPr>
            <p:spPr>
              <a:xfrm>
                <a:off x="5612606" y="3429476"/>
                <a:ext cx="171450" cy="190500"/>
              </a:xfrm>
              <a:custGeom>
                <a:avLst/>
                <a:gdLst>
                  <a:gd name="connsiteX0" fmla="*/ 60484 w 171450"/>
                  <a:gd name="connsiteY0" fmla="*/ 172879 h 190500"/>
                  <a:gd name="connsiteX1" fmla="*/ 75724 w 171450"/>
                  <a:gd name="connsiteY1" fmla="*/ 188119 h 190500"/>
                  <a:gd name="connsiteX2" fmla="*/ 90964 w 171450"/>
                  <a:gd name="connsiteY2" fmla="*/ 172879 h 190500"/>
                  <a:gd name="connsiteX3" fmla="*/ 88106 w 171450"/>
                  <a:gd name="connsiteY3" fmla="*/ 164306 h 190500"/>
                  <a:gd name="connsiteX4" fmla="*/ 110966 w 171450"/>
                  <a:gd name="connsiteY4" fmla="*/ 131921 h 190500"/>
                  <a:gd name="connsiteX5" fmla="*/ 103346 w 171450"/>
                  <a:gd name="connsiteY5" fmla="*/ 110966 h 190500"/>
                  <a:gd name="connsiteX6" fmla="*/ 104299 w 171450"/>
                  <a:gd name="connsiteY6" fmla="*/ 102394 h 190500"/>
                  <a:gd name="connsiteX7" fmla="*/ 103346 w 171450"/>
                  <a:gd name="connsiteY7" fmla="*/ 94774 h 190500"/>
                  <a:gd name="connsiteX8" fmla="*/ 107156 w 171450"/>
                  <a:gd name="connsiteY8" fmla="*/ 94774 h 190500"/>
                  <a:gd name="connsiteX9" fmla="*/ 137636 w 171450"/>
                  <a:gd name="connsiteY9" fmla="*/ 70009 h 190500"/>
                  <a:gd name="connsiteX10" fmla="*/ 146209 w 171450"/>
                  <a:gd name="connsiteY10" fmla="*/ 71914 h 190500"/>
                  <a:gd name="connsiteX11" fmla="*/ 172879 w 171450"/>
                  <a:gd name="connsiteY11" fmla="*/ 45244 h 190500"/>
                  <a:gd name="connsiteX12" fmla="*/ 146209 w 171450"/>
                  <a:gd name="connsiteY12" fmla="*/ 18574 h 190500"/>
                  <a:gd name="connsiteX13" fmla="*/ 139541 w 171450"/>
                  <a:gd name="connsiteY13" fmla="*/ 19526 h 190500"/>
                  <a:gd name="connsiteX14" fmla="*/ 124301 w 171450"/>
                  <a:gd name="connsiteY14" fmla="*/ 7144 h 190500"/>
                  <a:gd name="connsiteX15" fmla="*/ 108109 w 171450"/>
                  <a:gd name="connsiteY15" fmla="*/ 23336 h 190500"/>
                  <a:gd name="connsiteX16" fmla="*/ 111919 w 171450"/>
                  <a:gd name="connsiteY16" fmla="*/ 33814 h 190500"/>
                  <a:gd name="connsiteX17" fmla="*/ 106204 w 171450"/>
                  <a:gd name="connsiteY17" fmla="*/ 32861 h 190500"/>
                  <a:gd name="connsiteX18" fmla="*/ 90964 w 171450"/>
                  <a:gd name="connsiteY18" fmla="*/ 36671 h 190500"/>
                  <a:gd name="connsiteX19" fmla="*/ 63341 w 171450"/>
                  <a:gd name="connsiteY19" fmla="*/ 19526 h 190500"/>
                  <a:gd name="connsiteX20" fmla="*/ 31909 w 171450"/>
                  <a:gd name="connsiteY20" fmla="*/ 50959 h 190500"/>
                  <a:gd name="connsiteX21" fmla="*/ 39529 w 171450"/>
                  <a:gd name="connsiteY21" fmla="*/ 70961 h 190500"/>
                  <a:gd name="connsiteX22" fmla="*/ 24289 w 171450"/>
                  <a:gd name="connsiteY22" fmla="*/ 101441 h 190500"/>
                  <a:gd name="connsiteX23" fmla="*/ 24289 w 171450"/>
                  <a:gd name="connsiteY23" fmla="*/ 105251 h 190500"/>
                  <a:gd name="connsiteX24" fmla="*/ 18574 w 171450"/>
                  <a:gd name="connsiteY24" fmla="*/ 103346 h 190500"/>
                  <a:gd name="connsiteX25" fmla="*/ 7144 w 171450"/>
                  <a:gd name="connsiteY25" fmla="*/ 114776 h 190500"/>
                  <a:gd name="connsiteX26" fmla="*/ 18574 w 171450"/>
                  <a:gd name="connsiteY26" fmla="*/ 126206 h 190500"/>
                  <a:gd name="connsiteX27" fmla="*/ 26194 w 171450"/>
                  <a:gd name="connsiteY27" fmla="*/ 123349 h 190500"/>
                  <a:gd name="connsiteX28" fmla="*/ 41434 w 171450"/>
                  <a:gd name="connsiteY28" fmla="*/ 140494 h 190500"/>
                  <a:gd name="connsiteX29" fmla="*/ 62389 w 171450"/>
                  <a:gd name="connsiteY29" fmla="*/ 164306 h 190500"/>
                  <a:gd name="connsiteX30" fmla="*/ 60484 w 171450"/>
                  <a:gd name="connsiteY30" fmla="*/ 172879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71450" h="190500">
                    <a:moveTo>
                      <a:pt x="60484" y="172879"/>
                    </a:moveTo>
                    <a:cubicBezTo>
                      <a:pt x="60484" y="181451"/>
                      <a:pt x="67151" y="188119"/>
                      <a:pt x="75724" y="188119"/>
                    </a:cubicBezTo>
                    <a:cubicBezTo>
                      <a:pt x="84296" y="188119"/>
                      <a:pt x="90964" y="181451"/>
                      <a:pt x="90964" y="172879"/>
                    </a:cubicBezTo>
                    <a:cubicBezTo>
                      <a:pt x="90964" y="169069"/>
                      <a:pt x="90011" y="166211"/>
                      <a:pt x="88106" y="164306"/>
                    </a:cubicBezTo>
                    <a:cubicBezTo>
                      <a:pt x="101441" y="159544"/>
                      <a:pt x="110966" y="147161"/>
                      <a:pt x="110966" y="131921"/>
                    </a:cubicBezTo>
                    <a:cubicBezTo>
                      <a:pt x="110966" y="124301"/>
                      <a:pt x="108109" y="116681"/>
                      <a:pt x="103346" y="110966"/>
                    </a:cubicBezTo>
                    <a:cubicBezTo>
                      <a:pt x="104299" y="108109"/>
                      <a:pt x="104299" y="105251"/>
                      <a:pt x="104299" y="102394"/>
                    </a:cubicBezTo>
                    <a:cubicBezTo>
                      <a:pt x="104299" y="99536"/>
                      <a:pt x="104299" y="97631"/>
                      <a:pt x="103346" y="94774"/>
                    </a:cubicBezTo>
                    <a:cubicBezTo>
                      <a:pt x="104299" y="94774"/>
                      <a:pt x="106204" y="94774"/>
                      <a:pt x="107156" y="94774"/>
                    </a:cubicBezTo>
                    <a:cubicBezTo>
                      <a:pt x="122396" y="94774"/>
                      <a:pt x="134779" y="84296"/>
                      <a:pt x="137636" y="70009"/>
                    </a:cubicBezTo>
                    <a:cubicBezTo>
                      <a:pt x="140494" y="70961"/>
                      <a:pt x="143351" y="71914"/>
                      <a:pt x="146209" y="71914"/>
                    </a:cubicBezTo>
                    <a:cubicBezTo>
                      <a:pt x="161449" y="71914"/>
                      <a:pt x="172879" y="59531"/>
                      <a:pt x="172879" y="45244"/>
                    </a:cubicBezTo>
                    <a:cubicBezTo>
                      <a:pt x="172879" y="30956"/>
                      <a:pt x="160496" y="18574"/>
                      <a:pt x="146209" y="18574"/>
                    </a:cubicBezTo>
                    <a:cubicBezTo>
                      <a:pt x="144304" y="18574"/>
                      <a:pt x="141446" y="18574"/>
                      <a:pt x="139541" y="19526"/>
                    </a:cubicBezTo>
                    <a:cubicBezTo>
                      <a:pt x="138589" y="11906"/>
                      <a:pt x="131921" y="7144"/>
                      <a:pt x="124301" y="7144"/>
                    </a:cubicBezTo>
                    <a:cubicBezTo>
                      <a:pt x="115729" y="7144"/>
                      <a:pt x="108109" y="13811"/>
                      <a:pt x="108109" y="23336"/>
                    </a:cubicBezTo>
                    <a:cubicBezTo>
                      <a:pt x="108109" y="27146"/>
                      <a:pt x="110014" y="30956"/>
                      <a:pt x="111919" y="33814"/>
                    </a:cubicBezTo>
                    <a:cubicBezTo>
                      <a:pt x="110014" y="33814"/>
                      <a:pt x="108109" y="32861"/>
                      <a:pt x="106204" y="32861"/>
                    </a:cubicBezTo>
                    <a:cubicBezTo>
                      <a:pt x="100489" y="32861"/>
                      <a:pt x="95726" y="34766"/>
                      <a:pt x="90964" y="36671"/>
                    </a:cubicBezTo>
                    <a:cubicBezTo>
                      <a:pt x="85249" y="27146"/>
                      <a:pt x="75724" y="19526"/>
                      <a:pt x="63341" y="19526"/>
                    </a:cubicBezTo>
                    <a:cubicBezTo>
                      <a:pt x="46196" y="19526"/>
                      <a:pt x="31909" y="33814"/>
                      <a:pt x="31909" y="50959"/>
                    </a:cubicBezTo>
                    <a:cubicBezTo>
                      <a:pt x="31909" y="58579"/>
                      <a:pt x="34766" y="65246"/>
                      <a:pt x="39529" y="70961"/>
                    </a:cubicBezTo>
                    <a:cubicBezTo>
                      <a:pt x="30004" y="78581"/>
                      <a:pt x="24289" y="89059"/>
                      <a:pt x="24289" y="101441"/>
                    </a:cubicBezTo>
                    <a:cubicBezTo>
                      <a:pt x="24289" y="103346"/>
                      <a:pt x="24289" y="104299"/>
                      <a:pt x="24289" y="105251"/>
                    </a:cubicBezTo>
                    <a:cubicBezTo>
                      <a:pt x="22384" y="104299"/>
                      <a:pt x="20479" y="103346"/>
                      <a:pt x="18574" y="103346"/>
                    </a:cubicBezTo>
                    <a:cubicBezTo>
                      <a:pt x="12859" y="103346"/>
                      <a:pt x="7144" y="108109"/>
                      <a:pt x="7144" y="114776"/>
                    </a:cubicBezTo>
                    <a:cubicBezTo>
                      <a:pt x="7144" y="120491"/>
                      <a:pt x="11906" y="126206"/>
                      <a:pt x="18574" y="126206"/>
                    </a:cubicBezTo>
                    <a:cubicBezTo>
                      <a:pt x="21431" y="126206"/>
                      <a:pt x="24289" y="125254"/>
                      <a:pt x="26194" y="123349"/>
                    </a:cubicBezTo>
                    <a:cubicBezTo>
                      <a:pt x="28099" y="130969"/>
                      <a:pt x="33814" y="137636"/>
                      <a:pt x="41434" y="140494"/>
                    </a:cubicBezTo>
                    <a:cubicBezTo>
                      <a:pt x="44291" y="151924"/>
                      <a:pt x="51911" y="160496"/>
                      <a:pt x="62389" y="164306"/>
                    </a:cubicBezTo>
                    <a:cubicBezTo>
                      <a:pt x="61436" y="166211"/>
                      <a:pt x="60484" y="169069"/>
                      <a:pt x="60484" y="1728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7" name="Freeform: Shape 407">
                <a:extLst>
                  <a:ext uri="{FF2B5EF4-FFF2-40B4-BE49-F238E27FC236}">
                    <a16:creationId xmlns:a16="http://schemas.microsoft.com/office/drawing/2014/main" id="{B5DCC387-9D55-843C-8877-AEF1E3E22750}"/>
                  </a:ext>
                </a:extLst>
              </p:cNvPr>
              <p:cNvSpPr/>
              <p:nvPr/>
            </p:nvSpPr>
            <p:spPr>
              <a:xfrm>
                <a:off x="5805011" y="4197191"/>
                <a:ext cx="66675" cy="57150"/>
              </a:xfrm>
              <a:custGeom>
                <a:avLst/>
                <a:gdLst>
                  <a:gd name="connsiteX0" fmla="*/ 39529 w 66675"/>
                  <a:gd name="connsiteY0" fmla="*/ 50959 h 57150"/>
                  <a:gd name="connsiteX1" fmla="*/ 61436 w 66675"/>
                  <a:gd name="connsiteY1" fmla="*/ 29051 h 57150"/>
                  <a:gd name="connsiteX2" fmla="*/ 39529 w 66675"/>
                  <a:gd name="connsiteY2" fmla="*/ 7144 h 57150"/>
                  <a:gd name="connsiteX3" fmla="*/ 20479 w 66675"/>
                  <a:gd name="connsiteY3" fmla="*/ 17621 h 57150"/>
                  <a:gd name="connsiteX4" fmla="*/ 19526 w 66675"/>
                  <a:gd name="connsiteY4" fmla="*/ 17621 h 57150"/>
                  <a:gd name="connsiteX5" fmla="*/ 7144 w 66675"/>
                  <a:gd name="connsiteY5" fmla="*/ 30004 h 57150"/>
                  <a:gd name="connsiteX6" fmla="*/ 19526 w 66675"/>
                  <a:gd name="connsiteY6" fmla="*/ 42386 h 57150"/>
                  <a:gd name="connsiteX7" fmla="*/ 22384 w 66675"/>
                  <a:gd name="connsiteY7" fmla="*/ 41434 h 57150"/>
                  <a:gd name="connsiteX8" fmla="*/ 39529 w 66675"/>
                  <a:gd name="connsiteY8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675" h="57150">
                    <a:moveTo>
                      <a:pt x="39529" y="50959"/>
                    </a:moveTo>
                    <a:cubicBezTo>
                      <a:pt x="51911" y="50959"/>
                      <a:pt x="61436" y="41434"/>
                      <a:pt x="61436" y="29051"/>
                    </a:cubicBezTo>
                    <a:cubicBezTo>
                      <a:pt x="61436" y="16669"/>
                      <a:pt x="51911" y="7144"/>
                      <a:pt x="39529" y="7144"/>
                    </a:cubicBezTo>
                    <a:cubicBezTo>
                      <a:pt x="31909" y="7144"/>
                      <a:pt x="24289" y="11906"/>
                      <a:pt x="20479" y="17621"/>
                    </a:cubicBezTo>
                    <a:cubicBezTo>
                      <a:pt x="20479" y="17621"/>
                      <a:pt x="20479" y="17621"/>
                      <a:pt x="19526" y="17621"/>
                    </a:cubicBezTo>
                    <a:cubicBezTo>
                      <a:pt x="12859" y="17621"/>
                      <a:pt x="7144" y="23336"/>
                      <a:pt x="7144" y="30004"/>
                    </a:cubicBezTo>
                    <a:cubicBezTo>
                      <a:pt x="7144" y="36671"/>
                      <a:pt x="12859" y="42386"/>
                      <a:pt x="19526" y="42386"/>
                    </a:cubicBezTo>
                    <a:cubicBezTo>
                      <a:pt x="20479" y="42386"/>
                      <a:pt x="21431" y="42386"/>
                      <a:pt x="22384" y="41434"/>
                    </a:cubicBezTo>
                    <a:cubicBezTo>
                      <a:pt x="27146" y="48101"/>
                      <a:pt x="32861" y="50959"/>
                      <a:pt x="39529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8" name="Freeform: Shape 408">
                <a:extLst>
                  <a:ext uri="{FF2B5EF4-FFF2-40B4-BE49-F238E27FC236}">
                    <a16:creationId xmlns:a16="http://schemas.microsoft.com/office/drawing/2014/main" id="{C7DC8B9E-AC66-54DC-FECD-F5DBD5CCB866}"/>
                  </a:ext>
                </a:extLst>
              </p:cNvPr>
              <p:cNvSpPr/>
              <p:nvPr/>
            </p:nvSpPr>
            <p:spPr>
              <a:xfrm>
                <a:off x="5743099" y="3115151"/>
                <a:ext cx="66675" cy="76200"/>
              </a:xfrm>
              <a:custGeom>
                <a:avLst/>
                <a:gdLst>
                  <a:gd name="connsiteX0" fmla="*/ 18574 w 66675"/>
                  <a:gd name="connsiteY0" fmla="*/ 56674 h 76200"/>
                  <a:gd name="connsiteX1" fmla="*/ 10954 w 66675"/>
                  <a:gd name="connsiteY1" fmla="*/ 67151 h 76200"/>
                  <a:gd name="connsiteX2" fmla="*/ 21431 w 66675"/>
                  <a:gd name="connsiteY2" fmla="*/ 77629 h 76200"/>
                  <a:gd name="connsiteX3" fmla="*/ 31909 w 66675"/>
                  <a:gd name="connsiteY3" fmla="*/ 67151 h 76200"/>
                  <a:gd name="connsiteX4" fmla="*/ 30956 w 66675"/>
                  <a:gd name="connsiteY4" fmla="*/ 62389 h 76200"/>
                  <a:gd name="connsiteX5" fmla="*/ 34766 w 66675"/>
                  <a:gd name="connsiteY5" fmla="*/ 62389 h 76200"/>
                  <a:gd name="connsiteX6" fmla="*/ 62389 w 66675"/>
                  <a:gd name="connsiteY6" fmla="*/ 34766 h 76200"/>
                  <a:gd name="connsiteX7" fmla="*/ 34766 w 66675"/>
                  <a:gd name="connsiteY7" fmla="*/ 7144 h 76200"/>
                  <a:gd name="connsiteX8" fmla="*/ 7144 w 66675"/>
                  <a:gd name="connsiteY8" fmla="*/ 34766 h 76200"/>
                  <a:gd name="connsiteX9" fmla="*/ 18574 w 66675"/>
                  <a:gd name="connsiteY9" fmla="*/ 5667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675" h="76200">
                    <a:moveTo>
                      <a:pt x="18574" y="56674"/>
                    </a:moveTo>
                    <a:cubicBezTo>
                      <a:pt x="13811" y="57626"/>
                      <a:pt x="10954" y="62389"/>
                      <a:pt x="10954" y="67151"/>
                    </a:cubicBezTo>
                    <a:cubicBezTo>
                      <a:pt x="10954" y="72866"/>
                      <a:pt x="15716" y="77629"/>
                      <a:pt x="21431" y="77629"/>
                    </a:cubicBezTo>
                    <a:cubicBezTo>
                      <a:pt x="27146" y="77629"/>
                      <a:pt x="31909" y="72866"/>
                      <a:pt x="31909" y="67151"/>
                    </a:cubicBezTo>
                    <a:cubicBezTo>
                      <a:pt x="31909" y="65246"/>
                      <a:pt x="30956" y="63341"/>
                      <a:pt x="30956" y="62389"/>
                    </a:cubicBezTo>
                    <a:cubicBezTo>
                      <a:pt x="31909" y="62389"/>
                      <a:pt x="33814" y="62389"/>
                      <a:pt x="34766" y="62389"/>
                    </a:cubicBezTo>
                    <a:cubicBezTo>
                      <a:pt x="50006" y="62389"/>
                      <a:pt x="62389" y="50006"/>
                      <a:pt x="62389" y="34766"/>
                    </a:cubicBezTo>
                    <a:cubicBezTo>
                      <a:pt x="62389" y="19526"/>
                      <a:pt x="50006" y="7144"/>
                      <a:pt x="34766" y="7144"/>
                    </a:cubicBezTo>
                    <a:cubicBezTo>
                      <a:pt x="19526" y="7144"/>
                      <a:pt x="7144" y="19526"/>
                      <a:pt x="7144" y="34766"/>
                    </a:cubicBezTo>
                    <a:cubicBezTo>
                      <a:pt x="7144" y="44291"/>
                      <a:pt x="11906" y="51911"/>
                      <a:pt x="18574" y="566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9" name="Freeform: Shape 409">
                <a:extLst>
                  <a:ext uri="{FF2B5EF4-FFF2-40B4-BE49-F238E27FC236}">
                    <a16:creationId xmlns:a16="http://schemas.microsoft.com/office/drawing/2014/main" id="{6897B67A-4908-43F6-B80A-9E6324769C88}"/>
                  </a:ext>
                </a:extLst>
              </p:cNvPr>
              <p:cNvSpPr/>
              <p:nvPr/>
            </p:nvSpPr>
            <p:spPr>
              <a:xfrm>
                <a:off x="5561171" y="3656171"/>
                <a:ext cx="28575" cy="28575"/>
              </a:xfrm>
              <a:custGeom>
                <a:avLst/>
                <a:gdLst>
                  <a:gd name="connsiteX0" fmla="*/ 17621 w 28575"/>
                  <a:gd name="connsiteY0" fmla="*/ 7144 h 28575"/>
                  <a:gd name="connsiteX1" fmla="*/ 7144 w 28575"/>
                  <a:gd name="connsiteY1" fmla="*/ 17621 h 28575"/>
                  <a:gd name="connsiteX2" fmla="*/ 17621 w 28575"/>
                  <a:gd name="connsiteY2" fmla="*/ 28099 h 28575"/>
                  <a:gd name="connsiteX3" fmla="*/ 28099 w 28575"/>
                  <a:gd name="connsiteY3" fmla="*/ 17621 h 28575"/>
                  <a:gd name="connsiteX4" fmla="*/ 17621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7144"/>
                    </a:move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7146" y="11906"/>
                      <a:pt x="23336" y="7144"/>
                      <a:pt x="1762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0" name="Freeform: Shape 410">
                <a:extLst>
                  <a:ext uri="{FF2B5EF4-FFF2-40B4-BE49-F238E27FC236}">
                    <a16:creationId xmlns:a16="http://schemas.microsoft.com/office/drawing/2014/main" id="{7ABDCF8F-4E6D-9E0E-2721-4A9D491EE8DC}"/>
                  </a:ext>
                </a:extLst>
              </p:cNvPr>
              <p:cNvSpPr/>
              <p:nvPr/>
            </p:nvSpPr>
            <p:spPr>
              <a:xfrm>
                <a:off x="5945981" y="3291038"/>
                <a:ext cx="47625" cy="38100"/>
              </a:xfrm>
              <a:custGeom>
                <a:avLst/>
                <a:gdLst>
                  <a:gd name="connsiteX0" fmla="*/ 7144 w 47625"/>
                  <a:gd name="connsiteY0" fmla="*/ 21757 h 38100"/>
                  <a:gd name="connsiteX1" fmla="*/ 23336 w 47625"/>
                  <a:gd name="connsiteY1" fmla="*/ 37950 h 38100"/>
                  <a:gd name="connsiteX2" fmla="*/ 37624 w 47625"/>
                  <a:gd name="connsiteY2" fmla="*/ 28425 h 38100"/>
                  <a:gd name="connsiteX3" fmla="*/ 47149 w 47625"/>
                  <a:gd name="connsiteY3" fmla="*/ 17947 h 38100"/>
                  <a:gd name="connsiteX4" fmla="*/ 36671 w 47625"/>
                  <a:gd name="connsiteY4" fmla="*/ 7470 h 38100"/>
                  <a:gd name="connsiteX5" fmla="*/ 30956 w 47625"/>
                  <a:gd name="connsiteY5" fmla="*/ 9375 h 38100"/>
                  <a:gd name="connsiteX6" fmla="*/ 23336 w 47625"/>
                  <a:gd name="connsiteY6" fmla="*/ 7470 h 38100"/>
                  <a:gd name="connsiteX7" fmla="*/ 7144 w 47625"/>
                  <a:gd name="connsiteY7" fmla="*/ 21757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625" h="38100">
                    <a:moveTo>
                      <a:pt x="7144" y="21757"/>
                    </a:moveTo>
                    <a:cubicBezTo>
                      <a:pt x="7144" y="30330"/>
                      <a:pt x="13811" y="37950"/>
                      <a:pt x="23336" y="37950"/>
                    </a:cubicBezTo>
                    <a:cubicBezTo>
                      <a:pt x="30004" y="37950"/>
                      <a:pt x="35719" y="34140"/>
                      <a:pt x="37624" y="28425"/>
                    </a:cubicBezTo>
                    <a:cubicBezTo>
                      <a:pt x="43339" y="27472"/>
                      <a:pt x="47149" y="23662"/>
                      <a:pt x="47149" y="17947"/>
                    </a:cubicBezTo>
                    <a:cubicBezTo>
                      <a:pt x="47149" y="12232"/>
                      <a:pt x="42386" y="7470"/>
                      <a:pt x="36671" y="7470"/>
                    </a:cubicBezTo>
                    <a:cubicBezTo>
                      <a:pt x="34766" y="7470"/>
                      <a:pt x="32861" y="8422"/>
                      <a:pt x="30956" y="9375"/>
                    </a:cubicBezTo>
                    <a:cubicBezTo>
                      <a:pt x="29051" y="8422"/>
                      <a:pt x="26194" y="7470"/>
                      <a:pt x="23336" y="7470"/>
                    </a:cubicBezTo>
                    <a:cubicBezTo>
                      <a:pt x="14764" y="5565"/>
                      <a:pt x="7144" y="12232"/>
                      <a:pt x="7144" y="2175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1" name="Freeform: Shape 411">
                <a:extLst>
                  <a:ext uri="{FF2B5EF4-FFF2-40B4-BE49-F238E27FC236}">
                    <a16:creationId xmlns:a16="http://schemas.microsoft.com/office/drawing/2014/main" id="{BAA609FC-98A9-BB63-2ACF-FBC567EB3865}"/>
                  </a:ext>
                </a:extLst>
              </p:cNvPr>
              <p:cNvSpPr/>
              <p:nvPr/>
            </p:nvSpPr>
            <p:spPr>
              <a:xfrm>
                <a:off x="5442109" y="3480911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2" name="Freeform: Shape 412">
                <a:extLst>
                  <a:ext uri="{FF2B5EF4-FFF2-40B4-BE49-F238E27FC236}">
                    <a16:creationId xmlns:a16="http://schemas.microsoft.com/office/drawing/2014/main" id="{C0F9DCE2-A038-673C-2E91-61DEA2FFF910}"/>
                  </a:ext>
                </a:extLst>
              </p:cNvPr>
              <p:cNvSpPr/>
              <p:nvPr/>
            </p:nvSpPr>
            <p:spPr>
              <a:xfrm>
                <a:off x="5835491" y="2999899"/>
                <a:ext cx="47625" cy="38100"/>
              </a:xfrm>
              <a:custGeom>
                <a:avLst/>
                <a:gdLst>
                  <a:gd name="connsiteX0" fmla="*/ 15716 w 47625"/>
                  <a:gd name="connsiteY0" fmla="*/ 15716 h 38100"/>
                  <a:gd name="connsiteX1" fmla="*/ 7144 w 47625"/>
                  <a:gd name="connsiteY1" fmla="*/ 24289 h 38100"/>
                  <a:gd name="connsiteX2" fmla="*/ 15716 w 47625"/>
                  <a:gd name="connsiteY2" fmla="*/ 32861 h 38100"/>
                  <a:gd name="connsiteX3" fmla="*/ 21431 w 47625"/>
                  <a:gd name="connsiteY3" fmla="*/ 30956 h 38100"/>
                  <a:gd name="connsiteX4" fmla="*/ 33814 w 47625"/>
                  <a:gd name="connsiteY4" fmla="*/ 37624 h 38100"/>
                  <a:gd name="connsiteX5" fmla="*/ 49054 w 47625"/>
                  <a:gd name="connsiteY5" fmla="*/ 22384 h 38100"/>
                  <a:gd name="connsiteX6" fmla="*/ 33814 w 47625"/>
                  <a:gd name="connsiteY6" fmla="*/ 7144 h 38100"/>
                  <a:gd name="connsiteX7" fmla="*/ 18574 w 47625"/>
                  <a:gd name="connsiteY7" fmla="*/ 17621 h 38100"/>
                  <a:gd name="connsiteX8" fmla="*/ 15716 w 47625"/>
                  <a:gd name="connsiteY8" fmla="*/ 15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15716" y="15716"/>
                    </a:moveTo>
                    <a:cubicBezTo>
                      <a:pt x="10954" y="15716"/>
                      <a:pt x="7144" y="19526"/>
                      <a:pt x="7144" y="24289"/>
                    </a:cubicBezTo>
                    <a:cubicBezTo>
                      <a:pt x="7144" y="29051"/>
                      <a:pt x="10954" y="32861"/>
                      <a:pt x="15716" y="32861"/>
                    </a:cubicBezTo>
                    <a:cubicBezTo>
                      <a:pt x="17621" y="32861"/>
                      <a:pt x="19526" y="31909"/>
                      <a:pt x="21431" y="30956"/>
                    </a:cubicBezTo>
                    <a:cubicBezTo>
                      <a:pt x="24289" y="34766"/>
                      <a:pt x="29051" y="37624"/>
                      <a:pt x="33814" y="37624"/>
                    </a:cubicBezTo>
                    <a:cubicBezTo>
                      <a:pt x="42386" y="37624"/>
                      <a:pt x="49054" y="30956"/>
                      <a:pt x="49054" y="22384"/>
                    </a:cubicBezTo>
                    <a:cubicBezTo>
                      <a:pt x="49054" y="13811"/>
                      <a:pt x="42386" y="7144"/>
                      <a:pt x="33814" y="7144"/>
                    </a:cubicBezTo>
                    <a:cubicBezTo>
                      <a:pt x="27146" y="7144"/>
                      <a:pt x="21431" y="11906"/>
                      <a:pt x="18574" y="17621"/>
                    </a:cubicBezTo>
                    <a:cubicBezTo>
                      <a:pt x="17621" y="15716"/>
                      <a:pt x="16669" y="15716"/>
                      <a:pt x="15716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3" name="Freeform: Shape 413">
                <a:extLst>
                  <a:ext uri="{FF2B5EF4-FFF2-40B4-BE49-F238E27FC236}">
                    <a16:creationId xmlns:a16="http://schemas.microsoft.com/office/drawing/2014/main" id="{AECAE575-3D54-0580-E250-68378B192163}"/>
                  </a:ext>
                </a:extLst>
              </p:cNvPr>
              <p:cNvSpPr/>
              <p:nvPr/>
            </p:nvSpPr>
            <p:spPr>
              <a:xfrm>
                <a:off x="5748814" y="3547586"/>
                <a:ext cx="57150" cy="57150"/>
              </a:xfrm>
              <a:custGeom>
                <a:avLst/>
                <a:gdLst>
                  <a:gd name="connsiteX0" fmla="*/ 7144 w 57150"/>
                  <a:gd name="connsiteY0" fmla="*/ 30956 h 57150"/>
                  <a:gd name="connsiteX1" fmla="*/ 30956 w 57150"/>
                  <a:gd name="connsiteY1" fmla="*/ 54769 h 57150"/>
                  <a:gd name="connsiteX2" fmla="*/ 54769 w 57150"/>
                  <a:gd name="connsiteY2" fmla="*/ 30956 h 57150"/>
                  <a:gd name="connsiteX3" fmla="*/ 30956 w 57150"/>
                  <a:gd name="connsiteY3" fmla="*/ 7144 h 57150"/>
                  <a:gd name="connsiteX4" fmla="*/ 7144 w 57150"/>
                  <a:gd name="connsiteY4" fmla="*/ 30956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0956"/>
                    </a:moveTo>
                    <a:cubicBezTo>
                      <a:pt x="7144" y="44291"/>
                      <a:pt x="17621" y="54769"/>
                      <a:pt x="30956" y="54769"/>
                    </a:cubicBezTo>
                    <a:cubicBezTo>
                      <a:pt x="44291" y="54769"/>
                      <a:pt x="54769" y="44291"/>
                      <a:pt x="54769" y="30956"/>
                    </a:cubicBezTo>
                    <a:cubicBezTo>
                      <a:pt x="54769" y="17621"/>
                      <a:pt x="44291" y="7144"/>
                      <a:pt x="30956" y="7144"/>
                    </a:cubicBezTo>
                    <a:cubicBezTo>
                      <a:pt x="17621" y="7144"/>
                      <a:pt x="7144" y="17621"/>
                      <a:pt x="7144" y="30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4" name="Freeform: Shape 414">
                <a:extLst>
                  <a:ext uri="{FF2B5EF4-FFF2-40B4-BE49-F238E27FC236}">
                    <a16:creationId xmlns:a16="http://schemas.microsoft.com/office/drawing/2014/main" id="{112905F6-FCD4-971A-B403-6A30469112FE}"/>
                  </a:ext>
                </a:extLst>
              </p:cNvPr>
              <p:cNvSpPr/>
              <p:nvPr/>
            </p:nvSpPr>
            <p:spPr>
              <a:xfrm>
                <a:off x="6052661" y="2749336"/>
                <a:ext cx="57150" cy="57150"/>
              </a:xfrm>
              <a:custGeom>
                <a:avLst/>
                <a:gdLst>
                  <a:gd name="connsiteX0" fmla="*/ 7144 w 57150"/>
                  <a:gd name="connsiteY0" fmla="*/ 31012 h 57150"/>
                  <a:gd name="connsiteX1" fmla="*/ 30956 w 57150"/>
                  <a:gd name="connsiteY1" fmla="*/ 54824 h 57150"/>
                  <a:gd name="connsiteX2" fmla="*/ 54769 w 57150"/>
                  <a:gd name="connsiteY2" fmla="*/ 31012 h 57150"/>
                  <a:gd name="connsiteX3" fmla="*/ 30956 w 57150"/>
                  <a:gd name="connsiteY3" fmla="*/ 7199 h 57150"/>
                  <a:gd name="connsiteX4" fmla="*/ 7144 w 57150"/>
                  <a:gd name="connsiteY4" fmla="*/ 31012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1012"/>
                    </a:moveTo>
                    <a:cubicBezTo>
                      <a:pt x="7144" y="44347"/>
                      <a:pt x="17621" y="54824"/>
                      <a:pt x="30956" y="54824"/>
                    </a:cubicBezTo>
                    <a:cubicBezTo>
                      <a:pt x="44291" y="54824"/>
                      <a:pt x="54769" y="44347"/>
                      <a:pt x="54769" y="31012"/>
                    </a:cubicBezTo>
                    <a:cubicBezTo>
                      <a:pt x="54769" y="17677"/>
                      <a:pt x="44291" y="7199"/>
                      <a:pt x="30956" y="7199"/>
                    </a:cubicBezTo>
                    <a:cubicBezTo>
                      <a:pt x="17621" y="6247"/>
                      <a:pt x="7144" y="17677"/>
                      <a:pt x="7144" y="3101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5" name="Freeform: Shape 415">
                <a:extLst>
                  <a:ext uri="{FF2B5EF4-FFF2-40B4-BE49-F238E27FC236}">
                    <a16:creationId xmlns:a16="http://schemas.microsoft.com/office/drawing/2014/main" id="{4D54DF2A-326B-E3DA-3925-6CE32A5F279C}"/>
                  </a:ext>
                </a:extLst>
              </p:cNvPr>
              <p:cNvSpPr/>
              <p:nvPr/>
            </p:nvSpPr>
            <p:spPr>
              <a:xfrm>
                <a:off x="5403056" y="3395186"/>
                <a:ext cx="38100" cy="38100"/>
              </a:xfrm>
              <a:custGeom>
                <a:avLst/>
                <a:gdLst>
                  <a:gd name="connsiteX0" fmla="*/ 37624 w 38100"/>
                  <a:gd name="connsiteY0" fmla="*/ 22384 h 38100"/>
                  <a:gd name="connsiteX1" fmla="*/ 22384 w 38100"/>
                  <a:gd name="connsiteY1" fmla="*/ 37624 h 38100"/>
                  <a:gd name="connsiteX2" fmla="*/ 7144 w 38100"/>
                  <a:gd name="connsiteY2" fmla="*/ 22384 h 38100"/>
                  <a:gd name="connsiteX3" fmla="*/ 22384 w 38100"/>
                  <a:gd name="connsiteY3" fmla="*/ 7144 h 38100"/>
                  <a:gd name="connsiteX4" fmla="*/ 37624 w 38100"/>
                  <a:gd name="connsiteY4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7624" y="22384"/>
                    </a:moveTo>
                    <a:cubicBezTo>
                      <a:pt x="37624" y="30801"/>
                      <a:pt x="30801" y="37624"/>
                      <a:pt x="22384" y="37624"/>
                    </a:cubicBezTo>
                    <a:cubicBezTo>
                      <a:pt x="13967" y="37624"/>
                      <a:pt x="7144" y="30801"/>
                      <a:pt x="7144" y="22384"/>
                    </a:cubicBezTo>
                    <a:cubicBezTo>
                      <a:pt x="7144" y="13967"/>
                      <a:pt x="13967" y="7144"/>
                      <a:pt x="22384" y="7144"/>
                    </a:cubicBezTo>
                    <a:cubicBezTo>
                      <a:pt x="30801" y="7144"/>
                      <a:pt x="37624" y="13967"/>
                      <a:pt x="3762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6" name="Freeform: Shape 416">
                <a:extLst>
                  <a:ext uri="{FF2B5EF4-FFF2-40B4-BE49-F238E27FC236}">
                    <a16:creationId xmlns:a16="http://schemas.microsoft.com/office/drawing/2014/main" id="{C4CB5880-16F8-D1BC-B175-1B9387A7070E}"/>
                  </a:ext>
                </a:extLst>
              </p:cNvPr>
              <p:cNvSpPr/>
              <p:nvPr/>
            </p:nvSpPr>
            <p:spPr>
              <a:xfrm>
                <a:off x="5899309" y="3254216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2384"/>
                      <a:pt x="26194" y="16669"/>
                    </a:cubicBezTo>
                    <a:cubicBezTo>
                      <a:pt x="26194" y="10954"/>
                      <a:pt x="22384" y="7144"/>
                      <a:pt x="16669" y="7144"/>
                    </a:cubicBezTo>
                    <a:cubicBezTo>
                      <a:pt x="10954" y="7144"/>
                      <a:pt x="7144" y="10954"/>
                      <a:pt x="7144" y="16669"/>
                    </a:cubicBezTo>
                    <a:cubicBezTo>
                      <a:pt x="7144" y="22384"/>
                      <a:pt x="10954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7" name="Freeform: Shape 417">
                <a:extLst>
                  <a:ext uri="{FF2B5EF4-FFF2-40B4-BE49-F238E27FC236}">
                    <a16:creationId xmlns:a16="http://schemas.microsoft.com/office/drawing/2014/main" id="{25A3BF97-C906-A2AA-0DFC-881782FDF9CC}"/>
                  </a:ext>
                </a:extLst>
              </p:cNvPr>
              <p:cNvSpPr/>
              <p:nvPr/>
            </p:nvSpPr>
            <p:spPr>
              <a:xfrm>
                <a:off x="5721191" y="4040029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7144 h 38100"/>
                  <a:gd name="connsiteX2" fmla="*/ 7144 w 38100"/>
                  <a:gd name="connsiteY2" fmla="*/ 23336 h 38100"/>
                  <a:gd name="connsiteX3" fmla="*/ 23336 w 38100"/>
                  <a:gd name="connsiteY3" fmla="*/ 39529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14764"/>
                      <a:pt x="31909" y="7144"/>
                      <a:pt x="23336" y="7144"/>
                    </a:cubicBezTo>
                    <a:cubicBezTo>
                      <a:pt x="14764" y="7144"/>
                      <a:pt x="7144" y="14764"/>
                      <a:pt x="7144" y="23336"/>
                    </a:cubicBezTo>
                    <a:cubicBezTo>
                      <a:pt x="7144" y="31909"/>
                      <a:pt x="14764" y="39529"/>
                      <a:pt x="23336" y="39529"/>
                    </a:cubicBezTo>
                    <a:cubicBezTo>
                      <a:pt x="31909" y="39529"/>
                      <a:pt x="39529" y="31909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8" name="Freeform: Shape 418">
                <a:extLst>
                  <a:ext uri="{FF2B5EF4-FFF2-40B4-BE49-F238E27FC236}">
                    <a16:creationId xmlns:a16="http://schemas.microsoft.com/office/drawing/2014/main" id="{F8993730-9471-D6B1-BAE5-3B76A410C03C}"/>
                  </a:ext>
                </a:extLst>
              </p:cNvPr>
              <p:cNvSpPr/>
              <p:nvPr/>
            </p:nvSpPr>
            <p:spPr>
              <a:xfrm>
                <a:off x="5850731" y="3401854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28099 h 28575"/>
                  <a:gd name="connsiteX2" fmla="*/ 7144 w 28575"/>
                  <a:gd name="connsiteY2" fmla="*/ 17621 h 28575"/>
                  <a:gd name="connsiteX3" fmla="*/ 17621 w 28575"/>
                  <a:gd name="connsiteY3" fmla="*/ 7144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23408"/>
                      <a:pt x="23408" y="28099"/>
                      <a:pt x="17621" y="28099"/>
                    </a:cubicBezTo>
                    <a:cubicBezTo>
                      <a:pt x="11835" y="28099"/>
                      <a:pt x="7144" y="23408"/>
                      <a:pt x="7144" y="17621"/>
                    </a:cubicBezTo>
                    <a:cubicBezTo>
                      <a:pt x="7144" y="11835"/>
                      <a:pt x="11835" y="7144"/>
                      <a:pt x="17621" y="7144"/>
                    </a:cubicBezTo>
                    <a:cubicBezTo>
                      <a:pt x="23408" y="7144"/>
                      <a:pt x="28099" y="11835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9" name="Freeform: Shape 419">
                <a:extLst>
                  <a:ext uri="{FF2B5EF4-FFF2-40B4-BE49-F238E27FC236}">
                    <a16:creationId xmlns:a16="http://schemas.microsoft.com/office/drawing/2014/main" id="{153D0FA7-9C9B-9D7C-3257-400A8D59BF20}"/>
                  </a:ext>
                </a:extLst>
              </p:cNvPr>
              <p:cNvSpPr/>
              <p:nvPr/>
            </p:nvSpPr>
            <p:spPr>
              <a:xfrm>
                <a:off x="5676424" y="2450306"/>
                <a:ext cx="1247775" cy="1857375"/>
              </a:xfrm>
              <a:custGeom>
                <a:avLst/>
                <a:gdLst>
                  <a:gd name="connsiteX0" fmla="*/ 1172051 w 1247775"/>
                  <a:gd name="connsiteY0" fmla="*/ 974884 h 1857375"/>
                  <a:gd name="connsiteX1" fmla="*/ 1037749 w 1247775"/>
                  <a:gd name="connsiteY1" fmla="*/ 787241 h 1857375"/>
                  <a:gd name="connsiteX2" fmla="*/ 1026319 w 1247775"/>
                  <a:gd name="connsiteY2" fmla="*/ 764381 h 1857375"/>
                  <a:gd name="connsiteX3" fmla="*/ 1023461 w 1247775"/>
                  <a:gd name="connsiteY3" fmla="*/ 751046 h 1857375"/>
                  <a:gd name="connsiteX4" fmla="*/ 1024414 w 1247775"/>
                  <a:gd name="connsiteY4" fmla="*/ 750094 h 1857375"/>
                  <a:gd name="connsiteX5" fmla="*/ 1025366 w 1247775"/>
                  <a:gd name="connsiteY5" fmla="*/ 744379 h 1857375"/>
                  <a:gd name="connsiteX6" fmla="*/ 1022509 w 1247775"/>
                  <a:gd name="connsiteY6" fmla="*/ 731996 h 1857375"/>
                  <a:gd name="connsiteX7" fmla="*/ 1037749 w 1247775"/>
                  <a:gd name="connsiteY7" fmla="*/ 609124 h 1857375"/>
                  <a:gd name="connsiteX8" fmla="*/ 1025366 w 1247775"/>
                  <a:gd name="connsiteY8" fmla="*/ 473869 h 1857375"/>
                  <a:gd name="connsiteX9" fmla="*/ 1025366 w 1247775"/>
                  <a:gd name="connsiteY9" fmla="*/ 472916 h 1857375"/>
                  <a:gd name="connsiteX10" fmla="*/ 1023461 w 1247775"/>
                  <a:gd name="connsiteY10" fmla="*/ 463391 h 1857375"/>
                  <a:gd name="connsiteX11" fmla="*/ 1020604 w 1247775"/>
                  <a:gd name="connsiteY11" fmla="*/ 450056 h 1857375"/>
                  <a:gd name="connsiteX12" fmla="*/ 1021556 w 1247775"/>
                  <a:gd name="connsiteY12" fmla="*/ 442436 h 1857375"/>
                  <a:gd name="connsiteX13" fmla="*/ 1014889 w 1247775"/>
                  <a:gd name="connsiteY13" fmla="*/ 424339 h 1857375"/>
                  <a:gd name="connsiteX14" fmla="*/ 1000601 w 1247775"/>
                  <a:gd name="connsiteY14" fmla="*/ 362426 h 1857375"/>
                  <a:gd name="connsiteX15" fmla="*/ 996791 w 1247775"/>
                  <a:gd name="connsiteY15" fmla="*/ 347186 h 1857375"/>
                  <a:gd name="connsiteX16" fmla="*/ 994886 w 1247775"/>
                  <a:gd name="connsiteY16" fmla="*/ 339566 h 1857375"/>
                  <a:gd name="connsiteX17" fmla="*/ 892969 w 1247775"/>
                  <a:gd name="connsiteY17" fmla="*/ 148114 h 1857375"/>
                  <a:gd name="connsiteX18" fmla="*/ 891064 w 1247775"/>
                  <a:gd name="connsiteY18" fmla="*/ 144304 h 1857375"/>
                  <a:gd name="connsiteX19" fmla="*/ 891064 w 1247775"/>
                  <a:gd name="connsiteY19" fmla="*/ 144304 h 1857375"/>
                  <a:gd name="connsiteX20" fmla="*/ 886301 w 1247775"/>
                  <a:gd name="connsiteY20" fmla="*/ 137636 h 1857375"/>
                  <a:gd name="connsiteX21" fmla="*/ 842486 w 1247775"/>
                  <a:gd name="connsiteY21" fmla="*/ 97631 h 1857375"/>
                  <a:gd name="connsiteX22" fmla="*/ 821531 w 1247775"/>
                  <a:gd name="connsiteY22" fmla="*/ 103346 h 1857375"/>
                  <a:gd name="connsiteX23" fmla="*/ 803434 w 1247775"/>
                  <a:gd name="connsiteY23" fmla="*/ 80486 h 1857375"/>
                  <a:gd name="connsiteX24" fmla="*/ 784384 w 1247775"/>
                  <a:gd name="connsiteY24" fmla="*/ 63341 h 1857375"/>
                  <a:gd name="connsiteX25" fmla="*/ 751046 w 1247775"/>
                  <a:gd name="connsiteY25" fmla="*/ 40481 h 1857375"/>
                  <a:gd name="connsiteX26" fmla="*/ 719614 w 1247775"/>
                  <a:gd name="connsiteY26" fmla="*/ 58579 h 1857375"/>
                  <a:gd name="connsiteX27" fmla="*/ 708184 w 1247775"/>
                  <a:gd name="connsiteY27" fmla="*/ 55721 h 1857375"/>
                  <a:gd name="connsiteX28" fmla="*/ 704374 w 1247775"/>
                  <a:gd name="connsiteY28" fmla="*/ 55721 h 1857375"/>
                  <a:gd name="connsiteX29" fmla="*/ 698659 w 1247775"/>
                  <a:gd name="connsiteY29" fmla="*/ 48101 h 1857375"/>
                  <a:gd name="connsiteX30" fmla="*/ 703421 w 1247775"/>
                  <a:gd name="connsiteY30" fmla="*/ 37624 h 1857375"/>
                  <a:gd name="connsiteX31" fmla="*/ 688181 w 1247775"/>
                  <a:gd name="connsiteY31" fmla="*/ 22384 h 1857375"/>
                  <a:gd name="connsiteX32" fmla="*/ 679609 w 1247775"/>
                  <a:gd name="connsiteY32" fmla="*/ 25241 h 1857375"/>
                  <a:gd name="connsiteX33" fmla="*/ 667226 w 1247775"/>
                  <a:gd name="connsiteY33" fmla="*/ 16669 h 1857375"/>
                  <a:gd name="connsiteX34" fmla="*/ 667226 w 1247775"/>
                  <a:gd name="connsiteY34" fmla="*/ 16669 h 1857375"/>
                  <a:gd name="connsiteX35" fmla="*/ 652939 w 1247775"/>
                  <a:gd name="connsiteY35" fmla="*/ 7144 h 1857375"/>
                  <a:gd name="connsiteX36" fmla="*/ 637699 w 1247775"/>
                  <a:gd name="connsiteY36" fmla="*/ 22384 h 1857375"/>
                  <a:gd name="connsiteX37" fmla="*/ 652939 w 1247775"/>
                  <a:gd name="connsiteY37" fmla="*/ 37624 h 1857375"/>
                  <a:gd name="connsiteX38" fmla="*/ 658654 w 1247775"/>
                  <a:gd name="connsiteY38" fmla="*/ 36671 h 1857375"/>
                  <a:gd name="connsiteX39" fmla="*/ 667226 w 1247775"/>
                  <a:gd name="connsiteY39" fmla="*/ 40481 h 1857375"/>
                  <a:gd name="connsiteX40" fmla="*/ 671989 w 1247775"/>
                  <a:gd name="connsiteY40" fmla="*/ 39529 h 1857375"/>
                  <a:gd name="connsiteX41" fmla="*/ 673894 w 1247775"/>
                  <a:gd name="connsiteY41" fmla="*/ 45244 h 1857375"/>
                  <a:gd name="connsiteX42" fmla="*/ 667226 w 1247775"/>
                  <a:gd name="connsiteY42" fmla="*/ 50006 h 1857375"/>
                  <a:gd name="connsiteX43" fmla="*/ 652939 w 1247775"/>
                  <a:gd name="connsiteY43" fmla="*/ 65246 h 1857375"/>
                  <a:gd name="connsiteX44" fmla="*/ 664369 w 1247775"/>
                  <a:gd name="connsiteY44" fmla="*/ 80486 h 1857375"/>
                  <a:gd name="connsiteX45" fmla="*/ 666274 w 1247775"/>
                  <a:gd name="connsiteY45" fmla="*/ 83344 h 1857375"/>
                  <a:gd name="connsiteX46" fmla="*/ 661511 w 1247775"/>
                  <a:gd name="connsiteY46" fmla="*/ 94774 h 1857375"/>
                  <a:gd name="connsiteX47" fmla="*/ 662464 w 1247775"/>
                  <a:gd name="connsiteY47" fmla="*/ 101441 h 1857375"/>
                  <a:gd name="connsiteX48" fmla="*/ 661511 w 1247775"/>
                  <a:gd name="connsiteY48" fmla="*/ 101441 h 1857375"/>
                  <a:gd name="connsiteX49" fmla="*/ 640556 w 1247775"/>
                  <a:gd name="connsiteY49" fmla="*/ 122396 h 1857375"/>
                  <a:gd name="connsiteX50" fmla="*/ 651034 w 1247775"/>
                  <a:gd name="connsiteY50" fmla="*/ 140494 h 1857375"/>
                  <a:gd name="connsiteX51" fmla="*/ 649129 w 1247775"/>
                  <a:gd name="connsiteY51" fmla="*/ 146209 h 1857375"/>
                  <a:gd name="connsiteX52" fmla="*/ 659606 w 1247775"/>
                  <a:gd name="connsiteY52" fmla="*/ 156686 h 1857375"/>
                  <a:gd name="connsiteX53" fmla="*/ 670084 w 1247775"/>
                  <a:gd name="connsiteY53" fmla="*/ 146209 h 1857375"/>
                  <a:gd name="connsiteX54" fmla="*/ 669131 w 1247775"/>
                  <a:gd name="connsiteY54" fmla="*/ 142399 h 1857375"/>
                  <a:gd name="connsiteX55" fmla="*/ 672941 w 1247775"/>
                  <a:gd name="connsiteY55" fmla="*/ 140494 h 1857375"/>
                  <a:gd name="connsiteX56" fmla="*/ 671989 w 1247775"/>
                  <a:gd name="connsiteY56" fmla="*/ 145256 h 1857375"/>
                  <a:gd name="connsiteX57" fmla="*/ 685324 w 1247775"/>
                  <a:gd name="connsiteY57" fmla="*/ 158591 h 1857375"/>
                  <a:gd name="connsiteX58" fmla="*/ 698659 w 1247775"/>
                  <a:gd name="connsiteY58" fmla="*/ 145256 h 1857375"/>
                  <a:gd name="connsiteX59" fmla="*/ 685324 w 1247775"/>
                  <a:gd name="connsiteY59" fmla="*/ 131921 h 1857375"/>
                  <a:gd name="connsiteX60" fmla="*/ 679609 w 1247775"/>
                  <a:gd name="connsiteY60" fmla="*/ 132874 h 1857375"/>
                  <a:gd name="connsiteX61" fmla="*/ 681514 w 1247775"/>
                  <a:gd name="connsiteY61" fmla="*/ 125254 h 1857375"/>
                  <a:gd name="connsiteX62" fmla="*/ 682466 w 1247775"/>
                  <a:gd name="connsiteY62" fmla="*/ 125254 h 1857375"/>
                  <a:gd name="connsiteX63" fmla="*/ 699611 w 1247775"/>
                  <a:gd name="connsiteY63" fmla="*/ 110014 h 1857375"/>
                  <a:gd name="connsiteX64" fmla="*/ 706279 w 1247775"/>
                  <a:gd name="connsiteY64" fmla="*/ 111919 h 1857375"/>
                  <a:gd name="connsiteX65" fmla="*/ 706279 w 1247775"/>
                  <a:gd name="connsiteY65" fmla="*/ 113824 h 1857375"/>
                  <a:gd name="connsiteX66" fmla="*/ 711994 w 1247775"/>
                  <a:gd name="connsiteY66" fmla="*/ 122396 h 1857375"/>
                  <a:gd name="connsiteX67" fmla="*/ 738664 w 1247775"/>
                  <a:gd name="connsiteY67" fmla="*/ 146209 h 1857375"/>
                  <a:gd name="connsiteX68" fmla="*/ 763429 w 1247775"/>
                  <a:gd name="connsiteY68" fmla="*/ 130969 h 1857375"/>
                  <a:gd name="connsiteX69" fmla="*/ 770096 w 1247775"/>
                  <a:gd name="connsiteY69" fmla="*/ 132874 h 1857375"/>
                  <a:gd name="connsiteX70" fmla="*/ 778669 w 1247775"/>
                  <a:gd name="connsiteY70" fmla="*/ 140494 h 1857375"/>
                  <a:gd name="connsiteX71" fmla="*/ 773906 w 1247775"/>
                  <a:gd name="connsiteY71" fmla="*/ 145256 h 1857375"/>
                  <a:gd name="connsiteX72" fmla="*/ 765334 w 1247775"/>
                  <a:gd name="connsiteY72" fmla="*/ 138589 h 1857375"/>
                  <a:gd name="connsiteX73" fmla="*/ 756761 w 1247775"/>
                  <a:gd name="connsiteY73" fmla="*/ 147161 h 1857375"/>
                  <a:gd name="connsiteX74" fmla="*/ 761524 w 1247775"/>
                  <a:gd name="connsiteY74" fmla="*/ 154781 h 1857375"/>
                  <a:gd name="connsiteX75" fmla="*/ 757714 w 1247775"/>
                  <a:gd name="connsiteY75" fmla="*/ 161449 h 1857375"/>
                  <a:gd name="connsiteX76" fmla="*/ 759619 w 1247775"/>
                  <a:gd name="connsiteY76" fmla="*/ 167164 h 1857375"/>
                  <a:gd name="connsiteX77" fmla="*/ 759619 w 1247775"/>
                  <a:gd name="connsiteY77" fmla="*/ 169069 h 1857375"/>
                  <a:gd name="connsiteX78" fmla="*/ 738664 w 1247775"/>
                  <a:gd name="connsiteY78" fmla="*/ 155734 h 1857375"/>
                  <a:gd name="connsiteX79" fmla="*/ 735806 w 1247775"/>
                  <a:gd name="connsiteY79" fmla="*/ 155734 h 1857375"/>
                  <a:gd name="connsiteX80" fmla="*/ 729139 w 1247775"/>
                  <a:gd name="connsiteY80" fmla="*/ 152876 h 1857375"/>
                  <a:gd name="connsiteX81" fmla="*/ 719614 w 1247775"/>
                  <a:gd name="connsiteY81" fmla="*/ 162401 h 1857375"/>
                  <a:gd name="connsiteX82" fmla="*/ 720566 w 1247775"/>
                  <a:gd name="connsiteY82" fmla="*/ 165259 h 1857375"/>
                  <a:gd name="connsiteX83" fmla="*/ 716756 w 1247775"/>
                  <a:gd name="connsiteY83" fmla="*/ 173831 h 1857375"/>
                  <a:gd name="connsiteX84" fmla="*/ 711994 w 1247775"/>
                  <a:gd name="connsiteY84" fmla="*/ 172879 h 1857375"/>
                  <a:gd name="connsiteX85" fmla="*/ 691991 w 1247775"/>
                  <a:gd name="connsiteY85" fmla="*/ 178594 h 1857375"/>
                  <a:gd name="connsiteX86" fmla="*/ 680561 w 1247775"/>
                  <a:gd name="connsiteY86" fmla="*/ 175736 h 1857375"/>
                  <a:gd name="connsiteX87" fmla="*/ 673894 w 1247775"/>
                  <a:gd name="connsiteY87" fmla="*/ 176689 h 1857375"/>
                  <a:gd name="connsiteX88" fmla="*/ 675799 w 1247775"/>
                  <a:gd name="connsiteY88" fmla="*/ 172879 h 1857375"/>
                  <a:gd name="connsiteX89" fmla="*/ 668179 w 1247775"/>
                  <a:gd name="connsiteY89" fmla="*/ 165259 h 1857375"/>
                  <a:gd name="connsiteX90" fmla="*/ 660559 w 1247775"/>
                  <a:gd name="connsiteY90" fmla="*/ 172879 h 1857375"/>
                  <a:gd name="connsiteX91" fmla="*/ 667226 w 1247775"/>
                  <a:gd name="connsiteY91" fmla="*/ 180499 h 1857375"/>
                  <a:gd name="connsiteX92" fmla="*/ 657701 w 1247775"/>
                  <a:gd name="connsiteY92" fmla="*/ 199549 h 1857375"/>
                  <a:gd name="connsiteX93" fmla="*/ 659606 w 1247775"/>
                  <a:gd name="connsiteY93" fmla="*/ 207169 h 1857375"/>
                  <a:gd name="connsiteX94" fmla="*/ 654844 w 1247775"/>
                  <a:gd name="connsiteY94" fmla="*/ 208121 h 1857375"/>
                  <a:gd name="connsiteX95" fmla="*/ 648176 w 1247775"/>
                  <a:gd name="connsiteY95" fmla="*/ 205264 h 1857375"/>
                  <a:gd name="connsiteX96" fmla="*/ 639604 w 1247775"/>
                  <a:gd name="connsiteY96" fmla="*/ 213836 h 1857375"/>
                  <a:gd name="connsiteX97" fmla="*/ 640556 w 1247775"/>
                  <a:gd name="connsiteY97" fmla="*/ 217646 h 1857375"/>
                  <a:gd name="connsiteX98" fmla="*/ 634841 w 1247775"/>
                  <a:gd name="connsiteY98" fmla="*/ 226219 h 1857375"/>
                  <a:gd name="connsiteX99" fmla="*/ 627221 w 1247775"/>
                  <a:gd name="connsiteY99" fmla="*/ 223361 h 1857375"/>
                  <a:gd name="connsiteX100" fmla="*/ 613886 w 1247775"/>
                  <a:gd name="connsiteY100" fmla="*/ 205264 h 1857375"/>
                  <a:gd name="connsiteX101" fmla="*/ 623411 w 1247775"/>
                  <a:gd name="connsiteY101" fmla="*/ 203359 h 1857375"/>
                  <a:gd name="connsiteX102" fmla="*/ 632936 w 1247775"/>
                  <a:gd name="connsiteY102" fmla="*/ 209074 h 1857375"/>
                  <a:gd name="connsiteX103" fmla="*/ 644366 w 1247775"/>
                  <a:gd name="connsiteY103" fmla="*/ 197644 h 1857375"/>
                  <a:gd name="connsiteX104" fmla="*/ 640556 w 1247775"/>
                  <a:gd name="connsiteY104" fmla="*/ 189071 h 1857375"/>
                  <a:gd name="connsiteX105" fmla="*/ 646271 w 1247775"/>
                  <a:gd name="connsiteY105" fmla="*/ 170021 h 1857375"/>
                  <a:gd name="connsiteX106" fmla="*/ 619601 w 1247775"/>
                  <a:gd name="connsiteY106" fmla="*/ 135731 h 1857375"/>
                  <a:gd name="connsiteX107" fmla="*/ 612934 w 1247775"/>
                  <a:gd name="connsiteY107" fmla="*/ 132874 h 1857375"/>
                  <a:gd name="connsiteX108" fmla="*/ 607219 w 1247775"/>
                  <a:gd name="connsiteY108" fmla="*/ 134779 h 1857375"/>
                  <a:gd name="connsiteX109" fmla="*/ 600551 w 1247775"/>
                  <a:gd name="connsiteY109" fmla="*/ 135731 h 1857375"/>
                  <a:gd name="connsiteX110" fmla="*/ 601504 w 1247775"/>
                  <a:gd name="connsiteY110" fmla="*/ 129064 h 1857375"/>
                  <a:gd name="connsiteX111" fmla="*/ 607219 w 1247775"/>
                  <a:gd name="connsiteY111" fmla="*/ 130969 h 1857375"/>
                  <a:gd name="connsiteX112" fmla="*/ 616744 w 1247775"/>
                  <a:gd name="connsiteY112" fmla="*/ 121444 h 1857375"/>
                  <a:gd name="connsiteX113" fmla="*/ 607219 w 1247775"/>
                  <a:gd name="connsiteY113" fmla="*/ 111919 h 1857375"/>
                  <a:gd name="connsiteX114" fmla="*/ 599599 w 1247775"/>
                  <a:gd name="connsiteY114" fmla="*/ 116681 h 1857375"/>
                  <a:gd name="connsiteX115" fmla="*/ 591979 w 1247775"/>
                  <a:gd name="connsiteY115" fmla="*/ 107156 h 1857375"/>
                  <a:gd name="connsiteX116" fmla="*/ 598646 w 1247775"/>
                  <a:gd name="connsiteY116" fmla="*/ 108109 h 1857375"/>
                  <a:gd name="connsiteX117" fmla="*/ 626269 w 1247775"/>
                  <a:gd name="connsiteY117" fmla="*/ 84296 h 1857375"/>
                  <a:gd name="connsiteX118" fmla="*/ 631031 w 1247775"/>
                  <a:gd name="connsiteY118" fmla="*/ 85249 h 1857375"/>
                  <a:gd name="connsiteX119" fmla="*/ 644366 w 1247775"/>
                  <a:gd name="connsiteY119" fmla="*/ 71914 h 1857375"/>
                  <a:gd name="connsiteX120" fmla="*/ 631031 w 1247775"/>
                  <a:gd name="connsiteY120" fmla="*/ 58579 h 1857375"/>
                  <a:gd name="connsiteX121" fmla="*/ 620554 w 1247775"/>
                  <a:gd name="connsiteY121" fmla="*/ 64294 h 1857375"/>
                  <a:gd name="connsiteX122" fmla="*/ 598646 w 1247775"/>
                  <a:gd name="connsiteY122" fmla="*/ 53816 h 1857375"/>
                  <a:gd name="connsiteX123" fmla="*/ 578644 w 1247775"/>
                  <a:gd name="connsiteY123" fmla="*/ 62389 h 1857375"/>
                  <a:gd name="connsiteX124" fmla="*/ 578644 w 1247775"/>
                  <a:gd name="connsiteY124" fmla="*/ 58579 h 1857375"/>
                  <a:gd name="connsiteX125" fmla="*/ 557689 w 1247775"/>
                  <a:gd name="connsiteY125" fmla="*/ 37624 h 1857375"/>
                  <a:gd name="connsiteX126" fmla="*/ 536734 w 1247775"/>
                  <a:gd name="connsiteY126" fmla="*/ 58579 h 1857375"/>
                  <a:gd name="connsiteX127" fmla="*/ 557689 w 1247775"/>
                  <a:gd name="connsiteY127" fmla="*/ 79534 h 1857375"/>
                  <a:gd name="connsiteX128" fmla="*/ 571024 w 1247775"/>
                  <a:gd name="connsiteY128" fmla="*/ 74771 h 1857375"/>
                  <a:gd name="connsiteX129" fmla="*/ 570071 w 1247775"/>
                  <a:gd name="connsiteY129" fmla="*/ 83344 h 1857375"/>
                  <a:gd name="connsiteX130" fmla="*/ 582454 w 1247775"/>
                  <a:gd name="connsiteY130" fmla="*/ 106204 h 1857375"/>
                  <a:gd name="connsiteX131" fmla="*/ 577691 w 1247775"/>
                  <a:gd name="connsiteY131" fmla="*/ 105251 h 1857375"/>
                  <a:gd name="connsiteX132" fmla="*/ 559594 w 1247775"/>
                  <a:gd name="connsiteY132" fmla="*/ 113824 h 1857375"/>
                  <a:gd name="connsiteX133" fmla="*/ 541496 w 1247775"/>
                  <a:gd name="connsiteY133" fmla="*/ 103346 h 1857375"/>
                  <a:gd name="connsiteX134" fmla="*/ 519589 w 1247775"/>
                  <a:gd name="connsiteY134" fmla="*/ 125254 h 1857375"/>
                  <a:gd name="connsiteX135" fmla="*/ 541496 w 1247775"/>
                  <a:gd name="connsiteY135" fmla="*/ 147161 h 1857375"/>
                  <a:gd name="connsiteX136" fmla="*/ 556736 w 1247775"/>
                  <a:gd name="connsiteY136" fmla="*/ 140494 h 1857375"/>
                  <a:gd name="connsiteX137" fmla="*/ 578644 w 1247775"/>
                  <a:gd name="connsiteY137" fmla="*/ 153829 h 1857375"/>
                  <a:gd name="connsiteX138" fmla="*/ 581501 w 1247775"/>
                  <a:gd name="connsiteY138" fmla="*/ 153829 h 1857375"/>
                  <a:gd name="connsiteX139" fmla="*/ 576739 w 1247775"/>
                  <a:gd name="connsiteY139" fmla="*/ 170974 h 1857375"/>
                  <a:gd name="connsiteX140" fmla="*/ 577691 w 1247775"/>
                  <a:gd name="connsiteY140" fmla="*/ 176689 h 1857375"/>
                  <a:gd name="connsiteX141" fmla="*/ 557689 w 1247775"/>
                  <a:gd name="connsiteY141" fmla="*/ 170974 h 1857375"/>
                  <a:gd name="connsiteX142" fmla="*/ 526256 w 1247775"/>
                  <a:gd name="connsiteY142" fmla="*/ 186214 h 1857375"/>
                  <a:gd name="connsiteX143" fmla="*/ 512921 w 1247775"/>
                  <a:gd name="connsiteY143" fmla="*/ 177641 h 1857375"/>
                  <a:gd name="connsiteX144" fmla="*/ 497681 w 1247775"/>
                  <a:gd name="connsiteY144" fmla="*/ 192881 h 1857375"/>
                  <a:gd name="connsiteX145" fmla="*/ 512921 w 1247775"/>
                  <a:gd name="connsiteY145" fmla="*/ 208121 h 1857375"/>
                  <a:gd name="connsiteX146" fmla="*/ 518636 w 1247775"/>
                  <a:gd name="connsiteY146" fmla="*/ 207169 h 1857375"/>
                  <a:gd name="connsiteX147" fmla="*/ 518636 w 1247775"/>
                  <a:gd name="connsiteY147" fmla="*/ 210026 h 1857375"/>
                  <a:gd name="connsiteX148" fmla="*/ 532924 w 1247775"/>
                  <a:gd name="connsiteY148" fmla="*/ 239554 h 1857375"/>
                  <a:gd name="connsiteX149" fmla="*/ 530066 w 1247775"/>
                  <a:gd name="connsiteY149" fmla="*/ 249079 h 1857375"/>
                  <a:gd name="connsiteX150" fmla="*/ 530066 w 1247775"/>
                  <a:gd name="connsiteY150" fmla="*/ 250984 h 1857375"/>
                  <a:gd name="connsiteX151" fmla="*/ 514826 w 1247775"/>
                  <a:gd name="connsiteY151" fmla="*/ 270034 h 1857375"/>
                  <a:gd name="connsiteX152" fmla="*/ 503396 w 1247775"/>
                  <a:gd name="connsiteY152" fmla="*/ 291941 h 1857375"/>
                  <a:gd name="connsiteX153" fmla="*/ 531019 w 1247775"/>
                  <a:gd name="connsiteY153" fmla="*/ 319564 h 1857375"/>
                  <a:gd name="connsiteX154" fmla="*/ 540544 w 1247775"/>
                  <a:gd name="connsiteY154" fmla="*/ 317659 h 1857375"/>
                  <a:gd name="connsiteX155" fmla="*/ 549116 w 1247775"/>
                  <a:gd name="connsiteY155" fmla="*/ 318611 h 1857375"/>
                  <a:gd name="connsiteX156" fmla="*/ 582454 w 1247775"/>
                  <a:gd name="connsiteY156" fmla="*/ 295751 h 1857375"/>
                  <a:gd name="connsiteX157" fmla="*/ 584359 w 1247775"/>
                  <a:gd name="connsiteY157" fmla="*/ 294799 h 1857375"/>
                  <a:gd name="connsiteX158" fmla="*/ 585311 w 1247775"/>
                  <a:gd name="connsiteY158" fmla="*/ 294799 h 1857375"/>
                  <a:gd name="connsiteX159" fmla="*/ 596741 w 1247775"/>
                  <a:gd name="connsiteY159" fmla="*/ 310991 h 1857375"/>
                  <a:gd name="connsiteX160" fmla="*/ 596741 w 1247775"/>
                  <a:gd name="connsiteY160" fmla="*/ 311944 h 1857375"/>
                  <a:gd name="connsiteX161" fmla="*/ 596741 w 1247775"/>
                  <a:gd name="connsiteY161" fmla="*/ 313849 h 1857375"/>
                  <a:gd name="connsiteX162" fmla="*/ 595789 w 1247775"/>
                  <a:gd name="connsiteY162" fmla="*/ 321469 h 1857375"/>
                  <a:gd name="connsiteX163" fmla="*/ 603409 w 1247775"/>
                  <a:gd name="connsiteY163" fmla="*/ 337661 h 1857375"/>
                  <a:gd name="connsiteX164" fmla="*/ 603409 w 1247775"/>
                  <a:gd name="connsiteY164" fmla="*/ 339566 h 1857375"/>
                  <a:gd name="connsiteX165" fmla="*/ 614839 w 1247775"/>
                  <a:gd name="connsiteY165" fmla="*/ 354806 h 1857375"/>
                  <a:gd name="connsiteX166" fmla="*/ 611029 w 1247775"/>
                  <a:gd name="connsiteY166" fmla="*/ 363379 h 1857375"/>
                  <a:gd name="connsiteX167" fmla="*/ 586264 w 1247775"/>
                  <a:gd name="connsiteY167" fmla="*/ 352901 h 1857375"/>
                  <a:gd name="connsiteX168" fmla="*/ 551974 w 1247775"/>
                  <a:gd name="connsiteY168" fmla="*/ 387191 h 1857375"/>
                  <a:gd name="connsiteX169" fmla="*/ 552926 w 1247775"/>
                  <a:gd name="connsiteY169" fmla="*/ 395764 h 1857375"/>
                  <a:gd name="connsiteX170" fmla="*/ 541496 w 1247775"/>
                  <a:gd name="connsiteY170" fmla="*/ 385286 h 1857375"/>
                  <a:gd name="connsiteX171" fmla="*/ 527209 w 1247775"/>
                  <a:gd name="connsiteY171" fmla="*/ 375761 h 1857375"/>
                  <a:gd name="connsiteX172" fmla="*/ 511969 w 1247775"/>
                  <a:gd name="connsiteY172" fmla="*/ 391001 h 1857375"/>
                  <a:gd name="connsiteX173" fmla="*/ 511969 w 1247775"/>
                  <a:gd name="connsiteY173" fmla="*/ 392906 h 1857375"/>
                  <a:gd name="connsiteX174" fmla="*/ 506254 w 1247775"/>
                  <a:gd name="connsiteY174" fmla="*/ 409099 h 1857375"/>
                  <a:gd name="connsiteX175" fmla="*/ 511969 w 1247775"/>
                  <a:gd name="connsiteY175" fmla="*/ 425291 h 1857375"/>
                  <a:gd name="connsiteX176" fmla="*/ 511016 w 1247775"/>
                  <a:gd name="connsiteY176" fmla="*/ 430054 h 1857375"/>
                  <a:gd name="connsiteX177" fmla="*/ 524351 w 1247775"/>
                  <a:gd name="connsiteY177" fmla="*/ 443389 h 1857375"/>
                  <a:gd name="connsiteX178" fmla="*/ 537686 w 1247775"/>
                  <a:gd name="connsiteY178" fmla="*/ 433864 h 1857375"/>
                  <a:gd name="connsiteX179" fmla="*/ 537686 w 1247775"/>
                  <a:gd name="connsiteY179" fmla="*/ 433864 h 1857375"/>
                  <a:gd name="connsiteX180" fmla="*/ 539591 w 1247775"/>
                  <a:gd name="connsiteY180" fmla="*/ 441484 h 1857375"/>
                  <a:gd name="connsiteX181" fmla="*/ 531971 w 1247775"/>
                  <a:gd name="connsiteY181" fmla="*/ 450056 h 1857375"/>
                  <a:gd name="connsiteX182" fmla="*/ 540544 w 1247775"/>
                  <a:gd name="connsiteY182" fmla="*/ 458629 h 1857375"/>
                  <a:gd name="connsiteX183" fmla="*/ 549116 w 1247775"/>
                  <a:gd name="connsiteY183" fmla="*/ 451009 h 1857375"/>
                  <a:gd name="connsiteX184" fmla="*/ 557689 w 1247775"/>
                  <a:gd name="connsiteY184" fmla="*/ 452914 h 1857375"/>
                  <a:gd name="connsiteX185" fmla="*/ 563404 w 1247775"/>
                  <a:gd name="connsiteY185" fmla="*/ 451961 h 1857375"/>
                  <a:gd name="connsiteX186" fmla="*/ 565309 w 1247775"/>
                  <a:gd name="connsiteY186" fmla="*/ 454819 h 1857375"/>
                  <a:gd name="connsiteX187" fmla="*/ 560546 w 1247775"/>
                  <a:gd name="connsiteY187" fmla="*/ 464344 h 1857375"/>
                  <a:gd name="connsiteX188" fmla="*/ 560546 w 1247775"/>
                  <a:gd name="connsiteY188" fmla="*/ 467201 h 1857375"/>
                  <a:gd name="connsiteX189" fmla="*/ 551974 w 1247775"/>
                  <a:gd name="connsiteY189" fmla="*/ 487204 h 1857375"/>
                  <a:gd name="connsiteX190" fmla="*/ 551974 w 1247775"/>
                  <a:gd name="connsiteY190" fmla="*/ 488156 h 1857375"/>
                  <a:gd name="connsiteX191" fmla="*/ 548164 w 1247775"/>
                  <a:gd name="connsiteY191" fmla="*/ 499586 h 1857375"/>
                  <a:gd name="connsiteX192" fmla="*/ 566261 w 1247775"/>
                  <a:gd name="connsiteY192" fmla="*/ 517684 h 1857375"/>
                  <a:gd name="connsiteX193" fmla="*/ 573881 w 1247775"/>
                  <a:gd name="connsiteY193" fmla="*/ 515779 h 1857375"/>
                  <a:gd name="connsiteX194" fmla="*/ 571024 w 1247775"/>
                  <a:gd name="connsiteY194" fmla="*/ 523399 h 1857375"/>
                  <a:gd name="connsiteX195" fmla="*/ 574834 w 1247775"/>
                  <a:gd name="connsiteY195" fmla="*/ 531971 h 1857375"/>
                  <a:gd name="connsiteX196" fmla="*/ 574834 w 1247775"/>
                  <a:gd name="connsiteY196" fmla="*/ 532924 h 1857375"/>
                  <a:gd name="connsiteX197" fmla="*/ 586264 w 1247775"/>
                  <a:gd name="connsiteY197" fmla="*/ 544354 h 1857375"/>
                  <a:gd name="connsiteX198" fmla="*/ 596741 w 1247775"/>
                  <a:gd name="connsiteY198" fmla="*/ 537686 h 1857375"/>
                  <a:gd name="connsiteX199" fmla="*/ 598646 w 1247775"/>
                  <a:gd name="connsiteY199" fmla="*/ 536734 h 1857375"/>
                  <a:gd name="connsiteX200" fmla="*/ 611981 w 1247775"/>
                  <a:gd name="connsiteY200" fmla="*/ 542449 h 1857375"/>
                  <a:gd name="connsiteX201" fmla="*/ 631984 w 1247775"/>
                  <a:gd name="connsiteY201" fmla="*/ 522446 h 1857375"/>
                  <a:gd name="connsiteX202" fmla="*/ 643414 w 1247775"/>
                  <a:gd name="connsiteY202" fmla="*/ 525304 h 1857375"/>
                  <a:gd name="connsiteX203" fmla="*/ 632936 w 1247775"/>
                  <a:gd name="connsiteY203" fmla="*/ 538639 h 1857375"/>
                  <a:gd name="connsiteX204" fmla="*/ 633889 w 1247775"/>
                  <a:gd name="connsiteY204" fmla="*/ 542449 h 1857375"/>
                  <a:gd name="connsiteX205" fmla="*/ 626269 w 1247775"/>
                  <a:gd name="connsiteY205" fmla="*/ 554831 h 1857375"/>
                  <a:gd name="connsiteX206" fmla="*/ 626269 w 1247775"/>
                  <a:gd name="connsiteY206" fmla="*/ 555784 h 1857375"/>
                  <a:gd name="connsiteX207" fmla="*/ 614839 w 1247775"/>
                  <a:gd name="connsiteY207" fmla="*/ 548164 h 1857375"/>
                  <a:gd name="connsiteX208" fmla="*/ 602456 w 1247775"/>
                  <a:gd name="connsiteY208" fmla="*/ 560546 h 1857375"/>
                  <a:gd name="connsiteX209" fmla="*/ 614839 w 1247775"/>
                  <a:gd name="connsiteY209" fmla="*/ 572929 h 1857375"/>
                  <a:gd name="connsiteX210" fmla="*/ 627221 w 1247775"/>
                  <a:gd name="connsiteY210" fmla="*/ 560546 h 1857375"/>
                  <a:gd name="connsiteX211" fmla="*/ 627221 w 1247775"/>
                  <a:gd name="connsiteY211" fmla="*/ 560546 h 1857375"/>
                  <a:gd name="connsiteX212" fmla="*/ 631031 w 1247775"/>
                  <a:gd name="connsiteY212" fmla="*/ 566261 h 1857375"/>
                  <a:gd name="connsiteX213" fmla="*/ 628174 w 1247775"/>
                  <a:gd name="connsiteY213" fmla="*/ 571024 h 1857375"/>
                  <a:gd name="connsiteX214" fmla="*/ 633889 w 1247775"/>
                  <a:gd name="connsiteY214" fmla="*/ 576739 h 1857375"/>
                  <a:gd name="connsiteX215" fmla="*/ 639604 w 1247775"/>
                  <a:gd name="connsiteY215" fmla="*/ 571024 h 1857375"/>
                  <a:gd name="connsiteX216" fmla="*/ 639604 w 1247775"/>
                  <a:gd name="connsiteY216" fmla="*/ 569119 h 1857375"/>
                  <a:gd name="connsiteX217" fmla="*/ 640556 w 1247775"/>
                  <a:gd name="connsiteY217" fmla="*/ 569119 h 1857375"/>
                  <a:gd name="connsiteX218" fmla="*/ 646271 w 1247775"/>
                  <a:gd name="connsiteY218" fmla="*/ 568166 h 1857375"/>
                  <a:gd name="connsiteX219" fmla="*/ 648176 w 1247775"/>
                  <a:gd name="connsiteY219" fmla="*/ 570071 h 1857375"/>
                  <a:gd name="connsiteX220" fmla="*/ 647224 w 1247775"/>
                  <a:gd name="connsiteY220" fmla="*/ 573881 h 1857375"/>
                  <a:gd name="connsiteX221" fmla="*/ 650081 w 1247775"/>
                  <a:gd name="connsiteY221" fmla="*/ 579596 h 1857375"/>
                  <a:gd name="connsiteX222" fmla="*/ 642461 w 1247775"/>
                  <a:gd name="connsiteY222" fmla="*/ 589121 h 1857375"/>
                  <a:gd name="connsiteX223" fmla="*/ 648176 w 1247775"/>
                  <a:gd name="connsiteY223" fmla="*/ 597694 h 1857375"/>
                  <a:gd name="connsiteX224" fmla="*/ 656749 w 1247775"/>
                  <a:gd name="connsiteY224" fmla="*/ 605314 h 1857375"/>
                  <a:gd name="connsiteX225" fmla="*/ 656749 w 1247775"/>
                  <a:gd name="connsiteY225" fmla="*/ 608171 h 1857375"/>
                  <a:gd name="connsiteX226" fmla="*/ 647224 w 1247775"/>
                  <a:gd name="connsiteY226" fmla="*/ 603409 h 1857375"/>
                  <a:gd name="connsiteX227" fmla="*/ 635794 w 1247775"/>
                  <a:gd name="connsiteY227" fmla="*/ 614839 h 1857375"/>
                  <a:gd name="connsiteX228" fmla="*/ 636746 w 1247775"/>
                  <a:gd name="connsiteY228" fmla="*/ 617696 h 1857375"/>
                  <a:gd name="connsiteX229" fmla="*/ 634841 w 1247775"/>
                  <a:gd name="connsiteY229" fmla="*/ 617696 h 1857375"/>
                  <a:gd name="connsiteX230" fmla="*/ 614839 w 1247775"/>
                  <a:gd name="connsiteY230" fmla="*/ 623411 h 1857375"/>
                  <a:gd name="connsiteX231" fmla="*/ 613886 w 1247775"/>
                  <a:gd name="connsiteY231" fmla="*/ 623411 h 1857375"/>
                  <a:gd name="connsiteX232" fmla="*/ 609124 w 1247775"/>
                  <a:gd name="connsiteY232" fmla="*/ 624364 h 1857375"/>
                  <a:gd name="connsiteX233" fmla="*/ 609124 w 1247775"/>
                  <a:gd name="connsiteY233" fmla="*/ 624364 h 1857375"/>
                  <a:gd name="connsiteX234" fmla="*/ 596741 w 1247775"/>
                  <a:gd name="connsiteY234" fmla="*/ 611981 h 1857375"/>
                  <a:gd name="connsiteX235" fmla="*/ 587216 w 1247775"/>
                  <a:gd name="connsiteY235" fmla="*/ 617696 h 1857375"/>
                  <a:gd name="connsiteX236" fmla="*/ 564356 w 1247775"/>
                  <a:gd name="connsiteY236" fmla="*/ 605314 h 1857375"/>
                  <a:gd name="connsiteX237" fmla="*/ 542449 w 1247775"/>
                  <a:gd name="connsiteY237" fmla="*/ 616744 h 1857375"/>
                  <a:gd name="connsiteX238" fmla="*/ 540544 w 1247775"/>
                  <a:gd name="connsiteY238" fmla="*/ 615791 h 1857375"/>
                  <a:gd name="connsiteX239" fmla="*/ 536734 w 1247775"/>
                  <a:gd name="connsiteY239" fmla="*/ 609124 h 1857375"/>
                  <a:gd name="connsiteX240" fmla="*/ 556736 w 1247775"/>
                  <a:gd name="connsiteY240" fmla="*/ 593884 h 1857375"/>
                  <a:gd name="connsiteX241" fmla="*/ 563404 w 1247775"/>
                  <a:gd name="connsiteY241" fmla="*/ 579596 h 1857375"/>
                  <a:gd name="connsiteX242" fmla="*/ 563404 w 1247775"/>
                  <a:gd name="connsiteY242" fmla="*/ 575786 h 1857375"/>
                  <a:gd name="connsiteX243" fmla="*/ 564356 w 1247775"/>
                  <a:gd name="connsiteY243" fmla="*/ 575786 h 1857375"/>
                  <a:gd name="connsiteX244" fmla="*/ 572929 w 1247775"/>
                  <a:gd name="connsiteY244" fmla="*/ 573881 h 1857375"/>
                  <a:gd name="connsiteX245" fmla="*/ 569119 w 1247775"/>
                  <a:gd name="connsiteY245" fmla="*/ 585311 h 1857375"/>
                  <a:gd name="connsiteX246" fmla="*/ 591026 w 1247775"/>
                  <a:gd name="connsiteY246" fmla="*/ 607219 h 1857375"/>
                  <a:gd name="connsiteX247" fmla="*/ 612934 w 1247775"/>
                  <a:gd name="connsiteY247" fmla="*/ 585311 h 1857375"/>
                  <a:gd name="connsiteX248" fmla="*/ 591026 w 1247775"/>
                  <a:gd name="connsiteY248" fmla="*/ 563404 h 1857375"/>
                  <a:gd name="connsiteX249" fmla="*/ 579596 w 1247775"/>
                  <a:gd name="connsiteY249" fmla="*/ 567214 h 1857375"/>
                  <a:gd name="connsiteX250" fmla="*/ 581501 w 1247775"/>
                  <a:gd name="connsiteY250" fmla="*/ 558641 h 1857375"/>
                  <a:gd name="connsiteX251" fmla="*/ 564356 w 1247775"/>
                  <a:gd name="connsiteY251" fmla="*/ 541496 h 1857375"/>
                  <a:gd name="connsiteX252" fmla="*/ 547211 w 1247775"/>
                  <a:gd name="connsiteY252" fmla="*/ 558641 h 1857375"/>
                  <a:gd name="connsiteX253" fmla="*/ 547211 w 1247775"/>
                  <a:gd name="connsiteY253" fmla="*/ 560546 h 1857375"/>
                  <a:gd name="connsiteX254" fmla="*/ 543401 w 1247775"/>
                  <a:gd name="connsiteY254" fmla="*/ 560546 h 1857375"/>
                  <a:gd name="connsiteX255" fmla="*/ 528161 w 1247775"/>
                  <a:gd name="connsiteY255" fmla="*/ 567214 h 1857375"/>
                  <a:gd name="connsiteX256" fmla="*/ 526256 w 1247775"/>
                  <a:gd name="connsiteY256" fmla="*/ 568166 h 1857375"/>
                  <a:gd name="connsiteX257" fmla="*/ 526256 w 1247775"/>
                  <a:gd name="connsiteY257" fmla="*/ 566261 h 1857375"/>
                  <a:gd name="connsiteX258" fmla="*/ 508159 w 1247775"/>
                  <a:gd name="connsiteY258" fmla="*/ 548164 h 1857375"/>
                  <a:gd name="connsiteX259" fmla="*/ 490061 w 1247775"/>
                  <a:gd name="connsiteY259" fmla="*/ 566261 h 1857375"/>
                  <a:gd name="connsiteX260" fmla="*/ 508159 w 1247775"/>
                  <a:gd name="connsiteY260" fmla="*/ 584359 h 1857375"/>
                  <a:gd name="connsiteX261" fmla="*/ 513874 w 1247775"/>
                  <a:gd name="connsiteY261" fmla="*/ 583406 h 1857375"/>
                  <a:gd name="connsiteX262" fmla="*/ 512921 w 1247775"/>
                  <a:gd name="connsiteY262" fmla="*/ 588169 h 1857375"/>
                  <a:gd name="connsiteX263" fmla="*/ 515779 w 1247775"/>
                  <a:gd name="connsiteY263" fmla="*/ 599599 h 1857375"/>
                  <a:gd name="connsiteX264" fmla="*/ 511969 w 1247775"/>
                  <a:gd name="connsiteY264" fmla="*/ 599599 h 1857375"/>
                  <a:gd name="connsiteX265" fmla="*/ 506254 w 1247775"/>
                  <a:gd name="connsiteY265" fmla="*/ 600551 h 1857375"/>
                  <a:gd name="connsiteX266" fmla="*/ 497681 w 1247775"/>
                  <a:gd name="connsiteY266" fmla="*/ 594836 h 1857375"/>
                  <a:gd name="connsiteX267" fmla="*/ 489109 w 1247775"/>
                  <a:gd name="connsiteY267" fmla="*/ 602456 h 1857375"/>
                  <a:gd name="connsiteX268" fmla="*/ 487204 w 1247775"/>
                  <a:gd name="connsiteY268" fmla="*/ 603409 h 1857375"/>
                  <a:gd name="connsiteX269" fmla="*/ 475774 w 1247775"/>
                  <a:gd name="connsiteY269" fmla="*/ 599599 h 1857375"/>
                  <a:gd name="connsiteX270" fmla="*/ 454819 w 1247775"/>
                  <a:gd name="connsiteY270" fmla="*/ 620554 h 1857375"/>
                  <a:gd name="connsiteX271" fmla="*/ 455771 w 1247775"/>
                  <a:gd name="connsiteY271" fmla="*/ 625316 h 1857375"/>
                  <a:gd name="connsiteX272" fmla="*/ 450056 w 1247775"/>
                  <a:gd name="connsiteY272" fmla="*/ 633889 h 1857375"/>
                  <a:gd name="connsiteX273" fmla="*/ 459581 w 1247775"/>
                  <a:gd name="connsiteY273" fmla="*/ 643414 h 1857375"/>
                  <a:gd name="connsiteX274" fmla="*/ 484346 w 1247775"/>
                  <a:gd name="connsiteY274" fmla="*/ 668179 h 1857375"/>
                  <a:gd name="connsiteX275" fmla="*/ 498634 w 1247775"/>
                  <a:gd name="connsiteY275" fmla="*/ 663416 h 1857375"/>
                  <a:gd name="connsiteX276" fmla="*/ 503396 w 1247775"/>
                  <a:gd name="connsiteY276" fmla="*/ 662464 h 1857375"/>
                  <a:gd name="connsiteX277" fmla="*/ 511016 w 1247775"/>
                  <a:gd name="connsiteY277" fmla="*/ 664369 h 1857375"/>
                  <a:gd name="connsiteX278" fmla="*/ 511969 w 1247775"/>
                  <a:gd name="connsiteY278" fmla="*/ 667226 h 1857375"/>
                  <a:gd name="connsiteX279" fmla="*/ 511969 w 1247775"/>
                  <a:gd name="connsiteY279" fmla="*/ 668179 h 1857375"/>
                  <a:gd name="connsiteX280" fmla="*/ 513874 w 1247775"/>
                  <a:gd name="connsiteY280" fmla="*/ 677704 h 1857375"/>
                  <a:gd name="connsiteX281" fmla="*/ 511969 w 1247775"/>
                  <a:gd name="connsiteY281" fmla="*/ 678656 h 1857375"/>
                  <a:gd name="connsiteX282" fmla="*/ 498634 w 1247775"/>
                  <a:gd name="connsiteY282" fmla="*/ 671036 h 1857375"/>
                  <a:gd name="connsiteX283" fmla="*/ 487204 w 1247775"/>
                  <a:gd name="connsiteY283" fmla="*/ 675799 h 1857375"/>
                  <a:gd name="connsiteX284" fmla="*/ 481489 w 1247775"/>
                  <a:gd name="connsiteY284" fmla="*/ 673894 h 1857375"/>
                  <a:gd name="connsiteX285" fmla="*/ 470059 w 1247775"/>
                  <a:gd name="connsiteY285" fmla="*/ 685324 h 1857375"/>
                  <a:gd name="connsiteX286" fmla="*/ 481489 w 1247775"/>
                  <a:gd name="connsiteY286" fmla="*/ 696754 h 1857375"/>
                  <a:gd name="connsiteX287" fmla="*/ 484346 w 1247775"/>
                  <a:gd name="connsiteY287" fmla="*/ 695801 h 1857375"/>
                  <a:gd name="connsiteX288" fmla="*/ 488156 w 1247775"/>
                  <a:gd name="connsiteY288" fmla="*/ 700564 h 1857375"/>
                  <a:gd name="connsiteX289" fmla="*/ 486251 w 1247775"/>
                  <a:gd name="connsiteY289" fmla="*/ 712946 h 1857375"/>
                  <a:gd name="connsiteX290" fmla="*/ 486251 w 1247775"/>
                  <a:gd name="connsiteY290" fmla="*/ 715804 h 1857375"/>
                  <a:gd name="connsiteX291" fmla="*/ 460534 w 1247775"/>
                  <a:gd name="connsiteY291" fmla="*/ 701516 h 1857375"/>
                  <a:gd name="connsiteX292" fmla="*/ 435769 w 1247775"/>
                  <a:gd name="connsiteY292" fmla="*/ 714851 h 1857375"/>
                  <a:gd name="connsiteX293" fmla="*/ 426244 w 1247775"/>
                  <a:gd name="connsiteY293" fmla="*/ 711041 h 1857375"/>
                  <a:gd name="connsiteX294" fmla="*/ 432911 w 1247775"/>
                  <a:gd name="connsiteY294" fmla="*/ 701516 h 1857375"/>
                  <a:gd name="connsiteX295" fmla="*/ 437674 w 1247775"/>
                  <a:gd name="connsiteY295" fmla="*/ 691039 h 1857375"/>
                  <a:gd name="connsiteX296" fmla="*/ 431006 w 1247775"/>
                  <a:gd name="connsiteY296" fmla="*/ 679609 h 1857375"/>
                  <a:gd name="connsiteX297" fmla="*/ 410051 w 1247775"/>
                  <a:gd name="connsiteY297" fmla="*/ 668179 h 1857375"/>
                  <a:gd name="connsiteX298" fmla="*/ 404336 w 1247775"/>
                  <a:gd name="connsiteY298" fmla="*/ 669131 h 1857375"/>
                  <a:gd name="connsiteX299" fmla="*/ 401479 w 1247775"/>
                  <a:gd name="connsiteY299" fmla="*/ 661511 h 1857375"/>
                  <a:gd name="connsiteX300" fmla="*/ 409099 w 1247775"/>
                  <a:gd name="connsiteY300" fmla="*/ 650081 h 1857375"/>
                  <a:gd name="connsiteX301" fmla="*/ 410051 w 1247775"/>
                  <a:gd name="connsiteY301" fmla="*/ 647224 h 1857375"/>
                  <a:gd name="connsiteX302" fmla="*/ 410051 w 1247775"/>
                  <a:gd name="connsiteY302" fmla="*/ 647224 h 1857375"/>
                  <a:gd name="connsiteX303" fmla="*/ 411956 w 1247775"/>
                  <a:gd name="connsiteY303" fmla="*/ 634841 h 1857375"/>
                  <a:gd name="connsiteX304" fmla="*/ 370046 w 1247775"/>
                  <a:gd name="connsiteY304" fmla="*/ 592931 h 1857375"/>
                  <a:gd name="connsiteX305" fmla="*/ 360521 w 1247775"/>
                  <a:gd name="connsiteY305" fmla="*/ 593884 h 1857375"/>
                  <a:gd name="connsiteX306" fmla="*/ 362426 w 1247775"/>
                  <a:gd name="connsiteY306" fmla="*/ 588169 h 1857375"/>
                  <a:gd name="connsiteX307" fmla="*/ 350996 w 1247775"/>
                  <a:gd name="connsiteY307" fmla="*/ 576739 h 1857375"/>
                  <a:gd name="connsiteX308" fmla="*/ 342424 w 1247775"/>
                  <a:gd name="connsiteY308" fmla="*/ 580549 h 1857375"/>
                  <a:gd name="connsiteX309" fmla="*/ 335756 w 1247775"/>
                  <a:gd name="connsiteY309" fmla="*/ 578644 h 1857375"/>
                  <a:gd name="connsiteX310" fmla="*/ 324326 w 1247775"/>
                  <a:gd name="connsiteY310" fmla="*/ 590074 h 1857375"/>
                  <a:gd name="connsiteX311" fmla="*/ 335756 w 1247775"/>
                  <a:gd name="connsiteY311" fmla="*/ 601504 h 1857375"/>
                  <a:gd name="connsiteX312" fmla="*/ 344329 w 1247775"/>
                  <a:gd name="connsiteY312" fmla="*/ 597694 h 1857375"/>
                  <a:gd name="connsiteX313" fmla="*/ 348139 w 1247775"/>
                  <a:gd name="connsiteY313" fmla="*/ 599599 h 1857375"/>
                  <a:gd name="connsiteX314" fmla="*/ 324326 w 1247775"/>
                  <a:gd name="connsiteY314" fmla="*/ 625316 h 1857375"/>
                  <a:gd name="connsiteX315" fmla="*/ 324326 w 1247775"/>
                  <a:gd name="connsiteY315" fmla="*/ 627221 h 1857375"/>
                  <a:gd name="connsiteX316" fmla="*/ 316706 w 1247775"/>
                  <a:gd name="connsiteY316" fmla="*/ 633889 h 1857375"/>
                  <a:gd name="connsiteX317" fmla="*/ 316706 w 1247775"/>
                  <a:gd name="connsiteY317" fmla="*/ 633889 h 1857375"/>
                  <a:gd name="connsiteX318" fmla="*/ 316706 w 1247775"/>
                  <a:gd name="connsiteY318" fmla="*/ 631031 h 1857375"/>
                  <a:gd name="connsiteX319" fmla="*/ 310039 w 1247775"/>
                  <a:gd name="connsiteY319" fmla="*/ 616744 h 1857375"/>
                  <a:gd name="connsiteX320" fmla="*/ 294799 w 1247775"/>
                  <a:gd name="connsiteY320" fmla="*/ 602456 h 1857375"/>
                  <a:gd name="connsiteX321" fmla="*/ 279559 w 1247775"/>
                  <a:gd name="connsiteY321" fmla="*/ 617696 h 1857375"/>
                  <a:gd name="connsiteX322" fmla="*/ 280511 w 1247775"/>
                  <a:gd name="connsiteY322" fmla="*/ 623411 h 1857375"/>
                  <a:gd name="connsiteX323" fmla="*/ 278606 w 1247775"/>
                  <a:gd name="connsiteY323" fmla="*/ 631031 h 1857375"/>
                  <a:gd name="connsiteX324" fmla="*/ 297656 w 1247775"/>
                  <a:gd name="connsiteY324" fmla="*/ 650081 h 1857375"/>
                  <a:gd name="connsiteX325" fmla="*/ 310039 w 1247775"/>
                  <a:gd name="connsiteY325" fmla="*/ 645319 h 1857375"/>
                  <a:gd name="connsiteX326" fmla="*/ 310991 w 1247775"/>
                  <a:gd name="connsiteY326" fmla="*/ 645319 h 1857375"/>
                  <a:gd name="connsiteX327" fmla="*/ 310039 w 1247775"/>
                  <a:gd name="connsiteY327" fmla="*/ 652939 h 1857375"/>
                  <a:gd name="connsiteX328" fmla="*/ 312896 w 1247775"/>
                  <a:gd name="connsiteY328" fmla="*/ 666274 h 1857375"/>
                  <a:gd name="connsiteX329" fmla="*/ 308134 w 1247775"/>
                  <a:gd name="connsiteY329" fmla="*/ 665321 h 1857375"/>
                  <a:gd name="connsiteX330" fmla="*/ 304324 w 1247775"/>
                  <a:gd name="connsiteY330" fmla="*/ 666274 h 1857375"/>
                  <a:gd name="connsiteX331" fmla="*/ 304324 w 1247775"/>
                  <a:gd name="connsiteY331" fmla="*/ 664369 h 1857375"/>
                  <a:gd name="connsiteX332" fmla="*/ 290036 w 1247775"/>
                  <a:gd name="connsiteY332" fmla="*/ 650081 h 1857375"/>
                  <a:gd name="connsiteX333" fmla="*/ 275749 w 1247775"/>
                  <a:gd name="connsiteY333" fmla="*/ 664369 h 1857375"/>
                  <a:gd name="connsiteX334" fmla="*/ 290036 w 1247775"/>
                  <a:gd name="connsiteY334" fmla="*/ 678656 h 1857375"/>
                  <a:gd name="connsiteX335" fmla="*/ 289084 w 1247775"/>
                  <a:gd name="connsiteY335" fmla="*/ 685324 h 1857375"/>
                  <a:gd name="connsiteX336" fmla="*/ 309086 w 1247775"/>
                  <a:gd name="connsiteY336" fmla="*/ 705326 h 1857375"/>
                  <a:gd name="connsiteX337" fmla="*/ 329089 w 1247775"/>
                  <a:gd name="connsiteY337" fmla="*/ 685324 h 1857375"/>
                  <a:gd name="connsiteX338" fmla="*/ 328136 w 1247775"/>
                  <a:gd name="connsiteY338" fmla="*/ 679609 h 1857375"/>
                  <a:gd name="connsiteX339" fmla="*/ 337661 w 1247775"/>
                  <a:gd name="connsiteY339" fmla="*/ 682466 h 1857375"/>
                  <a:gd name="connsiteX340" fmla="*/ 342424 w 1247775"/>
                  <a:gd name="connsiteY340" fmla="*/ 690086 h 1857375"/>
                  <a:gd name="connsiteX341" fmla="*/ 345281 w 1247775"/>
                  <a:gd name="connsiteY341" fmla="*/ 698659 h 1857375"/>
                  <a:gd name="connsiteX342" fmla="*/ 344329 w 1247775"/>
                  <a:gd name="connsiteY342" fmla="*/ 698659 h 1857375"/>
                  <a:gd name="connsiteX343" fmla="*/ 329089 w 1247775"/>
                  <a:gd name="connsiteY343" fmla="*/ 713899 h 1857375"/>
                  <a:gd name="connsiteX344" fmla="*/ 329089 w 1247775"/>
                  <a:gd name="connsiteY344" fmla="*/ 715804 h 1857375"/>
                  <a:gd name="connsiteX345" fmla="*/ 327184 w 1247775"/>
                  <a:gd name="connsiteY345" fmla="*/ 719614 h 1857375"/>
                  <a:gd name="connsiteX346" fmla="*/ 316706 w 1247775"/>
                  <a:gd name="connsiteY346" fmla="*/ 715804 h 1857375"/>
                  <a:gd name="connsiteX347" fmla="*/ 300514 w 1247775"/>
                  <a:gd name="connsiteY347" fmla="*/ 731996 h 1857375"/>
                  <a:gd name="connsiteX348" fmla="*/ 316706 w 1247775"/>
                  <a:gd name="connsiteY348" fmla="*/ 748189 h 1857375"/>
                  <a:gd name="connsiteX349" fmla="*/ 328136 w 1247775"/>
                  <a:gd name="connsiteY349" fmla="*/ 743426 h 1857375"/>
                  <a:gd name="connsiteX350" fmla="*/ 333851 w 1247775"/>
                  <a:gd name="connsiteY350" fmla="*/ 750094 h 1857375"/>
                  <a:gd name="connsiteX351" fmla="*/ 333851 w 1247775"/>
                  <a:gd name="connsiteY351" fmla="*/ 750094 h 1857375"/>
                  <a:gd name="connsiteX352" fmla="*/ 324326 w 1247775"/>
                  <a:gd name="connsiteY352" fmla="*/ 759619 h 1857375"/>
                  <a:gd name="connsiteX353" fmla="*/ 333851 w 1247775"/>
                  <a:gd name="connsiteY353" fmla="*/ 769144 h 1857375"/>
                  <a:gd name="connsiteX354" fmla="*/ 341471 w 1247775"/>
                  <a:gd name="connsiteY354" fmla="*/ 765334 h 1857375"/>
                  <a:gd name="connsiteX355" fmla="*/ 339566 w 1247775"/>
                  <a:gd name="connsiteY355" fmla="*/ 774859 h 1857375"/>
                  <a:gd name="connsiteX356" fmla="*/ 342424 w 1247775"/>
                  <a:gd name="connsiteY356" fmla="*/ 788194 h 1857375"/>
                  <a:gd name="connsiteX357" fmla="*/ 332899 w 1247775"/>
                  <a:gd name="connsiteY357" fmla="*/ 794861 h 1857375"/>
                  <a:gd name="connsiteX358" fmla="*/ 332899 w 1247775"/>
                  <a:gd name="connsiteY358" fmla="*/ 792956 h 1857375"/>
                  <a:gd name="connsiteX359" fmla="*/ 313849 w 1247775"/>
                  <a:gd name="connsiteY359" fmla="*/ 772954 h 1857375"/>
                  <a:gd name="connsiteX360" fmla="*/ 309086 w 1247775"/>
                  <a:gd name="connsiteY360" fmla="*/ 772001 h 1857375"/>
                  <a:gd name="connsiteX361" fmla="*/ 299561 w 1247775"/>
                  <a:gd name="connsiteY361" fmla="*/ 777716 h 1857375"/>
                  <a:gd name="connsiteX362" fmla="*/ 292894 w 1247775"/>
                  <a:gd name="connsiteY362" fmla="*/ 792956 h 1857375"/>
                  <a:gd name="connsiteX363" fmla="*/ 312896 w 1247775"/>
                  <a:gd name="connsiteY363" fmla="*/ 812959 h 1857375"/>
                  <a:gd name="connsiteX364" fmla="*/ 328136 w 1247775"/>
                  <a:gd name="connsiteY364" fmla="*/ 806291 h 1857375"/>
                  <a:gd name="connsiteX365" fmla="*/ 328136 w 1247775"/>
                  <a:gd name="connsiteY365" fmla="*/ 808196 h 1857375"/>
                  <a:gd name="connsiteX366" fmla="*/ 331946 w 1247775"/>
                  <a:gd name="connsiteY366" fmla="*/ 820579 h 1857375"/>
                  <a:gd name="connsiteX367" fmla="*/ 314801 w 1247775"/>
                  <a:gd name="connsiteY367" fmla="*/ 844391 h 1857375"/>
                  <a:gd name="connsiteX368" fmla="*/ 340519 w 1247775"/>
                  <a:gd name="connsiteY368" fmla="*/ 870109 h 1857375"/>
                  <a:gd name="connsiteX369" fmla="*/ 351949 w 1247775"/>
                  <a:gd name="connsiteY369" fmla="*/ 867251 h 1857375"/>
                  <a:gd name="connsiteX370" fmla="*/ 353854 w 1247775"/>
                  <a:gd name="connsiteY370" fmla="*/ 867251 h 1857375"/>
                  <a:gd name="connsiteX371" fmla="*/ 352901 w 1247775"/>
                  <a:gd name="connsiteY371" fmla="*/ 871061 h 1857375"/>
                  <a:gd name="connsiteX372" fmla="*/ 367189 w 1247775"/>
                  <a:gd name="connsiteY372" fmla="*/ 885349 h 1857375"/>
                  <a:gd name="connsiteX373" fmla="*/ 368141 w 1247775"/>
                  <a:gd name="connsiteY373" fmla="*/ 885349 h 1857375"/>
                  <a:gd name="connsiteX374" fmla="*/ 371951 w 1247775"/>
                  <a:gd name="connsiteY374" fmla="*/ 890111 h 1857375"/>
                  <a:gd name="connsiteX375" fmla="*/ 372904 w 1247775"/>
                  <a:gd name="connsiteY375" fmla="*/ 892016 h 1857375"/>
                  <a:gd name="connsiteX376" fmla="*/ 367189 w 1247775"/>
                  <a:gd name="connsiteY376" fmla="*/ 890111 h 1857375"/>
                  <a:gd name="connsiteX377" fmla="*/ 358616 w 1247775"/>
                  <a:gd name="connsiteY377" fmla="*/ 898684 h 1857375"/>
                  <a:gd name="connsiteX378" fmla="*/ 367189 w 1247775"/>
                  <a:gd name="connsiteY378" fmla="*/ 907256 h 1857375"/>
                  <a:gd name="connsiteX379" fmla="*/ 375761 w 1247775"/>
                  <a:gd name="connsiteY379" fmla="*/ 898684 h 1857375"/>
                  <a:gd name="connsiteX380" fmla="*/ 373856 w 1247775"/>
                  <a:gd name="connsiteY380" fmla="*/ 892969 h 1857375"/>
                  <a:gd name="connsiteX381" fmla="*/ 386239 w 1247775"/>
                  <a:gd name="connsiteY381" fmla="*/ 899636 h 1857375"/>
                  <a:gd name="connsiteX382" fmla="*/ 386239 w 1247775"/>
                  <a:gd name="connsiteY382" fmla="*/ 899636 h 1857375"/>
                  <a:gd name="connsiteX383" fmla="*/ 417671 w 1247775"/>
                  <a:gd name="connsiteY383" fmla="*/ 920591 h 1857375"/>
                  <a:gd name="connsiteX384" fmla="*/ 417671 w 1247775"/>
                  <a:gd name="connsiteY384" fmla="*/ 920591 h 1857375"/>
                  <a:gd name="connsiteX385" fmla="*/ 425291 w 1247775"/>
                  <a:gd name="connsiteY385" fmla="*/ 926306 h 1857375"/>
                  <a:gd name="connsiteX386" fmla="*/ 431006 w 1247775"/>
                  <a:gd name="connsiteY386" fmla="*/ 923449 h 1857375"/>
                  <a:gd name="connsiteX387" fmla="*/ 435769 w 1247775"/>
                  <a:gd name="connsiteY387" fmla="*/ 924401 h 1857375"/>
                  <a:gd name="connsiteX388" fmla="*/ 447199 w 1247775"/>
                  <a:gd name="connsiteY388" fmla="*/ 916781 h 1857375"/>
                  <a:gd name="connsiteX389" fmla="*/ 450056 w 1247775"/>
                  <a:gd name="connsiteY389" fmla="*/ 917734 h 1857375"/>
                  <a:gd name="connsiteX390" fmla="*/ 449104 w 1247775"/>
                  <a:gd name="connsiteY390" fmla="*/ 922496 h 1857375"/>
                  <a:gd name="connsiteX391" fmla="*/ 454819 w 1247775"/>
                  <a:gd name="connsiteY391" fmla="*/ 935831 h 1857375"/>
                  <a:gd name="connsiteX392" fmla="*/ 454819 w 1247775"/>
                  <a:gd name="connsiteY392" fmla="*/ 935831 h 1857375"/>
                  <a:gd name="connsiteX393" fmla="*/ 449104 w 1247775"/>
                  <a:gd name="connsiteY393" fmla="*/ 936784 h 1857375"/>
                  <a:gd name="connsiteX394" fmla="*/ 438626 w 1247775"/>
                  <a:gd name="connsiteY394" fmla="*/ 934879 h 1857375"/>
                  <a:gd name="connsiteX395" fmla="*/ 415766 w 1247775"/>
                  <a:gd name="connsiteY395" fmla="*/ 942499 h 1857375"/>
                  <a:gd name="connsiteX396" fmla="*/ 415766 w 1247775"/>
                  <a:gd name="connsiteY396" fmla="*/ 939641 h 1857375"/>
                  <a:gd name="connsiteX397" fmla="*/ 401479 w 1247775"/>
                  <a:gd name="connsiteY397" fmla="*/ 925354 h 1857375"/>
                  <a:gd name="connsiteX398" fmla="*/ 387191 w 1247775"/>
                  <a:gd name="connsiteY398" fmla="*/ 939641 h 1857375"/>
                  <a:gd name="connsiteX399" fmla="*/ 401479 w 1247775"/>
                  <a:gd name="connsiteY399" fmla="*/ 953929 h 1857375"/>
                  <a:gd name="connsiteX400" fmla="*/ 405289 w 1247775"/>
                  <a:gd name="connsiteY400" fmla="*/ 953929 h 1857375"/>
                  <a:gd name="connsiteX401" fmla="*/ 399574 w 1247775"/>
                  <a:gd name="connsiteY401" fmla="*/ 973931 h 1857375"/>
                  <a:gd name="connsiteX402" fmla="*/ 392906 w 1247775"/>
                  <a:gd name="connsiteY402" fmla="*/ 972979 h 1857375"/>
                  <a:gd name="connsiteX403" fmla="*/ 359569 w 1247775"/>
                  <a:gd name="connsiteY403" fmla="*/ 1006316 h 1857375"/>
                  <a:gd name="connsiteX404" fmla="*/ 392906 w 1247775"/>
                  <a:gd name="connsiteY404" fmla="*/ 1039654 h 1857375"/>
                  <a:gd name="connsiteX405" fmla="*/ 404336 w 1247775"/>
                  <a:gd name="connsiteY405" fmla="*/ 1037749 h 1857375"/>
                  <a:gd name="connsiteX406" fmla="*/ 409099 w 1247775"/>
                  <a:gd name="connsiteY406" fmla="*/ 1038701 h 1857375"/>
                  <a:gd name="connsiteX407" fmla="*/ 418624 w 1247775"/>
                  <a:gd name="connsiteY407" fmla="*/ 1029176 h 1857375"/>
                  <a:gd name="connsiteX408" fmla="*/ 418624 w 1247775"/>
                  <a:gd name="connsiteY408" fmla="*/ 1028224 h 1857375"/>
                  <a:gd name="connsiteX409" fmla="*/ 421481 w 1247775"/>
                  <a:gd name="connsiteY409" fmla="*/ 1024414 h 1857375"/>
                  <a:gd name="connsiteX410" fmla="*/ 424339 w 1247775"/>
                  <a:gd name="connsiteY410" fmla="*/ 1026319 h 1857375"/>
                  <a:gd name="connsiteX411" fmla="*/ 432911 w 1247775"/>
                  <a:gd name="connsiteY411" fmla="*/ 1035844 h 1857375"/>
                  <a:gd name="connsiteX412" fmla="*/ 429101 w 1247775"/>
                  <a:gd name="connsiteY412" fmla="*/ 1042511 h 1857375"/>
                  <a:gd name="connsiteX413" fmla="*/ 436721 w 1247775"/>
                  <a:gd name="connsiteY413" fmla="*/ 1050131 h 1857375"/>
                  <a:gd name="connsiteX414" fmla="*/ 444341 w 1247775"/>
                  <a:gd name="connsiteY414" fmla="*/ 1042511 h 1857375"/>
                  <a:gd name="connsiteX415" fmla="*/ 442436 w 1247775"/>
                  <a:gd name="connsiteY415" fmla="*/ 1037749 h 1857375"/>
                  <a:gd name="connsiteX416" fmla="*/ 447199 w 1247775"/>
                  <a:gd name="connsiteY416" fmla="*/ 1036796 h 1857375"/>
                  <a:gd name="connsiteX417" fmla="*/ 452914 w 1247775"/>
                  <a:gd name="connsiteY417" fmla="*/ 1042511 h 1857375"/>
                  <a:gd name="connsiteX418" fmla="*/ 447199 w 1247775"/>
                  <a:gd name="connsiteY418" fmla="*/ 1048226 h 1857375"/>
                  <a:gd name="connsiteX419" fmla="*/ 447199 w 1247775"/>
                  <a:gd name="connsiteY419" fmla="*/ 1048226 h 1857375"/>
                  <a:gd name="connsiteX420" fmla="*/ 424339 w 1247775"/>
                  <a:gd name="connsiteY420" fmla="*/ 1071086 h 1857375"/>
                  <a:gd name="connsiteX421" fmla="*/ 425291 w 1247775"/>
                  <a:gd name="connsiteY421" fmla="*/ 1076801 h 1857375"/>
                  <a:gd name="connsiteX422" fmla="*/ 412909 w 1247775"/>
                  <a:gd name="connsiteY422" fmla="*/ 1072991 h 1857375"/>
                  <a:gd name="connsiteX423" fmla="*/ 389096 w 1247775"/>
                  <a:gd name="connsiteY423" fmla="*/ 1096804 h 1857375"/>
                  <a:gd name="connsiteX424" fmla="*/ 389096 w 1247775"/>
                  <a:gd name="connsiteY424" fmla="*/ 1098709 h 1857375"/>
                  <a:gd name="connsiteX425" fmla="*/ 389096 w 1247775"/>
                  <a:gd name="connsiteY425" fmla="*/ 1098709 h 1857375"/>
                  <a:gd name="connsiteX426" fmla="*/ 377666 w 1247775"/>
                  <a:gd name="connsiteY426" fmla="*/ 1091089 h 1857375"/>
                  <a:gd name="connsiteX427" fmla="*/ 371951 w 1247775"/>
                  <a:gd name="connsiteY427" fmla="*/ 1092994 h 1857375"/>
                  <a:gd name="connsiteX428" fmla="*/ 374809 w 1247775"/>
                  <a:gd name="connsiteY428" fmla="*/ 1082516 h 1857375"/>
                  <a:gd name="connsiteX429" fmla="*/ 371951 w 1247775"/>
                  <a:gd name="connsiteY429" fmla="*/ 1072039 h 1857375"/>
                  <a:gd name="connsiteX430" fmla="*/ 375761 w 1247775"/>
                  <a:gd name="connsiteY430" fmla="*/ 1072991 h 1857375"/>
                  <a:gd name="connsiteX431" fmla="*/ 388144 w 1247775"/>
                  <a:gd name="connsiteY431" fmla="*/ 1060609 h 1857375"/>
                  <a:gd name="connsiteX432" fmla="*/ 388144 w 1247775"/>
                  <a:gd name="connsiteY432" fmla="*/ 1060609 h 1857375"/>
                  <a:gd name="connsiteX433" fmla="*/ 390049 w 1247775"/>
                  <a:gd name="connsiteY433" fmla="*/ 1054894 h 1857375"/>
                  <a:gd name="connsiteX434" fmla="*/ 381476 w 1247775"/>
                  <a:gd name="connsiteY434" fmla="*/ 1046321 h 1857375"/>
                  <a:gd name="connsiteX435" fmla="*/ 375761 w 1247775"/>
                  <a:gd name="connsiteY435" fmla="*/ 1048226 h 1857375"/>
                  <a:gd name="connsiteX436" fmla="*/ 374809 w 1247775"/>
                  <a:gd name="connsiteY436" fmla="*/ 1048226 h 1857375"/>
                  <a:gd name="connsiteX437" fmla="*/ 362426 w 1247775"/>
                  <a:gd name="connsiteY437" fmla="*/ 1060609 h 1857375"/>
                  <a:gd name="connsiteX438" fmla="*/ 363379 w 1247775"/>
                  <a:gd name="connsiteY438" fmla="*/ 1065371 h 1857375"/>
                  <a:gd name="connsiteX439" fmla="*/ 353854 w 1247775"/>
                  <a:gd name="connsiteY439" fmla="*/ 1062514 h 1857375"/>
                  <a:gd name="connsiteX440" fmla="*/ 333851 w 1247775"/>
                  <a:gd name="connsiteY440" fmla="*/ 1082516 h 1857375"/>
                  <a:gd name="connsiteX441" fmla="*/ 338614 w 1247775"/>
                  <a:gd name="connsiteY441" fmla="*/ 1094899 h 1857375"/>
                  <a:gd name="connsiteX442" fmla="*/ 336709 w 1247775"/>
                  <a:gd name="connsiteY442" fmla="*/ 1094899 h 1857375"/>
                  <a:gd name="connsiteX443" fmla="*/ 327184 w 1247775"/>
                  <a:gd name="connsiteY443" fmla="*/ 1104424 h 1857375"/>
                  <a:gd name="connsiteX444" fmla="*/ 328136 w 1247775"/>
                  <a:gd name="connsiteY444" fmla="*/ 1107281 h 1857375"/>
                  <a:gd name="connsiteX445" fmla="*/ 324326 w 1247775"/>
                  <a:gd name="connsiteY445" fmla="*/ 1108234 h 1857375"/>
                  <a:gd name="connsiteX446" fmla="*/ 324326 w 1247775"/>
                  <a:gd name="connsiteY446" fmla="*/ 1108234 h 1857375"/>
                  <a:gd name="connsiteX447" fmla="*/ 323374 w 1247775"/>
                  <a:gd name="connsiteY447" fmla="*/ 1108234 h 1857375"/>
                  <a:gd name="connsiteX448" fmla="*/ 326231 w 1247775"/>
                  <a:gd name="connsiteY448" fmla="*/ 1100614 h 1857375"/>
                  <a:gd name="connsiteX449" fmla="*/ 311944 w 1247775"/>
                  <a:gd name="connsiteY449" fmla="*/ 1086326 h 1857375"/>
                  <a:gd name="connsiteX450" fmla="*/ 307181 w 1247775"/>
                  <a:gd name="connsiteY450" fmla="*/ 1087279 h 1857375"/>
                  <a:gd name="connsiteX451" fmla="*/ 310991 w 1247775"/>
                  <a:gd name="connsiteY451" fmla="*/ 1080611 h 1857375"/>
                  <a:gd name="connsiteX452" fmla="*/ 312896 w 1247775"/>
                  <a:gd name="connsiteY452" fmla="*/ 1080611 h 1857375"/>
                  <a:gd name="connsiteX453" fmla="*/ 343376 w 1247775"/>
                  <a:gd name="connsiteY453" fmla="*/ 1050131 h 1857375"/>
                  <a:gd name="connsiteX454" fmla="*/ 342424 w 1247775"/>
                  <a:gd name="connsiteY454" fmla="*/ 1044416 h 1857375"/>
                  <a:gd name="connsiteX455" fmla="*/ 350996 w 1247775"/>
                  <a:gd name="connsiteY455" fmla="*/ 1032034 h 1857375"/>
                  <a:gd name="connsiteX456" fmla="*/ 337661 w 1247775"/>
                  <a:gd name="connsiteY456" fmla="*/ 1018699 h 1857375"/>
                  <a:gd name="connsiteX457" fmla="*/ 327184 w 1247775"/>
                  <a:gd name="connsiteY457" fmla="*/ 1023461 h 1857375"/>
                  <a:gd name="connsiteX458" fmla="*/ 322421 w 1247775"/>
                  <a:gd name="connsiteY458" fmla="*/ 1021556 h 1857375"/>
                  <a:gd name="connsiteX459" fmla="*/ 322421 w 1247775"/>
                  <a:gd name="connsiteY459" fmla="*/ 1020604 h 1857375"/>
                  <a:gd name="connsiteX460" fmla="*/ 330041 w 1247775"/>
                  <a:gd name="connsiteY460" fmla="*/ 1005364 h 1857375"/>
                  <a:gd name="connsiteX461" fmla="*/ 312896 w 1247775"/>
                  <a:gd name="connsiteY461" fmla="*/ 987266 h 1857375"/>
                  <a:gd name="connsiteX462" fmla="*/ 317659 w 1247775"/>
                  <a:gd name="connsiteY462" fmla="*/ 978694 h 1857375"/>
                  <a:gd name="connsiteX463" fmla="*/ 328136 w 1247775"/>
                  <a:gd name="connsiteY463" fmla="*/ 971074 h 1857375"/>
                  <a:gd name="connsiteX464" fmla="*/ 345281 w 1247775"/>
                  <a:gd name="connsiteY464" fmla="*/ 976789 h 1857375"/>
                  <a:gd name="connsiteX465" fmla="*/ 374809 w 1247775"/>
                  <a:gd name="connsiteY465" fmla="*/ 947261 h 1857375"/>
                  <a:gd name="connsiteX466" fmla="*/ 350996 w 1247775"/>
                  <a:gd name="connsiteY466" fmla="*/ 918686 h 1857375"/>
                  <a:gd name="connsiteX467" fmla="*/ 350044 w 1247775"/>
                  <a:gd name="connsiteY467" fmla="*/ 915829 h 1857375"/>
                  <a:gd name="connsiteX468" fmla="*/ 357664 w 1247775"/>
                  <a:gd name="connsiteY468" fmla="*/ 903446 h 1857375"/>
                  <a:gd name="connsiteX469" fmla="*/ 344329 w 1247775"/>
                  <a:gd name="connsiteY469" fmla="*/ 890111 h 1857375"/>
                  <a:gd name="connsiteX470" fmla="*/ 330994 w 1247775"/>
                  <a:gd name="connsiteY470" fmla="*/ 903446 h 1857375"/>
                  <a:gd name="connsiteX471" fmla="*/ 331946 w 1247775"/>
                  <a:gd name="connsiteY471" fmla="*/ 908209 h 1857375"/>
                  <a:gd name="connsiteX472" fmla="*/ 323374 w 1247775"/>
                  <a:gd name="connsiteY472" fmla="*/ 918686 h 1857375"/>
                  <a:gd name="connsiteX473" fmla="*/ 304324 w 1247775"/>
                  <a:gd name="connsiteY473" fmla="*/ 912971 h 1857375"/>
                  <a:gd name="connsiteX474" fmla="*/ 281464 w 1247775"/>
                  <a:gd name="connsiteY474" fmla="*/ 921544 h 1857375"/>
                  <a:gd name="connsiteX475" fmla="*/ 281464 w 1247775"/>
                  <a:gd name="connsiteY475" fmla="*/ 920591 h 1857375"/>
                  <a:gd name="connsiteX476" fmla="*/ 256699 w 1247775"/>
                  <a:gd name="connsiteY476" fmla="*/ 895826 h 1857375"/>
                  <a:gd name="connsiteX477" fmla="*/ 251936 w 1247775"/>
                  <a:gd name="connsiteY477" fmla="*/ 896779 h 1857375"/>
                  <a:gd name="connsiteX478" fmla="*/ 234791 w 1247775"/>
                  <a:gd name="connsiteY478" fmla="*/ 872966 h 1857375"/>
                  <a:gd name="connsiteX479" fmla="*/ 234791 w 1247775"/>
                  <a:gd name="connsiteY479" fmla="*/ 872966 h 1857375"/>
                  <a:gd name="connsiteX480" fmla="*/ 250984 w 1247775"/>
                  <a:gd name="connsiteY480" fmla="*/ 856774 h 1857375"/>
                  <a:gd name="connsiteX481" fmla="*/ 234791 w 1247775"/>
                  <a:gd name="connsiteY481" fmla="*/ 840581 h 1857375"/>
                  <a:gd name="connsiteX482" fmla="*/ 218599 w 1247775"/>
                  <a:gd name="connsiteY482" fmla="*/ 856774 h 1857375"/>
                  <a:gd name="connsiteX483" fmla="*/ 227171 w 1247775"/>
                  <a:gd name="connsiteY483" fmla="*/ 871061 h 1857375"/>
                  <a:gd name="connsiteX484" fmla="*/ 223361 w 1247775"/>
                  <a:gd name="connsiteY484" fmla="*/ 871061 h 1857375"/>
                  <a:gd name="connsiteX485" fmla="*/ 216694 w 1247775"/>
                  <a:gd name="connsiteY485" fmla="*/ 872014 h 1857375"/>
                  <a:gd name="connsiteX486" fmla="*/ 213836 w 1247775"/>
                  <a:gd name="connsiteY486" fmla="*/ 870109 h 1857375"/>
                  <a:gd name="connsiteX487" fmla="*/ 200501 w 1247775"/>
                  <a:gd name="connsiteY487" fmla="*/ 859631 h 1857375"/>
                  <a:gd name="connsiteX488" fmla="*/ 196691 w 1247775"/>
                  <a:gd name="connsiteY488" fmla="*/ 860584 h 1857375"/>
                  <a:gd name="connsiteX489" fmla="*/ 196691 w 1247775"/>
                  <a:gd name="connsiteY489" fmla="*/ 860584 h 1857375"/>
                  <a:gd name="connsiteX490" fmla="*/ 194786 w 1247775"/>
                  <a:gd name="connsiteY490" fmla="*/ 849154 h 1857375"/>
                  <a:gd name="connsiteX491" fmla="*/ 198596 w 1247775"/>
                  <a:gd name="connsiteY491" fmla="*/ 842486 h 1857375"/>
                  <a:gd name="connsiteX492" fmla="*/ 203359 w 1247775"/>
                  <a:gd name="connsiteY492" fmla="*/ 827246 h 1857375"/>
                  <a:gd name="connsiteX493" fmla="*/ 200501 w 1247775"/>
                  <a:gd name="connsiteY493" fmla="*/ 815816 h 1857375"/>
                  <a:gd name="connsiteX494" fmla="*/ 205264 w 1247775"/>
                  <a:gd name="connsiteY494" fmla="*/ 816769 h 1857375"/>
                  <a:gd name="connsiteX495" fmla="*/ 226219 w 1247775"/>
                  <a:gd name="connsiteY495" fmla="*/ 795814 h 1857375"/>
                  <a:gd name="connsiteX496" fmla="*/ 205264 w 1247775"/>
                  <a:gd name="connsiteY496" fmla="*/ 774859 h 1857375"/>
                  <a:gd name="connsiteX497" fmla="*/ 184309 w 1247775"/>
                  <a:gd name="connsiteY497" fmla="*/ 795814 h 1857375"/>
                  <a:gd name="connsiteX498" fmla="*/ 186214 w 1247775"/>
                  <a:gd name="connsiteY498" fmla="*/ 803434 h 1857375"/>
                  <a:gd name="connsiteX499" fmla="*/ 177641 w 1247775"/>
                  <a:gd name="connsiteY499" fmla="*/ 802481 h 1857375"/>
                  <a:gd name="connsiteX500" fmla="*/ 157639 w 1247775"/>
                  <a:gd name="connsiteY500" fmla="*/ 812006 h 1857375"/>
                  <a:gd name="connsiteX501" fmla="*/ 140494 w 1247775"/>
                  <a:gd name="connsiteY501" fmla="*/ 802481 h 1857375"/>
                  <a:gd name="connsiteX502" fmla="*/ 130969 w 1247775"/>
                  <a:gd name="connsiteY502" fmla="*/ 804386 h 1857375"/>
                  <a:gd name="connsiteX503" fmla="*/ 120491 w 1247775"/>
                  <a:gd name="connsiteY503" fmla="*/ 794861 h 1857375"/>
                  <a:gd name="connsiteX504" fmla="*/ 110966 w 1247775"/>
                  <a:gd name="connsiteY504" fmla="*/ 800576 h 1857375"/>
                  <a:gd name="connsiteX505" fmla="*/ 98584 w 1247775"/>
                  <a:gd name="connsiteY505" fmla="*/ 818674 h 1857375"/>
                  <a:gd name="connsiteX506" fmla="*/ 118586 w 1247775"/>
                  <a:gd name="connsiteY506" fmla="*/ 838676 h 1857375"/>
                  <a:gd name="connsiteX507" fmla="*/ 126206 w 1247775"/>
                  <a:gd name="connsiteY507" fmla="*/ 836771 h 1857375"/>
                  <a:gd name="connsiteX508" fmla="*/ 140494 w 1247775"/>
                  <a:gd name="connsiteY508" fmla="*/ 842486 h 1857375"/>
                  <a:gd name="connsiteX509" fmla="*/ 148114 w 1247775"/>
                  <a:gd name="connsiteY509" fmla="*/ 840581 h 1857375"/>
                  <a:gd name="connsiteX510" fmla="*/ 141446 w 1247775"/>
                  <a:gd name="connsiteY510" fmla="*/ 858679 h 1857375"/>
                  <a:gd name="connsiteX511" fmla="*/ 161449 w 1247775"/>
                  <a:gd name="connsiteY511" fmla="*/ 885349 h 1857375"/>
                  <a:gd name="connsiteX512" fmla="*/ 153829 w 1247775"/>
                  <a:gd name="connsiteY512" fmla="*/ 911066 h 1857375"/>
                  <a:gd name="connsiteX513" fmla="*/ 165259 w 1247775"/>
                  <a:gd name="connsiteY513" fmla="*/ 940594 h 1857375"/>
                  <a:gd name="connsiteX514" fmla="*/ 154781 w 1247775"/>
                  <a:gd name="connsiteY514" fmla="*/ 955834 h 1857375"/>
                  <a:gd name="connsiteX515" fmla="*/ 170974 w 1247775"/>
                  <a:gd name="connsiteY515" fmla="*/ 972026 h 1857375"/>
                  <a:gd name="connsiteX516" fmla="*/ 187166 w 1247775"/>
                  <a:gd name="connsiteY516" fmla="*/ 957739 h 1857375"/>
                  <a:gd name="connsiteX517" fmla="*/ 188119 w 1247775"/>
                  <a:gd name="connsiteY517" fmla="*/ 957739 h 1857375"/>
                  <a:gd name="connsiteX518" fmla="*/ 192881 w 1247775"/>
                  <a:gd name="connsiteY518" fmla="*/ 955834 h 1857375"/>
                  <a:gd name="connsiteX519" fmla="*/ 199549 w 1247775"/>
                  <a:gd name="connsiteY519" fmla="*/ 956786 h 1857375"/>
                  <a:gd name="connsiteX520" fmla="*/ 211931 w 1247775"/>
                  <a:gd name="connsiteY520" fmla="*/ 954881 h 1857375"/>
                  <a:gd name="connsiteX521" fmla="*/ 211931 w 1247775"/>
                  <a:gd name="connsiteY521" fmla="*/ 954881 h 1857375"/>
                  <a:gd name="connsiteX522" fmla="*/ 228124 w 1247775"/>
                  <a:gd name="connsiteY522" fmla="*/ 948214 h 1857375"/>
                  <a:gd name="connsiteX523" fmla="*/ 237649 w 1247775"/>
                  <a:gd name="connsiteY523" fmla="*/ 954881 h 1857375"/>
                  <a:gd name="connsiteX524" fmla="*/ 241459 w 1247775"/>
                  <a:gd name="connsiteY524" fmla="*/ 953929 h 1857375"/>
                  <a:gd name="connsiteX525" fmla="*/ 254794 w 1247775"/>
                  <a:gd name="connsiteY525" fmla="*/ 957739 h 1857375"/>
                  <a:gd name="connsiteX526" fmla="*/ 267176 w 1247775"/>
                  <a:gd name="connsiteY526" fmla="*/ 953929 h 1857375"/>
                  <a:gd name="connsiteX527" fmla="*/ 269081 w 1247775"/>
                  <a:gd name="connsiteY527" fmla="*/ 953929 h 1857375"/>
                  <a:gd name="connsiteX528" fmla="*/ 272891 w 1247775"/>
                  <a:gd name="connsiteY528" fmla="*/ 952976 h 1857375"/>
                  <a:gd name="connsiteX529" fmla="*/ 281464 w 1247775"/>
                  <a:gd name="connsiteY529" fmla="*/ 970121 h 1857375"/>
                  <a:gd name="connsiteX530" fmla="*/ 277654 w 1247775"/>
                  <a:gd name="connsiteY530" fmla="*/ 970121 h 1857375"/>
                  <a:gd name="connsiteX531" fmla="*/ 275749 w 1247775"/>
                  <a:gd name="connsiteY531" fmla="*/ 970121 h 1857375"/>
                  <a:gd name="connsiteX532" fmla="*/ 265271 w 1247775"/>
                  <a:gd name="connsiteY532" fmla="*/ 959644 h 1857375"/>
                  <a:gd name="connsiteX533" fmla="*/ 254794 w 1247775"/>
                  <a:gd name="connsiteY533" fmla="*/ 970121 h 1857375"/>
                  <a:gd name="connsiteX534" fmla="*/ 260509 w 1247775"/>
                  <a:gd name="connsiteY534" fmla="*/ 979646 h 1857375"/>
                  <a:gd name="connsiteX535" fmla="*/ 257651 w 1247775"/>
                  <a:gd name="connsiteY535" fmla="*/ 986314 h 1857375"/>
                  <a:gd name="connsiteX536" fmla="*/ 247174 w 1247775"/>
                  <a:gd name="connsiteY536" fmla="*/ 982504 h 1857375"/>
                  <a:gd name="connsiteX537" fmla="*/ 230029 w 1247775"/>
                  <a:gd name="connsiteY537" fmla="*/ 966311 h 1857375"/>
                  <a:gd name="connsiteX538" fmla="*/ 212884 w 1247775"/>
                  <a:gd name="connsiteY538" fmla="*/ 983456 h 1857375"/>
                  <a:gd name="connsiteX539" fmla="*/ 215741 w 1247775"/>
                  <a:gd name="connsiteY539" fmla="*/ 992029 h 1857375"/>
                  <a:gd name="connsiteX540" fmla="*/ 206216 w 1247775"/>
                  <a:gd name="connsiteY540" fmla="*/ 1014889 h 1857375"/>
                  <a:gd name="connsiteX541" fmla="*/ 207169 w 1247775"/>
                  <a:gd name="connsiteY541" fmla="*/ 1022509 h 1857375"/>
                  <a:gd name="connsiteX542" fmla="*/ 200501 w 1247775"/>
                  <a:gd name="connsiteY542" fmla="*/ 1021556 h 1857375"/>
                  <a:gd name="connsiteX543" fmla="*/ 195739 w 1247775"/>
                  <a:gd name="connsiteY543" fmla="*/ 1022509 h 1857375"/>
                  <a:gd name="connsiteX544" fmla="*/ 182404 w 1247775"/>
                  <a:gd name="connsiteY544" fmla="*/ 1015841 h 1857375"/>
                  <a:gd name="connsiteX545" fmla="*/ 165259 w 1247775"/>
                  <a:gd name="connsiteY545" fmla="*/ 1032986 h 1857375"/>
                  <a:gd name="connsiteX546" fmla="*/ 170974 w 1247775"/>
                  <a:gd name="connsiteY546" fmla="*/ 1045369 h 1857375"/>
                  <a:gd name="connsiteX547" fmla="*/ 170021 w 1247775"/>
                  <a:gd name="connsiteY547" fmla="*/ 1051084 h 1857375"/>
                  <a:gd name="connsiteX548" fmla="*/ 170974 w 1247775"/>
                  <a:gd name="connsiteY548" fmla="*/ 1057751 h 1857375"/>
                  <a:gd name="connsiteX549" fmla="*/ 164306 w 1247775"/>
                  <a:gd name="connsiteY549" fmla="*/ 1073944 h 1857375"/>
                  <a:gd name="connsiteX550" fmla="*/ 166211 w 1247775"/>
                  <a:gd name="connsiteY550" fmla="*/ 1081564 h 1857375"/>
                  <a:gd name="connsiteX551" fmla="*/ 162401 w 1247775"/>
                  <a:gd name="connsiteY551" fmla="*/ 1081564 h 1857375"/>
                  <a:gd name="connsiteX552" fmla="*/ 162401 w 1247775"/>
                  <a:gd name="connsiteY552" fmla="*/ 1080611 h 1857375"/>
                  <a:gd name="connsiteX553" fmla="*/ 161449 w 1247775"/>
                  <a:gd name="connsiteY553" fmla="*/ 1074896 h 1857375"/>
                  <a:gd name="connsiteX554" fmla="*/ 162401 w 1247775"/>
                  <a:gd name="connsiteY554" fmla="*/ 1070134 h 1857375"/>
                  <a:gd name="connsiteX555" fmla="*/ 147161 w 1247775"/>
                  <a:gd name="connsiteY555" fmla="*/ 1054894 h 1857375"/>
                  <a:gd name="connsiteX556" fmla="*/ 137636 w 1247775"/>
                  <a:gd name="connsiteY556" fmla="*/ 1057751 h 1857375"/>
                  <a:gd name="connsiteX557" fmla="*/ 116681 w 1247775"/>
                  <a:gd name="connsiteY557" fmla="*/ 1080611 h 1857375"/>
                  <a:gd name="connsiteX558" fmla="*/ 135731 w 1247775"/>
                  <a:gd name="connsiteY558" fmla="*/ 1103471 h 1857375"/>
                  <a:gd name="connsiteX559" fmla="*/ 132874 w 1247775"/>
                  <a:gd name="connsiteY559" fmla="*/ 1115854 h 1857375"/>
                  <a:gd name="connsiteX560" fmla="*/ 157639 w 1247775"/>
                  <a:gd name="connsiteY560" fmla="*/ 1149191 h 1857375"/>
                  <a:gd name="connsiteX561" fmla="*/ 151924 w 1247775"/>
                  <a:gd name="connsiteY561" fmla="*/ 1148239 h 1857375"/>
                  <a:gd name="connsiteX562" fmla="*/ 123349 w 1247775"/>
                  <a:gd name="connsiteY562" fmla="*/ 1166336 h 1857375"/>
                  <a:gd name="connsiteX563" fmla="*/ 102394 w 1247775"/>
                  <a:gd name="connsiteY563" fmla="*/ 1157764 h 1857375"/>
                  <a:gd name="connsiteX564" fmla="*/ 73819 w 1247775"/>
                  <a:gd name="connsiteY564" fmla="*/ 1186339 h 1857375"/>
                  <a:gd name="connsiteX565" fmla="*/ 85249 w 1247775"/>
                  <a:gd name="connsiteY565" fmla="*/ 1209199 h 1857375"/>
                  <a:gd name="connsiteX566" fmla="*/ 85249 w 1247775"/>
                  <a:gd name="connsiteY566" fmla="*/ 1210151 h 1857375"/>
                  <a:gd name="connsiteX567" fmla="*/ 96679 w 1247775"/>
                  <a:gd name="connsiteY567" fmla="*/ 1222534 h 1857375"/>
                  <a:gd name="connsiteX568" fmla="*/ 84296 w 1247775"/>
                  <a:gd name="connsiteY568" fmla="*/ 1237774 h 1857375"/>
                  <a:gd name="connsiteX569" fmla="*/ 100489 w 1247775"/>
                  <a:gd name="connsiteY569" fmla="*/ 1253966 h 1857375"/>
                  <a:gd name="connsiteX570" fmla="*/ 115729 w 1247775"/>
                  <a:gd name="connsiteY570" fmla="*/ 1241584 h 1857375"/>
                  <a:gd name="connsiteX571" fmla="*/ 139541 w 1247775"/>
                  <a:gd name="connsiteY571" fmla="*/ 1256824 h 1857375"/>
                  <a:gd name="connsiteX572" fmla="*/ 140494 w 1247775"/>
                  <a:gd name="connsiteY572" fmla="*/ 1256824 h 1857375"/>
                  <a:gd name="connsiteX573" fmla="*/ 140494 w 1247775"/>
                  <a:gd name="connsiteY573" fmla="*/ 1257776 h 1857375"/>
                  <a:gd name="connsiteX574" fmla="*/ 130016 w 1247775"/>
                  <a:gd name="connsiteY574" fmla="*/ 1272064 h 1857375"/>
                  <a:gd name="connsiteX575" fmla="*/ 110966 w 1247775"/>
                  <a:gd name="connsiteY575" fmla="*/ 1267301 h 1857375"/>
                  <a:gd name="connsiteX576" fmla="*/ 85249 w 1247775"/>
                  <a:gd name="connsiteY576" fmla="*/ 1276826 h 1857375"/>
                  <a:gd name="connsiteX577" fmla="*/ 77629 w 1247775"/>
                  <a:gd name="connsiteY577" fmla="*/ 1273969 h 1857375"/>
                  <a:gd name="connsiteX578" fmla="*/ 64294 w 1247775"/>
                  <a:gd name="connsiteY578" fmla="*/ 1287304 h 1857375"/>
                  <a:gd name="connsiteX579" fmla="*/ 64294 w 1247775"/>
                  <a:gd name="connsiteY579" fmla="*/ 1290161 h 1857375"/>
                  <a:gd name="connsiteX580" fmla="*/ 64294 w 1247775"/>
                  <a:gd name="connsiteY580" fmla="*/ 1291114 h 1857375"/>
                  <a:gd name="connsiteX581" fmla="*/ 59531 w 1247775"/>
                  <a:gd name="connsiteY581" fmla="*/ 1290161 h 1857375"/>
                  <a:gd name="connsiteX582" fmla="*/ 40481 w 1247775"/>
                  <a:gd name="connsiteY582" fmla="*/ 1309211 h 1857375"/>
                  <a:gd name="connsiteX583" fmla="*/ 59531 w 1247775"/>
                  <a:gd name="connsiteY583" fmla="*/ 1328261 h 1857375"/>
                  <a:gd name="connsiteX584" fmla="*/ 73819 w 1247775"/>
                  <a:gd name="connsiteY584" fmla="*/ 1322546 h 1857375"/>
                  <a:gd name="connsiteX585" fmla="*/ 111919 w 1247775"/>
                  <a:gd name="connsiteY585" fmla="*/ 1348264 h 1857375"/>
                  <a:gd name="connsiteX586" fmla="*/ 139541 w 1247775"/>
                  <a:gd name="connsiteY586" fmla="*/ 1337786 h 1857375"/>
                  <a:gd name="connsiteX587" fmla="*/ 136684 w 1247775"/>
                  <a:gd name="connsiteY587" fmla="*/ 1345406 h 1857375"/>
                  <a:gd name="connsiteX588" fmla="*/ 136684 w 1247775"/>
                  <a:gd name="connsiteY588" fmla="*/ 1345406 h 1857375"/>
                  <a:gd name="connsiteX589" fmla="*/ 116681 w 1247775"/>
                  <a:gd name="connsiteY589" fmla="*/ 1373981 h 1857375"/>
                  <a:gd name="connsiteX590" fmla="*/ 123349 w 1247775"/>
                  <a:gd name="connsiteY590" fmla="*/ 1393031 h 1857375"/>
                  <a:gd name="connsiteX591" fmla="*/ 113824 w 1247775"/>
                  <a:gd name="connsiteY591" fmla="*/ 1390174 h 1857375"/>
                  <a:gd name="connsiteX592" fmla="*/ 99536 w 1247775"/>
                  <a:gd name="connsiteY592" fmla="*/ 1398746 h 1857375"/>
                  <a:gd name="connsiteX593" fmla="*/ 98584 w 1247775"/>
                  <a:gd name="connsiteY593" fmla="*/ 1398746 h 1857375"/>
                  <a:gd name="connsiteX594" fmla="*/ 90964 w 1247775"/>
                  <a:gd name="connsiteY594" fmla="*/ 1400651 h 1857375"/>
                  <a:gd name="connsiteX595" fmla="*/ 59531 w 1247775"/>
                  <a:gd name="connsiteY595" fmla="*/ 1384459 h 1857375"/>
                  <a:gd name="connsiteX596" fmla="*/ 33814 w 1247775"/>
                  <a:gd name="connsiteY596" fmla="*/ 1393984 h 1857375"/>
                  <a:gd name="connsiteX597" fmla="*/ 32861 w 1247775"/>
                  <a:gd name="connsiteY597" fmla="*/ 1393984 h 1857375"/>
                  <a:gd name="connsiteX598" fmla="*/ 27146 w 1247775"/>
                  <a:gd name="connsiteY598" fmla="*/ 1399699 h 1857375"/>
                  <a:gd name="connsiteX599" fmla="*/ 27146 w 1247775"/>
                  <a:gd name="connsiteY599" fmla="*/ 1400651 h 1857375"/>
                  <a:gd name="connsiteX600" fmla="*/ 19526 w 1247775"/>
                  <a:gd name="connsiteY600" fmla="*/ 1420654 h 1857375"/>
                  <a:gd name="connsiteX601" fmla="*/ 7144 w 1247775"/>
                  <a:gd name="connsiteY601" fmla="*/ 1437799 h 1857375"/>
                  <a:gd name="connsiteX602" fmla="*/ 26194 w 1247775"/>
                  <a:gd name="connsiteY602" fmla="*/ 1456849 h 1857375"/>
                  <a:gd name="connsiteX603" fmla="*/ 34766 w 1247775"/>
                  <a:gd name="connsiteY603" fmla="*/ 1454944 h 1857375"/>
                  <a:gd name="connsiteX604" fmla="*/ 59531 w 1247775"/>
                  <a:gd name="connsiteY604" fmla="*/ 1463516 h 1857375"/>
                  <a:gd name="connsiteX605" fmla="*/ 98584 w 1247775"/>
                  <a:gd name="connsiteY605" fmla="*/ 1429226 h 1857375"/>
                  <a:gd name="connsiteX606" fmla="*/ 98584 w 1247775"/>
                  <a:gd name="connsiteY606" fmla="*/ 1429226 h 1857375"/>
                  <a:gd name="connsiteX607" fmla="*/ 110966 w 1247775"/>
                  <a:gd name="connsiteY607" fmla="*/ 1422559 h 1857375"/>
                  <a:gd name="connsiteX608" fmla="*/ 112871 w 1247775"/>
                  <a:gd name="connsiteY608" fmla="*/ 1422559 h 1857375"/>
                  <a:gd name="connsiteX609" fmla="*/ 129064 w 1247775"/>
                  <a:gd name="connsiteY609" fmla="*/ 1406366 h 1857375"/>
                  <a:gd name="connsiteX610" fmla="*/ 126206 w 1247775"/>
                  <a:gd name="connsiteY610" fmla="*/ 1397794 h 1857375"/>
                  <a:gd name="connsiteX611" fmla="*/ 146209 w 1247775"/>
                  <a:gd name="connsiteY611" fmla="*/ 1405414 h 1857375"/>
                  <a:gd name="connsiteX612" fmla="*/ 173831 w 1247775"/>
                  <a:gd name="connsiteY612" fmla="*/ 1388269 h 1857375"/>
                  <a:gd name="connsiteX613" fmla="*/ 176689 w 1247775"/>
                  <a:gd name="connsiteY613" fmla="*/ 1388269 h 1857375"/>
                  <a:gd name="connsiteX614" fmla="*/ 177641 w 1247775"/>
                  <a:gd name="connsiteY614" fmla="*/ 1388269 h 1857375"/>
                  <a:gd name="connsiteX615" fmla="*/ 212884 w 1247775"/>
                  <a:gd name="connsiteY615" fmla="*/ 1410176 h 1857375"/>
                  <a:gd name="connsiteX616" fmla="*/ 246221 w 1247775"/>
                  <a:gd name="connsiteY616" fmla="*/ 1391126 h 1857375"/>
                  <a:gd name="connsiteX617" fmla="*/ 247174 w 1247775"/>
                  <a:gd name="connsiteY617" fmla="*/ 1391126 h 1857375"/>
                  <a:gd name="connsiteX618" fmla="*/ 253841 w 1247775"/>
                  <a:gd name="connsiteY618" fmla="*/ 1383506 h 1857375"/>
                  <a:gd name="connsiteX619" fmla="*/ 250984 w 1247775"/>
                  <a:gd name="connsiteY619" fmla="*/ 1377791 h 1857375"/>
                  <a:gd name="connsiteX620" fmla="*/ 251936 w 1247775"/>
                  <a:gd name="connsiteY620" fmla="*/ 1370171 h 1857375"/>
                  <a:gd name="connsiteX621" fmla="*/ 212884 w 1247775"/>
                  <a:gd name="connsiteY621" fmla="*/ 1331119 h 1857375"/>
                  <a:gd name="connsiteX622" fmla="*/ 206216 w 1247775"/>
                  <a:gd name="connsiteY622" fmla="*/ 1332071 h 1857375"/>
                  <a:gd name="connsiteX623" fmla="*/ 199549 w 1247775"/>
                  <a:gd name="connsiteY623" fmla="*/ 1331119 h 1857375"/>
                  <a:gd name="connsiteX624" fmla="*/ 188119 w 1247775"/>
                  <a:gd name="connsiteY624" fmla="*/ 1320641 h 1857375"/>
                  <a:gd name="connsiteX625" fmla="*/ 176689 w 1247775"/>
                  <a:gd name="connsiteY625" fmla="*/ 1332071 h 1857375"/>
                  <a:gd name="connsiteX626" fmla="*/ 176689 w 1247775"/>
                  <a:gd name="connsiteY626" fmla="*/ 1333024 h 1857375"/>
                  <a:gd name="connsiteX627" fmla="*/ 165259 w 1247775"/>
                  <a:gd name="connsiteY627" fmla="*/ 1329214 h 1857375"/>
                  <a:gd name="connsiteX628" fmla="*/ 150019 w 1247775"/>
                  <a:gd name="connsiteY628" fmla="*/ 1334929 h 1857375"/>
                  <a:gd name="connsiteX629" fmla="*/ 147161 w 1247775"/>
                  <a:gd name="connsiteY629" fmla="*/ 1333976 h 1857375"/>
                  <a:gd name="connsiteX630" fmla="*/ 139541 w 1247775"/>
                  <a:gd name="connsiteY630" fmla="*/ 1336834 h 1857375"/>
                  <a:gd name="connsiteX631" fmla="*/ 150971 w 1247775"/>
                  <a:gd name="connsiteY631" fmla="*/ 1308259 h 1857375"/>
                  <a:gd name="connsiteX632" fmla="*/ 150019 w 1247775"/>
                  <a:gd name="connsiteY632" fmla="*/ 1303496 h 1857375"/>
                  <a:gd name="connsiteX633" fmla="*/ 151924 w 1247775"/>
                  <a:gd name="connsiteY633" fmla="*/ 1303496 h 1857375"/>
                  <a:gd name="connsiteX634" fmla="*/ 176689 w 1247775"/>
                  <a:gd name="connsiteY634" fmla="*/ 1278731 h 1857375"/>
                  <a:gd name="connsiteX635" fmla="*/ 153829 w 1247775"/>
                  <a:gd name="connsiteY635" fmla="*/ 1254919 h 1857375"/>
                  <a:gd name="connsiteX636" fmla="*/ 152876 w 1247775"/>
                  <a:gd name="connsiteY636" fmla="*/ 1253014 h 1857375"/>
                  <a:gd name="connsiteX637" fmla="*/ 156686 w 1247775"/>
                  <a:gd name="connsiteY637" fmla="*/ 1249204 h 1857375"/>
                  <a:gd name="connsiteX638" fmla="*/ 170021 w 1247775"/>
                  <a:gd name="connsiteY638" fmla="*/ 1233011 h 1857375"/>
                  <a:gd name="connsiteX639" fmla="*/ 168116 w 1247775"/>
                  <a:gd name="connsiteY639" fmla="*/ 1224439 h 1857375"/>
                  <a:gd name="connsiteX640" fmla="*/ 176689 w 1247775"/>
                  <a:gd name="connsiteY640" fmla="*/ 1213961 h 1857375"/>
                  <a:gd name="connsiteX641" fmla="*/ 170021 w 1247775"/>
                  <a:gd name="connsiteY641" fmla="*/ 1204436 h 1857375"/>
                  <a:gd name="connsiteX642" fmla="*/ 180499 w 1247775"/>
                  <a:gd name="connsiteY642" fmla="*/ 1181576 h 1857375"/>
                  <a:gd name="connsiteX643" fmla="*/ 158591 w 1247775"/>
                  <a:gd name="connsiteY643" fmla="*/ 1152049 h 1857375"/>
                  <a:gd name="connsiteX644" fmla="*/ 165259 w 1247775"/>
                  <a:gd name="connsiteY644" fmla="*/ 1153001 h 1857375"/>
                  <a:gd name="connsiteX645" fmla="*/ 169069 w 1247775"/>
                  <a:gd name="connsiteY645" fmla="*/ 1153001 h 1857375"/>
                  <a:gd name="connsiteX646" fmla="*/ 169069 w 1247775"/>
                  <a:gd name="connsiteY646" fmla="*/ 1153001 h 1857375"/>
                  <a:gd name="connsiteX647" fmla="*/ 177641 w 1247775"/>
                  <a:gd name="connsiteY647" fmla="*/ 1161574 h 1857375"/>
                  <a:gd name="connsiteX648" fmla="*/ 178594 w 1247775"/>
                  <a:gd name="connsiteY648" fmla="*/ 1161574 h 1857375"/>
                  <a:gd name="connsiteX649" fmla="*/ 178594 w 1247775"/>
                  <a:gd name="connsiteY649" fmla="*/ 1162526 h 1857375"/>
                  <a:gd name="connsiteX650" fmla="*/ 188119 w 1247775"/>
                  <a:gd name="connsiteY650" fmla="*/ 1180624 h 1857375"/>
                  <a:gd name="connsiteX651" fmla="*/ 185261 w 1247775"/>
                  <a:gd name="connsiteY651" fmla="*/ 1193006 h 1857375"/>
                  <a:gd name="connsiteX652" fmla="*/ 210026 w 1247775"/>
                  <a:gd name="connsiteY652" fmla="*/ 1221581 h 1857375"/>
                  <a:gd name="connsiteX653" fmla="*/ 205264 w 1247775"/>
                  <a:gd name="connsiteY653" fmla="*/ 1229201 h 1857375"/>
                  <a:gd name="connsiteX654" fmla="*/ 213836 w 1247775"/>
                  <a:gd name="connsiteY654" fmla="*/ 1237774 h 1857375"/>
                  <a:gd name="connsiteX655" fmla="*/ 222409 w 1247775"/>
                  <a:gd name="connsiteY655" fmla="*/ 1229201 h 1857375"/>
                  <a:gd name="connsiteX656" fmla="*/ 217646 w 1247775"/>
                  <a:gd name="connsiteY656" fmla="*/ 1221581 h 1857375"/>
                  <a:gd name="connsiteX657" fmla="*/ 219551 w 1247775"/>
                  <a:gd name="connsiteY657" fmla="*/ 1221581 h 1857375"/>
                  <a:gd name="connsiteX658" fmla="*/ 226219 w 1247775"/>
                  <a:gd name="connsiteY658" fmla="*/ 1223486 h 1857375"/>
                  <a:gd name="connsiteX659" fmla="*/ 239554 w 1247775"/>
                  <a:gd name="connsiteY659" fmla="*/ 1210151 h 1857375"/>
                  <a:gd name="connsiteX660" fmla="*/ 239554 w 1247775"/>
                  <a:gd name="connsiteY660" fmla="*/ 1209199 h 1857375"/>
                  <a:gd name="connsiteX661" fmla="*/ 244316 w 1247775"/>
                  <a:gd name="connsiteY661" fmla="*/ 1196816 h 1857375"/>
                  <a:gd name="connsiteX662" fmla="*/ 246221 w 1247775"/>
                  <a:gd name="connsiteY662" fmla="*/ 1196816 h 1857375"/>
                  <a:gd name="connsiteX663" fmla="*/ 254794 w 1247775"/>
                  <a:gd name="connsiteY663" fmla="*/ 1188244 h 1857375"/>
                  <a:gd name="connsiteX664" fmla="*/ 250984 w 1247775"/>
                  <a:gd name="connsiteY664" fmla="*/ 1181576 h 1857375"/>
                  <a:gd name="connsiteX665" fmla="*/ 259556 w 1247775"/>
                  <a:gd name="connsiteY665" fmla="*/ 1172051 h 1857375"/>
                  <a:gd name="connsiteX666" fmla="*/ 252889 w 1247775"/>
                  <a:gd name="connsiteY666" fmla="*/ 1162526 h 1857375"/>
                  <a:gd name="connsiteX667" fmla="*/ 255746 w 1247775"/>
                  <a:gd name="connsiteY667" fmla="*/ 1153001 h 1857375"/>
                  <a:gd name="connsiteX668" fmla="*/ 239554 w 1247775"/>
                  <a:gd name="connsiteY668" fmla="*/ 1136809 h 1857375"/>
                  <a:gd name="connsiteX669" fmla="*/ 223361 w 1247775"/>
                  <a:gd name="connsiteY669" fmla="*/ 1153001 h 1857375"/>
                  <a:gd name="connsiteX670" fmla="*/ 239554 w 1247775"/>
                  <a:gd name="connsiteY670" fmla="*/ 1169194 h 1857375"/>
                  <a:gd name="connsiteX671" fmla="*/ 240506 w 1247775"/>
                  <a:gd name="connsiteY671" fmla="*/ 1169194 h 1857375"/>
                  <a:gd name="connsiteX672" fmla="*/ 239554 w 1247775"/>
                  <a:gd name="connsiteY672" fmla="*/ 1172051 h 1857375"/>
                  <a:gd name="connsiteX673" fmla="*/ 244316 w 1247775"/>
                  <a:gd name="connsiteY673" fmla="*/ 1180624 h 1857375"/>
                  <a:gd name="connsiteX674" fmla="*/ 241459 w 1247775"/>
                  <a:gd name="connsiteY674" fmla="*/ 1181576 h 1857375"/>
                  <a:gd name="connsiteX675" fmla="*/ 223361 w 1247775"/>
                  <a:gd name="connsiteY675" fmla="*/ 1165384 h 1857375"/>
                  <a:gd name="connsiteX676" fmla="*/ 223361 w 1247775"/>
                  <a:gd name="connsiteY676" fmla="*/ 1162526 h 1857375"/>
                  <a:gd name="connsiteX677" fmla="*/ 201454 w 1247775"/>
                  <a:gd name="connsiteY677" fmla="*/ 1140619 h 1857375"/>
                  <a:gd name="connsiteX678" fmla="*/ 190976 w 1247775"/>
                  <a:gd name="connsiteY678" fmla="*/ 1143476 h 1857375"/>
                  <a:gd name="connsiteX679" fmla="*/ 201454 w 1247775"/>
                  <a:gd name="connsiteY679" fmla="*/ 1118711 h 1857375"/>
                  <a:gd name="connsiteX680" fmla="*/ 200501 w 1247775"/>
                  <a:gd name="connsiteY680" fmla="*/ 1111091 h 1857375"/>
                  <a:gd name="connsiteX681" fmla="*/ 205264 w 1247775"/>
                  <a:gd name="connsiteY681" fmla="*/ 1105376 h 1857375"/>
                  <a:gd name="connsiteX682" fmla="*/ 199549 w 1247775"/>
                  <a:gd name="connsiteY682" fmla="*/ 1099661 h 1857375"/>
                  <a:gd name="connsiteX683" fmla="*/ 196691 w 1247775"/>
                  <a:gd name="connsiteY683" fmla="*/ 1100614 h 1857375"/>
                  <a:gd name="connsiteX684" fmla="*/ 193834 w 1247775"/>
                  <a:gd name="connsiteY684" fmla="*/ 1096804 h 1857375"/>
                  <a:gd name="connsiteX685" fmla="*/ 207169 w 1247775"/>
                  <a:gd name="connsiteY685" fmla="*/ 1081564 h 1857375"/>
                  <a:gd name="connsiteX686" fmla="*/ 228124 w 1247775"/>
                  <a:gd name="connsiteY686" fmla="*/ 1052989 h 1857375"/>
                  <a:gd name="connsiteX687" fmla="*/ 227171 w 1247775"/>
                  <a:gd name="connsiteY687" fmla="*/ 1048226 h 1857375"/>
                  <a:gd name="connsiteX688" fmla="*/ 236696 w 1247775"/>
                  <a:gd name="connsiteY688" fmla="*/ 1050131 h 1857375"/>
                  <a:gd name="connsiteX689" fmla="*/ 257651 w 1247775"/>
                  <a:gd name="connsiteY689" fmla="*/ 1042511 h 1857375"/>
                  <a:gd name="connsiteX690" fmla="*/ 263366 w 1247775"/>
                  <a:gd name="connsiteY690" fmla="*/ 1043464 h 1857375"/>
                  <a:gd name="connsiteX691" fmla="*/ 282416 w 1247775"/>
                  <a:gd name="connsiteY691" fmla="*/ 1024414 h 1857375"/>
                  <a:gd name="connsiteX692" fmla="*/ 279559 w 1247775"/>
                  <a:gd name="connsiteY692" fmla="*/ 1013936 h 1857375"/>
                  <a:gd name="connsiteX693" fmla="*/ 295751 w 1247775"/>
                  <a:gd name="connsiteY693" fmla="*/ 1000601 h 1857375"/>
                  <a:gd name="connsiteX694" fmla="*/ 294799 w 1247775"/>
                  <a:gd name="connsiteY694" fmla="*/ 1006316 h 1857375"/>
                  <a:gd name="connsiteX695" fmla="*/ 294799 w 1247775"/>
                  <a:gd name="connsiteY695" fmla="*/ 1009174 h 1857375"/>
                  <a:gd name="connsiteX696" fmla="*/ 293846 w 1247775"/>
                  <a:gd name="connsiteY696" fmla="*/ 1015841 h 1857375"/>
                  <a:gd name="connsiteX697" fmla="*/ 297656 w 1247775"/>
                  <a:gd name="connsiteY697" fmla="*/ 1026319 h 1857375"/>
                  <a:gd name="connsiteX698" fmla="*/ 284321 w 1247775"/>
                  <a:gd name="connsiteY698" fmla="*/ 1051084 h 1857375"/>
                  <a:gd name="connsiteX699" fmla="*/ 284321 w 1247775"/>
                  <a:gd name="connsiteY699" fmla="*/ 1052989 h 1857375"/>
                  <a:gd name="connsiteX700" fmla="*/ 280511 w 1247775"/>
                  <a:gd name="connsiteY700" fmla="*/ 1052036 h 1857375"/>
                  <a:gd name="connsiteX701" fmla="*/ 268129 w 1247775"/>
                  <a:gd name="connsiteY701" fmla="*/ 1064419 h 1857375"/>
                  <a:gd name="connsiteX702" fmla="*/ 277654 w 1247775"/>
                  <a:gd name="connsiteY702" fmla="*/ 1075849 h 1857375"/>
                  <a:gd name="connsiteX703" fmla="*/ 277654 w 1247775"/>
                  <a:gd name="connsiteY703" fmla="*/ 1076801 h 1857375"/>
                  <a:gd name="connsiteX704" fmla="*/ 295751 w 1247775"/>
                  <a:gd name="connsiteY704" fmla="*/ 1094899 h 1857375"/>
                  <a:gd name="connsiteX705" fmla="*/ 303371 w 1247775"/>
                  <a:gd name="connsiteY705" fmla="*/ 1092994 h 1857375"/>
                  <a:gd name="connsiteX706" fmla="*/ 300514 w 1247775"/>
                  <a:gd name="connsiteY706" fmla="*/ 1100614 h 1857375"/>
                  <a:gd name="connsiteX707" fmla="*/ 304324 w 1247775"/>
                  <a:gd name="connsiteY707" fmla="*/ 1110139 h 1857375"/>
                  <a:gd name="connsiteX708" fmla="*/ 303371 w 1247775"/>
                  <a:gd name="connsiteY708" fmla="*/ 1110139 h 1857375"/>
                  <a:gd name="connsiteX709" fmla="*/ 270986 w 1247775"/>
                  <a:gd name="connsiteY709" fmla="*/ 1142524 h 1857375"/>
                  <a:gd name="connsiteX710" fmla="*/ 285274 w 1247775"/>
                  <a:gd name="connsiteY710" fmla="*/ 1169194 h 1857375"/>
                  <a:gd name="connsiteX711" fmla="*/ 288131 w 1247775"/>
                  <a:gd name="connsiteY711" fmla="*/ 1174909 h 1857375"/>
                  <a:gd name="connsiteX712" fmla="*/ 280511 w 1247775"/>
                  <a:gd name="connsiteY712" fmla="*/ 1193959 h 1857375"/>
                  <a:gd name="connsiteX713" fmla="*/ 266224 w 1247775"/>
                  <a:gd name="connsiteY713" fmla="*/ 1210151 h 1857375"/>
                  <a:gd name="connsiteX714" fmla="*/ 269081 w 1247775"/>
                  <a:gd name="connsiteY714" fmla="*/ 1218724 h 1857375"/>
                  <a:gd name="connsiteX715" fmla="*/ 258604 w 1247775"/>
                  <a:gd name="connsiteY715" fmla="*/ 1216819 h 1857375"/>
                  <a:gd name="connsiteX716" fmla="*/ 227171 w 1247775"/>
                  <a:gd name="connsiteY716" fmla="*/ 1248251 h 1857375"/>
                  <a:gd name="connsiteX717" fmla="*/ 258604 w 1247775"/>
                  <a:gd name="connsiteY717" fmla="*/ 1279684 h 1857375"/>
                  <a:gd name="connsiteX718" fmla="*/ 285274 w 1247775"/>
                  <a:gd name="connsiteY718" fmla="*/ 1264444 h 1857375"/>
                  <a:gd name="connsiteX719" fmla="*/ 293846 w 1247775"/>
                  <a:gd name="connsiteY719" fmla="*/ 1266349 h 1857375"/>
                  <a:gd name="connsiteX720" fmla="*/ 316706 w 1247775"/>
                  <a:gd name="connsiteY720" fmla="*/ 1253966 h 1857375"/>
                  <a:gd name="connsiteX721" fmla="*/ 321469 w 1247775"/>
                  <a:gd name="connsiteY721" fmla="*/ 1249204 h 1857375"/>
                  <a:gd name="connsiteX722" fmla="*/ 326231 w 1247775"/>
                  <a:gd name="connsiteY722" fmla="*/ 1263491 h 1857375"/>
                  <a:gd name="connsiteX723" fmla="*/ 326231 w 1247775"/>
                  <a:gd name="connsiteY723" fmla="*/ 1264444 h 1857375"/>
                  <a:gd name="connsiteX724" fmla="*/ 328136 w 1247775"/>
                  <a:gd name="connsiteY724" fmla="*/ 1275874 h 1857375"/>
                  <a:gd name="connsiteX725" fmla="*/ 322421 w 1247775"/>
                  <a:gd name="connsiteY725" fmla="*/ 1285399 h 1857375"/>
                  <a:gd name="connsiteX726" fmla="*/ 310991 w 1247775"/>
                  <a:gd name="connsiteY726" fmla="*/ 1279684 h 1857375"/>
                  <a:gd name="connsiteX727" fmla="*/ 304324 w 1247775"/>
                  <a:gd name="connsiteY727" fmla="*/ 1273016 h 1857375"/>
                  <a:gd name="connsiteX728" fmla="*/ 297656 w 1247775"/>
                  <a:gd name="connsiteY728" fmla="*/ 1279684 h 1857375"/>
                  <a:gd name="connsiteX729" fmla="*/ 299561 w 1247775"/>
                  <a:gd name="connsiteY729" fmla="*/ 1284446 h 1857375"/>
                  <a:gd name="connsiteX730" fmla="*/ 294799 w 1247775"/>
                  <a:gd name="connsiteY730" fmla="*/ 1296829 h 1857375"/>
                  <a:gd name="connsiteX731" fmla="*/ 298609 w 1247775"/>
                  <a:gd name="connsiteY731" fmla="*/ 1307306 h 1857375"/>
                  <a:gd name="connsiteX732" fmla="*/ 298609 w 1247775"/>
                  <a:gd name="connsiteY732" fmla="*/ 1307306 h 1857375"/>
                  <a:gd name="connsiteX733" fmla="*/ 308134 w 1247775"/>
                  <a:gd name="connsiteY733" fmla="*/ 1316831 h 1857375"/>
                  <a:gd name="connsiteX734" fmla="*/ 314801 w 1247775"/>
                  <a:gd name="connsiteY734" fmla="*/ 1313974 h 1857375"/>
                  <a:gd name="connsiteX735" fmla="*/ 328136 w 1247775"/>
                  <a:gd name="connsiteY735" fmla="*/ 1302544 h 1857375"/>
                  <a:gd name="connsiteX736" fmla="*/ 343376 w 1247775"/>
                  <a:gd name="connsiteY736" fmla="*/ 1310164 h 1857375"/>
                  <a:gd name="connsiteX737" fmla="*/ 353854 w 1247775"/>
                  <a:gd name="connsiteY737" fmla="*/ 1306354 h 1857375"/>
                  <a:gd name="connsiteX738" fmla="*/ 353854 w 1247775"/>
                  <a:gd name="connsiteY738" fmla="*/ 1307306 h 1857375"/>
                  <a:gd name="connsiteX739" fmla="*/ 369094 w 1247775"/>
                  <a:gd name="connsiteY739" fmla="*/ 1322546 h 1857375"/>
                  <a:gd name="connsiteX740" fmla="*/ 376714 w 1247775"/>
                  <a:gd name="connsiteY740" fmla="*/ 1320641 h 1857375"/>
                  <a:gd name="connsiteX741" fmla="*/ 384334 w 1247775"/>
                  <a:gd name="connsiteY741" fmla="*/ 1323499 h 1857375"/>
                  <a:gd name="connsiteX742" fmla="*/ 396716 w 1247775"/>
                  <a:gd name="connsiteY742" fmla="*/ 1311116 h 1857375"/>
                  <a:gd name="connsiteX743" fmla="*/ 396716 w 1247775"/>
                  <a:gd name="connsiteY743" fmla="*/ 1309211 h 1857375"/>
                  <a:gd name="connsiteX744" fmla="*/ 406241 w 1247775"/>
                  <a:gd name="connsiteY744" fmla="*/ 1293971 h 1857375"/>
                  <a:gd name="connsiteX745" fmla="*/ 397669 w 1247775"/>
                  <a:gd name="connsiteY745" fmla="*/ 1278731 h 1857375"/>
                  <a:gd name="connsiteX746" fmla="*/ 397669 w 1247775"/>
                  <a:gd name="connsiteY746" fmla="*/ 1278731 h 1857375"/>
                  <a:gd name="connsiteX747" fmla="*/ 404336 w 1247775"/>
                  <a:gd name="connsiteY747" fmla="*/ 1280636 h 1857375"/>
                  <a:gd name="connsiteX748" fmla="*/ 408146 w 1247775"/>
                  <a:gd name="connsiteY748" fmla="*/ 1279684 h 1857375"/>
                  <a:gd name="connsiteX749" fmla="*/ 421481 w 1247775"/>
                  <a:gd name="connsiteY749" fmla="*/ 1288256 h 1857375"/>
                  <a:gd name="connsiteX750" fmla="*/ 437674 w 1247775"/>
                  <a:gd name="connsiteY750" fmla="*/ 1296829 h 1857375"/>
                  <a:gd name="connsiteX751" fmla="*/ 456724 w 1247775"/>
                  <a:gd name="connsiteY751" fmla="*/ 1277779 h 1857375"/>
                  <a:gd name="connsiteX752" fmla="*/ 456724 w 1247775"/>
                  <a:gd name="connsiteY752" fmla="*/ 1276826 h 1857375"/>
                  <a:gd name="connsiteX753" fmla="*/ 471011 w 1247775"/>
                  <a:gd name="connsiteY753" fmla="*/ 1284446 h 1857375"/>
                  <a:gd name="connsiteX754" fmla="*/ 485299 w 1247775"/>
                  <a:gd name="connsiteY754" fmla="*/ 1291114 h 1857375"/>
                  <a:gd name="connsiteX755" fmla="*/ 499586 w 1247775"/>
                  <a:gd name="connsiteY755" fmla="*/ 1283494 h 1857375"/>
                  <a:gd name="connsiteX756" fmla="*/ 500539 w 1247775"/>
                  <a:gd name="connsiteY756" fmla="*/ 1284446 h 1857375"/>
                  <a:gd name="connsiteX757" fmla="*/ 498634 w 1247775"/>
                  <a:gd name="connsiteY757" fmla="*/ 1286351 h 1857375"/>
                  <a:gd name="connsiteX758" fmla="*/ 491014 w 1247775"/>
                  <a:gd name="connsiteY758" fmla="*/ 1297781 h 1857375"/>
                  <a:gd name="connsiteX759" fmla="*/ 483394 w 1247775"/>
                  <a:gd name="connsiteY759" fmla="*/ 1313974 h 1857375"/>
                  <a:gd name="connsiteX760" fmla="*/ 477679 w 1247775"/>
                  <a:gd name="connsiteY760" fmla="*/ 1317784 h 1857375"/>
                  <a:gd name="connsiteX761" fmla="*/ 471011 w 1247775"/>
                  <a:gd name="connsiteY761" fmla="*/ 1315879 h 1857375"/>
                  <a:gd name="connsiteX762" fmla="*/ 457676 w 1247775"/>
                  <a:gd name="connsiteY762" fmla="*/ 1329214 h 1857375"/>
                  <a:gd name="connsiteX763" fmla="*/ 471011 w 1247775"/>
                  <a:gd name="connsiteY763" fmla="*/ 1342549 h 1857375"/>
                  <a:gd name="connsiteX764" fmla="*/ 475774 w 1247775"/>
                  <a:gd name="connsiteY764" fmla="*/ 1341596 h 1857375"/>
                  <a:gd name="connsiteX765" fmla="*/ 475774 w 1247775"/>
                  <a:gd name="connsiteY765" fmla="*/ 1341596 h 1857375"/>
                  <a:gd name="connsiteX766" fmla="*/ 451961 w 1247775"/>
                  <a:gd name="connsiteY766" fmla="*/ 1361599 h 1857375"/>
                  <a:gd name="connsiteX767" fmla="*/ 444341 w 1247775"/>
                  <a:gd name="connsiteY767" fmla="*/ 1356836 h 1857375"/>
                  <a:gd name="connsiteX768" fmla="*/ 446246 w 1247775"/>
                  <a:gd name="connsiteY768" fmla="*/ 1349216 h 1857375"/>
                  <a:gd name="connsiteX769" fmla="*/ 430054 w 1247775"/>
                  <a:gd name="connsiteY769" fmla="*/ 1333024 h 1857375"/>
                  <a:gd name="connsiteX770" fmla="*/ 417671 w 1247775"/>
                  <a:gd name="connsiteY770" fmla="*/ 1337786 h 1857375"/>
                  <a:gd name="connsiteX771" fmla="*/ 408146 w 1247775"/>
                  <a:gd name="connsiteY771" fmla="*/ 1333024 h 1857375"/>
                  <a:gd name="connsiteX772" fmla="*/ 395764 w 1247775"/>
                  <a:gd name="connsiteY772" fmla="*/ 1345406 h 1857375"/>
                  <a:gd name="connsiteX773" fmla="*/ 401479 w 1247775"/>
                  <a:gd name="connsiteY773" fmla="*/ 1355884 h 1857375"/>
                  <a:gd name="connsiteX774" fmla="*/ 386239 w 1247775"/>
                  <a:gd name="connsiteY774" fmla="*/ 1375886 h 1857375"/>
                  <a:gd name="connsiteX775" fmla="*/ 386239 w 1247775"/>
                  <a:gd name="connsiteY775" fmla="*/ 1379696 h 1857375"/>
                  <a:gd name="connsiteX776" fmla="*/ 384334 w 1247775"/>
                  <a:gd name="connsiteY776" fmla="*/ 1387316 h 1857375"/>
                  <a:gd name="connsiteX777" fmla="*/ 379571 w 1247775"/>
                  <a:gd name="connsiteY777" fmla="*/ 1394936 h 1857375"/>
                  <a:gd name="connsiteX778" fmla="*/ 378619 w 1247775"/>
                  <a:gd name="connsiteY778" fmla="*/ 1394936 h 1857375"/>
                  <a:gd name="connsiteX779" fmla="*/ 378619 w 1247775"/>
                  <a:gd name="connsiteY779" fmla="*/ 1394936 h 1857375"/>
                  <a:gd name="connsiteX780" fmla="*/ 379571 w 1247775"/>
                  <a:gd name="connsiteY780" fmla="*/ 1389221 h 1857375"/>
                  <a:gd name="connsiteX781" fmla="*/ 379571 w 1247775"/>
                  <a:gd name="connsiteY781" fmla="*/ 1386364 h 1857375"/>
                  <a:gd name="connsiteX782" fmla="*/ 386239 w 1247775"/>
                  <a:gd name="connsiteY782" fmla="*/ 1373981 h 1857375"/>
                  <a:gd name="connsiteX783" fmla="*/ 371951 w 1247775"/>
                  <a:gd name="connsiteY783" fmla="*/ 1359694 h 1857375"/>
                  <a:gd name="connsiteX784" fmla="*/ 360521 w 1247775"/>
                  <a:gd name="connsiteY784" fmla="*/ 1365409 h 1857375"/>
                  <a:gd name="connsiteX785" fmla="*/ 354806 w 1247775"/>
                  <a:gd name="connsiteY785" fmla="*/ 1364456 h 1857375"/>
                  <a:gd name="connsiteX786" fmla="*/ 339566 w 1247775"/>
                  <a:gd name="connsiteY786" fmla="*/ 1370171 h 1857375"/>
                  <a:gd name="connsiteX787" fmla="*/ 330041 w 1247775"/>
                  <a:gd name="connsiteY787" fmla="*/ 1365409 h 1857375"/>
                  <a:gd name="connsiteX788" fmla="*/ 318611 w 1247775"/>
                  <a:gd name="connsiteY788" fmla="*/ 1373981 h 1857375"/>
                  <a:gd name="connsiteX789" fmla="*/ 313849 w 1247775"/>
                  <a:gd name="connsiteY789" fmla="*/ 1377791 h 1857375"/>
                  <a:gd name="connsiteX790" fmla="*/ 308134 w 1247775"/>
                  <a:gd name="connsiteY790" fmla="*/ 1376839 h 1857375"/>
                  <a:gd name="connsiteX791" fmla="*/ 295751 w 1247775"/>
                  <a:gd name="connsiteY791" fmla="*/ 1389221 h 1857375"/>
                  <a:gd name="connsiteX792" fmla="*/ 308134 w 1247775"/>
                  <a:gd name="connsiteY792" fmla="*/ 1401604 h 1857375"/>
                  <a:gd name="connsiteX793" fmla="*/ 320516 w 1247775"/>
                  <a:gd name="connsiteY793" fmla="*/ 1390174 h 1857375"/>
                  <a:gd name="connsiteX794" fmla="*/ 320516 w 1247775"/>
                  <a:gd name="connsiteY794" fmla="*/ 1390174 h 1857375"/>
                  <a:gd name="connsiteX795" fmla="*/ 325279 w 1247775"/>
                  <a:gd name="connsiteY795" fmla="*/ 1388269 h 1857375"/>
                  <a:gd name="connsiteX796" fmla="*/ 329089 w 1247775"/>
                  <a:gd name="connsiteY796" fmla="*/ 1389221 h 1857375"/>
                  <a:gd name="connsiteX797" fmla="*/ 329089 w 1247775"/>
                  <a:gd name="connsiteY797" fmla="*/ 1390174 h 1857375"/>
                  <a:gd name="connsiteX798" fmla="*/ 347186 w 1247775"/>
                  <a:gd name="connsiteY798" fmla="*/ 1413986 h 1857375"/>
                  <a:gd name="connsiteX799" fmla="*/ 346234 w 1247775"/>
                  <a:gd name="connsiteY799" fmla="*/ 1417796 h 1857375"/>
                  <a:gd name="connsiteX800" fmla="*/ 347186 w 1247775"/>
                  <a:gd name="connsiteY800" fmla="*/ 1420654 h 1857375"/>
                  <a:gd name="connsiteX801" fmla="*/ 343376 w 1247775"/>
                  <a:gd name="connsiteY801" fmla="*/ 1433036 h 1857375"/>
                  <a:gd name="connsiteX802" fmla="*/ 347186 w 1247775"/>
                  <a:gd name="connsiteY802" fmla="*/ 1446371 h 1857375"/>
                  <a:gd name="connsiteX803" fmla="*/ 334804 w 1247775"/>
                  <a:gd name="connsiteY803" fmla="*/ 1461611 h 1857375"/>
                  <a:gd name="connsiteX804" fmla="*/ 350044 w 1247775"/>
                  <a:gd name="connsiteY804" fmla="*/ 1476851 h 1857375"/>
                  <a:gd name="connsiteX805" fmla="*/ 359569 w 1247775"/>
                  <a:gd name="connsiteY805" fmla="*/ 1473994 h 1857375"/>
                  <a:gd name="connsiteX806" fmla="*/ 377666 w 1247775"/>
                  <a:gd name="connsiteY806" fmla="*/ 1486376 h 1857375"/>
                  <a:gd name="connsiteX807" fmla="*/ 388144 w 1247775"/>
                  <a:gd name="connsiteY807" fmla="*/ 1492091 h 1857375"/>
                  <a:gd name="connsiteX808" fmla="*/ 400526 w 1247775"/>
                  <a:gd name="connsiteY808" fmla="*/ 1479709 h 1857375"/>
                  <a:gd name="connsiteX809" fmla="*/ 400526 w 1247775"/>
                  <a:gd name="connsiteY809" fmla="*/ 1478756 h 1857375"/>
                  <a:gd name="connsiteX810" fmla="*/ 408146 w 1247775"/>
                  <a:gd name="connsiteY810" fmla="*/ 1460659 h 1857375"/>
                  <a:gd name="connsiteX811" fmla="*/ 396716 w 1247775"/>
                  <a:gd name="connsiteY811" fmla="*/ 1438751 h 1857375"/>
                  <a:gd name="connsiteX812" fmla="*/ 397669 w 1247775"/>
                  <a:gd name="connsiteY812" fmla="*/ 1433989 h 1857375"/>
                  <a:gd name="connsiteX813" fmla="*/ 395764 w 1247775"/>
                  <a:gd name="connsiteY813" fmla="*/ 1425416 h 1857375"/>
                  <a:gd name="connsiteX814" fmla="*/ 396716 w 1247775"/>
                  <a:gd name="connsiteY814" fmla="*/ 1420654 h 1857375"/>
                  <a:gd name="connsiteX815" fmla="*/ 396716 w 1247775"/>
                  <a:gd name="connsiteY815" fmla="*/ 1420654 h 1857375"/>
                  <a:gd name="connsiteX816" fmla="*/ 399574 w 1247775"/>
                  <a:gd name="connsiteY816" fmla="*/ 1423511 h 1857375"/>
                  <a:gd name="connsiteX817" fmla="*/ 395764 w 1247775"/>
                  <a:gd name="connsiteY817" fmla="*/ 1431131 h 1857375"/>
                  <a:gd name="connsiteX818" fmla="*/ 406241 w 1247775"/>
                  <a:gd name="connsiteY818" fmla="*/ 1441609 h 1857375"/>
                  <a:gd name="connsiteX819" fmla="*/ 416719 w 1247775"/>
                  <a:gd name="connsiteY819" fmla="*/ 1432084 h 1857375"/>
                  <a:gd name="connsiteX820" fmla="*/ 422434 w 1247775"/>
                  <a:gd name="connsiteY820" fmla="*/ 1433036 h 1857375"/>
                  <a:gd name="connsiteX821" fmla="*/ 420529 w 1247775"/>
                  <a:gd name="connsiteY821" fmla="*/ 1440656 h 1857375"/>
                  <a:gd name="connsiteX822" fmla="*/ 427196 w 1247775"/>
                  <a:gd name="connsiteY822" fmla="*/ 1454944 h 1857375"/>
                  <a:gd name="connsiteX823" fmla="*/ 417671 w 1247775"/>
                  <a:gd name="connsiteY823" fmla="*/ 1471136 h 1857375"/>
                  <a:gd name="connsiteX824" fmla="*/ 419576 w 1247775"/>
                  <a:gd name="connsiteY824" fmla="*/ 1478756 h 1857375"/>
                  <a:gd name="connsiteX825" fmla="*/ 408146 w 1247775"/>
                  <a:gd name="connsiteY825" fmla="*/ 1490186 h 1857375"/>
                  <a:gd name="connsiteX826" fmla="*/ 411956 w 1247775"/>
                  <a:gd name="connsiteY826" fmla="*/ 1498759 h 1857375"/>
                  <a:gd name="connsiteX827" fmla="*/ 411004 w 1247775"/>
                  <a:gd name="connsiteY827" fmla="*/ 1502569 h 1857375"/>
                  <a:gd name="connsiteX828" fmla="*/ 404336 w 1247775"/>
                  <a:gd name="connsiteY828" fmla="*/ 1500664 h 1857375"/>
                  <a:gd name="connsiteX829" fmla="*/ 393859 w 1247775"/>
                  <a:gd name="connsiteY829" fmla="*/ 1511141 h 1857375"/>
                  <a:gd name="connsiteX830" fmla="*/ 399574 w 1247775"/>
                  <a:gd name="connsiteY830" fmla="*/ 1519714 h 1857375"/>
                  <a:gd name="connsiteX831" fmla="*/ 387191 w 1247775"/>
                  <a:gd name="connsiteY831" fmla="*/ 1535906 h 1857375"/>
                  <a:gd name="connsiteX832" fmla="*/ 389096 w 1247775"/>
                  <a:gd name="connsiteY832" fmla="*/ 1544479 h 1857375"/>
                  <a:gd name="connsiteX833" fmla="*/ 384334 w 1247775"/>
                  <a:gd name="connsiteY833" fmla="*/ 1545431 h 1857375"/>
                  <a:gd name="connsiteX834" fmla="*/ 367189 w 1247775"/>
                  <a:gd name="connsiteY834" fmla="*/ 1530191 h 1857375"/>
                  <a:gd name="connsiteX835" fmla="*/ 350044 w 1247775"/>
                  <a:gd name="connsiteY835" fmla="*/ 1547336 h 1857375"/>
                  <a:gd name="connsiteX836" fmla="*/ 361474 w 1247775"/>
                  <a:gd name="connsiteY836" fmla="*/ 1563529 h 1857375"/>
                  <a:gd name="connsiteX837" fmla="*/ 359569 w 1247775"/>
                  <a:gd name="connsiteY837" fmla="*/ 1568291 h 1857375"/>
                  <a:gd name="connsiteX838" fmla="*/ 352901 w 1247775"/>
                  <a:gd name="connsiteY838" fmla="*/ 1565434 h 1857375"/>
                  <a:gd name="connsiteX839" fmla="*/ 344329 w 1247775"/>
                  <a:gd name="connsiteY839" fmla="*/ 1574006 h 1857375"/>
                  <a:gd name="connsiteX840" fmla="*/ 346234 w 1247775"/>
                  <a:gd name="connsiteY840" fmla="*/ 1578769 h 1857375"/>
                  <a:gd name="connsiteX841" fmla="*/ 338614 w 1247775"/>
                  <a:gd name="connsiteY841" fmla="*/ 1594961 h 1857375"/>
                  <a:gd name="connsiteX842" fmla="*/ 357664 w 1247775"/>
                  <a:gd name="connsiteY842" fmla="*/ 1615916 h 1857375"/>
                  <a:gd name="connsiteX843" fmla="*/ 361474 w 1247775"/>
                  <a:gd name="connsiteY843" fmla="*/ 1620679 h 1857375"/>
                  <a:gd name="connsiteX844" fmla="*/ 375761 w 1247775"/>
                  <a:gd name="connsiteY844" fmla="*/ 1637824 h 1857375"/>
                  <a:gd name="connsiteX845" fmla="*/ 376714 w 1247775"/>
                  <a:gd name="connsiteY845" fmla="*/ 1640681 h 1857375"/>
                  <a:gd name="connsiteX846" fmla="*/ 355759 w 1247775"/>
                  <a:gd name="connsiteY846" fmla="*/ 1662589 h 1857375"/>
                  <a:gd name="connsiteX847" fmla="*/ 347186 w 1247775"/>
                  <a:gd name="connsiteY847" fmla="*/ 1657826 h 1857375"/>
                  <a:gd name="connsiteX848" fmla="*/ 358616 w 1247775"/>
                  <a:gd name="connsiteY848" fmla="*/ 1637824 h 1857375"/>
                  <a:gd name="connsiteX849" fmla="*/ 341471 w 1247775"/>
                  <a:gd name="connsiteY849" fmla="*/ 1614964 h 1857375"/>
                  <a:gd name="connsiteX850" fmla="*/ 324326 w 1247775"/>
                  <a:gd name="connsiteY850" fmla="*/ 1589246 h 1857375"/>
                  <a:gd name="connsiteX851" fmla="*/ 321469 w 1247775"/>
                  <a:gd name="connsiteY851" fmla="*/ 1579721 h 1857375"/>
                  <a:gd name="connsiteX852" fmla="*/ 322421 w 1247775"/>
                  <a:gd name="connsiteY852" fmla="*/ 1575911 h 1857375"/>
                  <a:gd name="connsiteX853" fmla="*/ 309086 w 1247775"/>
                  <a:gd name="connsiteY853" fmla="*/ 1562576 h 1857375"/>
                  <a:gd name="connsiteX854" fmla="*/ 306229 w 1247775"/>
                  <a:gd name="connsiteY854" fmla="*/ 1562576 h 1857375"/>
                  <a:gd name="connsiteX855" fmla="*/ 306229 w 1247775"/>
                  <a:gd name="connsiteY855" fmla="*/ 1558766 h 1857375"/>
                  <a:gd name="connsiteX856" fmla="*/ 305276 w 1247775"/>
                  <a:gd name="connsiteY856" fmla="*/ 1552099 h 1857375"/>
                  <a:gd name="connsiteX857" fmla="*/ 308134 w 1247775"/>
                  <a:gd name="connsiteY857" fmla="*/ 1550194 h 1857375"/>
                  <a:gd name="connsiteX858" fmla="*/ 316706 w 1247775"/>
                  <a:gd name="connsiteY858" fmla="*/ 1554956 h 1857375"/>
                  <a:gd name="connsiteX859" fmla="*/ 317659 w 1247775"/>
                  <a:gd name="connsiteY859" fmla="*/ 1554956 h 1857375"/>
                  <a:gd name="connsiteX860" fmla="*/ 316706 w 1247775"/>
                  <a:gd name="connsiteY860" fmla="*/ 1558766 h 1857375"/>
                  <a:gd name="connsiteX861" fmla="*/ 327184 w 1247775"/>
                  <a:gd name="connsiteY861" fmla="*/ 1569244 h 1857375"/>
                  <a:gd name="connsiteX862" fmla="*/ 337661 w 1247775"/>
                  <a:gd name="connsiteY862" fmla="*/ 1558766 h 1857375"/>
                  <a:gd name="connsiteX863" fmla="*/ 327184 w 1247775"/>
                  <a:gd name="connsiteY863" fmla="*/ 1548289 h 1857375"/>
                  <a:gd name="connsiteX864" fmla="*/ 326231 w 1247775"/>
                  <a:gd name="connsiteY864" fmla="*/ 1548289 h 1857375"/>
                  <a:gd name="connsiteX865" fmla="*/ 327184 w 1247775"/>
                  <a:gd name="connsiteY865" fmla="*/ 1544479 h 1857375"/>
                  <a:gd name="connsiteX866" fmla="*/ 316706 w 1247775"/>
                  <a:gd name="connsiteY866" fmla="*/ 1534001 h 1857375"/>
                  <a:gd name="connsiteX867" fmla="*/ 313849 w 1247775"/>
                  <a:gd name="connsiteY867" fmla="*/ 1534954 h 1857375"/>
                  <a:gd name="connsiteX868" fmla="*/ 312896 w 1247775"/>
                  <a:gd name="connsiteY868" fmla="*/ 1533049 h 1857375"/>
                  <a:gd name="connsiteX869" fmla="*/ 335756 w 1247775"/>
                  <a:gd name="connsiteY869" fmla="*/ 1505426 h 1857375"/>
                  <a:gd name="connsiteX870" fmla="*/ 331946 w 1247775"/>
                  <a:gd name="connsiteY870" fmla="*/ 1492091 h 1857375"/>
                  <a:gd name="connsiteX871" fmla="*/ 332899 w 1247775"/>
                  <a:gd name="connsiteY871" fmla="*/ 1488281 h 1857375"/>
                  <a:gd name="connsiteX872" fmla="*/ 324326 w 1247775"/>
                  <a:gd name="connsiteY872" fmla="*/ 1479709 h 1857375"/>
                  <a:gd name="connsiteX873" fmla="*/ 320516 w 1247775"/>
                  <a:gd name="connsiteY873" fmla="*/ 1480661 h 1857375"/>
                  <a:gd name="connsiteX874" fmla="*/ 308134 w 1247775"/>
                  <a:gd name="connsiteY874" fmla="*/ 1477804 h 1857375"/>
                  <a:gd name="connsiteX875" fmla="*/ 283369 w 1247775"/>
                  <a:gd name="connsiteY875" fmla="*/ 1492091 h 1857375"/>
                  <a:gd name="connsiteX876" fmla="*/ 279559 w 1247775"/>
                  <a:gd name="connsiteY876" fmla="*/ 1491139 h 1857375"/>
                  <a:gd name="connsiteX877" fmla="*/ 265271 w 1247775"/>
                  <a:gd name="connsiteY877" fmla="*/ 1500664 h 1857375"/>
                  <a:gd name="connsiteX878" fmla="*/ 258604 w 1247775"/>
                  <a:gd name="connsiteY878" fmla="*/ 1508284 h 1857375"/>
                  <a:gd name="connsiteX879" fmla="*/ 250031 w 1247775"/>
                  <a:gd name="connsiteY879" fmla="*/ 1506379 h 1857375"/>
                  <a:gd name="connsiteX880" fmla="*/ 231934 w 1247775"/>
                  <a:gd name="connsiteY880" fmla="*/ 1524476 h 1857375"/>
                  <a:gd name="connsiteX881" fmla="*/ 243364 w 1247775"/>
                  <a:gd name="connsiteY881" fmla="*/ 1541621 h 1857375"/>
                  <a:gd name="connsiteX882" fmla="*/ 242411 w 1247775"/>
                  <a:gd name="connsiteY882" fmla="*/ 1543526 h 1857375"/>
                  <a:gd name="connsiteX883" fmla="*/ 239554 w 1247775"/>
                  <a:gd name="connsiteY883" fmla="*/ 1543526 h 1857375"/>
                  <a:gd name="connsiteX884" fmla="*/ 225266 w 1247775"/>
                  <a:gd name="connsiteY884" fmla="*/ 1548289 h 1857375"/>
                  <a:gd name="connsiteX885" fmla="*/ 210026 w 1247775"/>
                  <a:gd name="connsiteY885" fmla="*/ 1544479 h 1857375"/>
                  <a:gd name="connsiteX886" fmla="*/ 189071 w 1247775"/>
                  <a:gd name="connsiteY886" fmla="*/ 1553051 h 1857375"/>
                  <a:gd name="connsiteX887" fmla="*/ 170974 w 1247775"/>
                  <a:gd name="connsiteY887" fmla="*/ 1543526 h 1857375"/>
                  <a:gd name="connsiteX888" fmla="*/ 162401 w 1247775"/>
                  <a:gd name="connsiteY888" fmla="*/ 1545431 h 1857375"/>
                  <a:gd name="connsiteX889" fmla="*/ 152876 w 1247775"/>
                  <a:gd name="connsiteY889" fmla="*/ 1537811 h 1857375"/>
                  <a:gd name="connsiteX890" fmla="*/ 143351 w 1247775"/>
                  <a:gd name="connsiteY890" fmla="*/ 1547336 h 1857375"/>
                  <a:gd name="connsiteX891" fmla="*/ 150971 w 1247775"/>
                  <a:gd name="connsiteY891" fmla="*/ 1556861 h 1857375"/>
                  <a:gd name="connsiteX892" fmla="*/ 149066 w 1247775"/>
                  <a:gd name="connsiteY892" fmla="*/ 1566386 h 1857375"/>
                  <a:gd name="connsiteX893" fmla="*/ 153829 w 1247775"/>
                  <a:gd name="connsiteY893" fmla="*/ 1580674 h 1857375"/>
                  <a:gd name="connsiteX894" fmla="*/ 143351 w 1247775"/>
                  <a:gd name="connsiteY894" fmla="*/ 1593056 h 1857375"/>
                  <a:gd name="connsiteX895" fmla="*/ 155734 w 1247775"/>
                  <a:gd name="connsiteY895" fmla="*/ 1605439 h 1857375"/>
                  <a:gd name="connsiteX896" fmla="*/ 168116 w 1247775"/>
                  <a:gd name="connsiteY896" fmla="*/ 1593056 h 1857375"/>
                  <a:gd name="connsiteX897" fmla="*/ 167164 w 1247775"/>
                  <a:gd name="connsiteY897" fmla="*/ 1589246 h 1857375"/>
                  <a:gd name="connsiteX898" fmla="*/ 170974 w 1247775"/>
                  <a:gd name="connsiteY898" fmla="*/ 1589246 h 1857375"/>
                  <a:gd name="connsiteX899" fmla="*/ 182404 w 1247775"/>
                  <a:gd name="connsiteY899" fmla="*/ 1586389 h 1857375"/>
                  <a:gd name="connsiteX900" fmla="*/ 184309 w 1247775"/>
                  <a:gd name="connsiteY900" fmla="*/ 1589246 h 1857375"/>
                  <a:gd name="connsiteX901" fmla="*/ 183356 w 1247775"/>
                  <a:gd name="connsiteY901" fmla="*/ 1597819 h 1857375"/>
                  <a:gd name="connsiteX902" fmla="*/ 195739 w 1247775"/>
                  <a:gd name="connsiteY902" fmla="*/ 1620679 h 1857375"/>
                  <a:gd name="connsiteX903" fmla="*/ 195739 w 1247775"/>
                  <a:gd name="connsiteY903" fmla="*/ 1620679 h 1857375"/>
                  <a:gd name="connsiteX904" fmla="*/ 201454 w 1247775"/>
                  <a:gd name="connsiteY904" fmla="*/ 1626394 h 1857375"/>
                  <a:gd name="connsiteX905" fmla="*/ 206216 w 1247775"/>
                  <a:gd name="connsiteY905" fmla="*/ 1624489 h 1857375"/>
                  <a:gd name="connsiteX906" fmla="*/ 210026 w 1247775"/>
                  <a:gd name="connsiteY906" fmla="*/ 1624489 h 1857375"/>
                  <a:gd name="connsiteX907" fmla="*/ 236696 w 1247775"/>
                  <a:gd name="connsiteY907" fmla="*/ 1600676 h 1857375"/>
                  <a:gd name="connsiteX908" fmla="*/ 249079 w 1247775"/>
                  <a:gd name="connsiteY908" fmla="*/ 1604486 h 1857375"/>
                  <a:gd name="connsiteX909" fmla="*/ 247174 w 1247775"/>
                  <a:gd name="connsiteY909" fmla="*/ 1614011 h 1857375"/>
                  <a:gd name="connsiteX910" fmla="*/ 248126 w 1247775"/>
                  <a:gd name="connsiteY910" fmla="*/ 1619726 h 1857375"/>
                  <a:gd name="connsiteX911" fmla="*/ 247174 w 1247775"/>
                  <a:gd name="connsiteY911" fmla="*/ 1619726 h 1857375"/>
                  <a:gd name="connsiteX912" fmla="*/ 233839 w 1247775"/>
                  <a:gd name="connsiteY912" fmla="*/ 1633061 h 1857375"/>
                  <a:gd name="connsiteX913" fmla="*/ 246221 w 1247775"/>
                  <a:gd name="connsiteY913" fmla="*/ 1646396 h 1857375"/>
                  <a:gd name="connsiteX914" fmla="*/ 258604 w 1247775"/>
                  <a:gd name="connsiteY914" fmla="*/ 1657826 h 1857375"/>
                  <a:gd name="connsiteX915" fmla="*/ 270986 w 1247775"/>
                  <a:gd name="connsiteY915" fmla="*/ 1645444 h 1857375"/>
                  <a:gd name="connsiteX916" fmla="*/ 268129 w 1247775"/>
                  <a:gd name="connsiteY916" fmla="*/ 1637824 h 1857375"/>
                  <a:gd name="connsiteX917" fmla="*/ 270034 w 1247775"/>
                  <a:gd name="connsiteY917" fmla="*/ 1637824 h 1857375"/>
                  <a:gd name="connsiteX918" fmla="*/ 281464 w 1247775"/>
                  <a:gd name="connsiteY918" fmla="*/ 1634966 h 1857375"/>
                  <a:gd name="connsiteX919" fmla="*/ 291941 w 1247775"/>
                  <a:gd name="connsiteY919" fmla="*/ 1644491 h 1857375"/>
                  <a:gd name="connsiteX920" fmla="*/ 290036 w 1247775"/>
                  <a:gd name="connsiteY920" fmla="*/ 1651159 h 1857375"/>
                  <a:gd name="connsiteX921" fmla="*/ 303371 w 1247775"/>
                  <a:gd name="connsiteY921" fmla="*/ 1664494 h 1857375"/>
                  <a:gd name="connsiteX922" fmla="*/ 312896 w 1247775"/>
                  <a:gd name="connsiteY922" fmla="*/ 1660684 h 1857375"/>
                  <a:gd name="connsiteX923" fmla="*/ 311944 w 1247775"/>
                  <a:gd name="connsiteY923" fmla="*/ 1664494 h 1857375"/>
                  <a:gd name="connsiteX924" fmla="*/ 324326 w 1247775"/>
                  <a:gd name="connsiteY924" fmla="*/ 1676876 h 1857375"/>
                  <a:gd name="connsiteX925" fmla="*/ 330041 w 1247775"/>
                  <a:gd name="connsiteY925" fmla="*/ 1675924 h 1857375"/>
                  <a:gd name="connsiteX926" fmla="*/ 342424 w 1247775"/>
                  <a:gd name="connsiteY926" fmla="*/ 1683544 h 1857375"/>
                  <a:gd name="connsiteX927" fmla="*/ 351949 w 1247775"/>
                  <a:gd name="connsiteY927" fmla="*/ 1679734 h 1857375"/>
                  <a:gd name="connsiteX928" fmla="*/ 360521 w 1247775"/>
                  <a:gd name="connsiteY928" fmla="*/ 1694974 h 1857375"/>
                  <a:gd name="connsiteX929" fmla="*/ 358616 w 1247775"/>
                  <a:gd name="connsiteY929" fmla="*/ 1694974 h 1857375"/>
                  <a:gd name="connsiteX930" fmla="*/ 348139 w 1247775"/>
                  <a:gd name="connsiteY930" fmla="*/ 1705451 h 1857375"/>
                  <a:gd name="connsiteX931" fmla="*/ 354806 w 1247775"/>
                  <a:gd name="connsiteY931" fmla="*/ 1714976 h 1857375"/>
                  <a:gd name="connsiteX932" fmla="*/ 345281 w 1247775"/>
                  <a:gd name="connsiteY932" fmla="*/ 1729264 h 1857375"/>
                  <a:gd name="connsiteX933" fmla="*/ 360521 w 1247775"/>
                  <a:gd name="connsiteY933" fmla="*/ 1744504 h 1857375"/>
                  <a:gd name="connsiteX934" fmla="*/ 375761 w 1247775"/>
                  <a:gd name="connsiteY934" fmla="*/ 1729264 h 1857375"/>
                  <a:gd name="connsiteX935" fmla="*/ 363379 w 1247775"/>
                  <a:gd name="connsiteY935" fmla="*/ 1714024 h 1857375"/>
                  <a:gd name="connsiteX936" fmla="*/ 368141 w 1247775"/>
                  <a:gd name="connsiteY936" fmla="*/ 1705451 h 1857375"/>
                  <a:gd name="connsiteX937" fmla="*/ 367189 w 1247775"/>
                  <a:gd name="connsiteY937" fmla="*/ 1701641 h 1857375"/>
                  <a:gd name="connsiteX938" fmla="*/ 374809 w 1247775"/>
                  <a:gd name="connsiteY938" fmla="*/ 1704499 h 1857375"/>
                  <a:gd name="connsiteX939" fmla="*/ 381476 w 1247775"/>
                  <a:gd name="connsiteY939" fmla="*/ 1707356 h 1857375"/>
                  <a:gd name="connsiteX940" fmla="*/ 385286 w 1247775"/>
                  <a:gd name="connsiteY940" fmla="*/ 1706404 h 1857375"/>
                  <a:gd name="connsiteX941" fmla="*/ 386239 w 1247775"/>
                  <a:gd name="connsiteY941" fmla="*/ 1706404 h 1857375"/>
                  <a:gd name="connsiteX942" fmla="*/ 416719 w 1247775"/>
                  <a:gd name="connsiteY942" fmla="*/ 1688306 h 1857375"/>
                  <a:gd name="connsiteX943" fmla="*/ 421481 w 1247775"/>
                  <a:gd name="connsiteY943" fmla="*/ 1681639 h 1857375"/>
                  <a:gd name="connsiteX944" fmla="*/ 420529 w 1247775"/>
                  <a:gd name="connsiteY944" fmla="*/ 1678781 h 1857375"/>
                  <a:gd name="connsiteX945" fmla="*/ 420529 w 1247775"/>
                  <a:gd name="connsiteY945" fmla="*/ 1675924 h 1857375"/>
                  <a:gd name="connsiteX946" fmla="*/ 433864 w 1247775"/>
                  <a:gd name="connsiteY946" fmla="*/ 1679734 h 1857375"/>
                  <a:gd name="connsiteX947" fmla="*/ 436721 w 1247775"/>
                  <a:gd name="connsiteY947" fmla="*/ 1686401 h 1857375"/>
                  <a:gd name="connsiteX948" fmla="*/ 415766 w 1247775"/>
                  <a:gd name="connsiteY948" fmla="*/ 1702594 h 1857375"/>
                  <a:gd name="connsiteX949" fmla="*/ 414814 w 1247775"/>
                  <a:gd name="connsiteY949" fmla="*/ 1702594 h 1857375"/>
                  <a:gd name="connsiteX950" fmla="*/ 409099 w 1247775"/>
                  <a:gd name="connsiteY950" fmla="*/ 1708309 h 1857375"/>
                  <a:gd name="connsiteX951" fmla="*/ 409099 w 1247775"/>
                  <a:gd name="connsiteY951" fmla="*/ 1710214 h 1857375"/>
                  <a:gd name="connsiteX952" fmla="*/ 407194 w 1247775"/>
                  <a:gd name="connsiteY952" fmla="*/ 1711166 h 1857375"/>
                  <a:gd name="connsiteX953" fmla="*/ 399574 w 1247775"/>
                  <a:gd name="connsiteY953" fmla="*/ 1705451 h 1857375"/>
                  <a:gd name="connsiteX954" fmla="*/ 391954 w 1247775"/>
                  <a:gd name="connsiteY954" fmla="*/ 1713071 h 1857375"/>
                  <a:gd name="connsiteX955" fmla="*/ 399574 w 1247775"/>
                  <a:gd name="connsiteY955" fmla="*/ 1720691 h 1857375"/>
                  <a:gd name="connsiteX956" fmla="*/ 400526 w 1247775"/>
                  <a:gd name="connsiteY956" fmla="*/ 1720691 h 1857375"/>
                  <a:gd name="connsiteX957" fmla="*/ 400526 w 1247775"/>
                  <a:gd name="connsiteY957" fmla="*/ 1724501 h 1857375"/>
                  <a:gd name="connsiteX958" fmla="*/ 401479 w 1247775"/>
                  <a:gd name="connsiteY958" fmla="*/ 1729264 h 1857375"/>
                  <a:gd name="connsiteX959" fmla="*/ 392906 w 1247775"/>
                  <a:gd name="connsiteY959" fmla="*/ 1743551 h 1857375"/>
                  <a:gd name="connsiteX960" fmla="*/ 394811 w 1247775"/>
                  <a:gd name="connsiteY960" fmla="*/ 1752124 h 1857375"/>
                  <a:gd name="connsiteX961" fmla="*/ 380524 w 1247775"/>
                  <a:gd name="connsiteY961" fmla="*/ 1756886 h 1857375"/>
                  <a:gd name="connsiteX962" fmla="*/ 367189 w 1247775"/>
                  <a:gd name="connsiteY962" fmla="*/ 1751171 h 1857375"/>
                  <a:gd name="connsiteX963" fmla="*/ 348139 w 1247775"/>
                  <a:gd name="connsiteY963" fmla="*/ 1766411 h 1857375"/>
                  <a:gd name="connsiteX964" fmla="*/ 347186 w 1247775"/>
                  <a:gd name="connsiteY964" fmla="*/ 1767364 h 1857375"/>
                  <a:gd name="connsiteX965" fmla="*/ 348139 w 1247775"/>
                  <a:gd name="connsiteY965" fmla="*/ 1761649 h 1857375"/>
                  <a:gd name="connsiteX966" fmla="*/ 333851 w 1247775"/>
                  <a:gd name="connsiteY966" fmla="*/ 1747361 h 1857375"/>
                  <a:gd name="connsiteX967" fmla="*/ 324326 w 1247775"/>
                  <a:gd name="connsiteY967" fmla="*/ 1751171 h 1857375"/>
                  <a:gd name="connsiteX968" fmla="*/ 298609 w 1247775"/>
                  <a:gd name="connsiteY968" fmla="*/ 1736884 h 1857375"/>
                  <a:gd name="connsiteX969" fmla="*/ 268129 w 1247775"/>
                  <a:gd name="connsiteY969" fmla="*/ 1766411 h 1857375"/>
                  <a:gd name="connsiteX970" fmla="*/ 263366 w 1247775"/>
                  <a:gd name="connsiteY970" fmla="*/ 1767364 h 1857375"/>
                  <a:gd name="connsiteX971" fmla="*/ 265271 w 1247775"/>
                  <a:gd name="connsiteY971" fmla="*/ 1758791 h 1857375"/>
                  <a:gd name="connsiteX972" fmla="*/ 238601 w 1247775"/>
                  <a:gd name="connsiteY972" fmla="*/ 1732121 h 1857375"/>
                  <a:gd name="connsiteX973" fmla="*/ 211931 w 1247775"/>
                  <a:gd name="connsiteY973" fmla="*/ 1758791 h 1857375"/>
                  <a:gd name="connsiteX974" fmla="*/ 212884 w 1247775"/>
                  <a:gd name="connsiteY974" fmla="*/ 1764506 h 1857375"/>
                  <a:gd name="connsiteX975" fmla="*/ 212884 w 1247775"/>
                  <a:gd name="connsiteY975" fmla="*/ 1765459 h 1857375"/>
                  <a:gd name="connsiteX976" fmla="*/ 214789 w 1247775"/>
                  <a:gd name="connsiteY976" fmla="*/ 1773079 h 1857375"/>
                  <a:gd name="connsiteX977" fmla="*/ 207169 w 1247775"/>
                  <a:gd name="connsiteY977" fmla="*/ 1781651 h 1857375"/>
                  <a:gd name="connsiteX978" fmla="*/ 208121 w 1247775"/>
                  <a:gd name="connsiteY978" fmla="*/ 1784509 h 1857375"/>
                  <a:gd name="connsiteX979" fmla="*/ 195739 w 1247775"/>
                  <a:gd name="connsiteY979" fmla="*/ 1810226 h 1857375"/>
                  <a:gd name="connsiteX980" fmla="*/ 230029 w 1247775"/>
                  <a:gd name="connsiteY980" fmla="*/ 1847374 h 1857375"/>
                  <a:gd name="connsiteX981" fmla="*/ 260509 w 1247775"/>
                  <a:gd name="connsiteY981" fmla="*/ 1832134 h 1857375"/>
                  <a:gd name="connsiteX982" fmla="*/ 260509 w 1247775"/>
                  <a:gd name="connsiteY982" fmla="*/ 1834991 h 1857375"/>
                  <a:gd name="connsiteX983" fmla="*/ 261461 w 1247775"/>
                  <a:gd name="connsiteY983" fmla="*/ 1839754 h 1857375"/>
                  <a:gd name="connsiteX984" fmla="*/ 257651 w 1247775"/>
                  <a:gd name="connsiteY984" fmla="*/ 1844516 h 1857375"/>
                  <a:gd name="connsiteX985" fmla="*/ 263366 w 1247775"/>
                  <a:gd name="connsiteY985" fmla="*/ 1850231 h 1857375"/>
                  <a:gd name="connsiteX986" fmla="*/ 267176 w 1247775"/>
                  <a:gd name="connsiteY986" fmla="*/ 1848326 h 1857375"/>
                  <a:gd name="connsiteX987" fmla="*/ 270986 w 1247775"/>
                  <a:gd name="connsiteY987" fmla="*/ 1850231 h 1857375"/>
                  <a:gd name="connsiteX988" fmla="*/ 279559 w 1247775"/>
                  <a:gd name="connsiteY988" fmla="*/ 1855946 h 1857375"/>
                  <a:gd name="connsiteX989" fmla="*/ 288131 w 1247775"/>
                  <a:gd name="connsiteY989" fmla="*/ 1850231 h 1857375"/>
                  <a:gd name="connsiteX990" fmla="*/ 300514 w 1247775"/>
                  <a:gd name="connsiteY990" fmla="*/ 1854041 h 1857375"/>
                  <a:gd name="connsiteX991" fmla="*/ 310039 w 1247775"/>
                  <a:gd name="connsiteY991" fmla="*/ 1852136 h 1857375"/>
                  <a:gd name="connsiteX992" fmla="*/ 329089 w 1247775"/>
                  <a:gd name="connsiteY992" fmla="*/ 1834039 h 1857375"/>
                  <a:gd name="connsiteX993" fmla="*/ 334804 w 1247775"/>
                  <a:gd name="connsiteY993" fmla="*/ 1828324 h 1857375"/>
                  <a:gd name="connsiteX994" fmla="*/ 337661 w 1247775"/>
                  <a:gd name="connsiteY994" fmla="*/ 1828324 h 1857375"/>
                  <a:gd name="connsiteX995" fmla="*/ 356711 w 1247775"/>
                  <a:gd name="connsiteY995" fmla="*/ 1817846 h 1857375"/>
                  <a:gd name="connsiteX996" fmla="*/ 368141 w 1247775"/>
                  <a:gd name="connsiteY996" fmla="*/ 1819751 h 1857375"/>
                  <a:gd name="connsiteX997" fmla="*/ 380524 w 1247775"/>
                  <a:gd name="connsiteY997" fmla="*/ 1817846 h 1857375"/>
                  <a:gd name="connsiteX998" fmla="*/ 400526 w 1247775"/>
                  <a:gd name="connsiteY998" fmla="*/ 1823561 h 1857375"/>
                  <a:gd name="connsiteX999" fmla="*/ 437674 w 1247775"/>
                  <a:gd name="connsiteY999" fmla="*/ 1786414 h 1857375"/>
                  <a:gd name="connsiteX1000" fmla="*/ 437674 w 1247775"/>
                  <a:gd name="connsiteY1000" fmla="*/ 1786414 h 1857375"/>
                  <a:gd name="connsiteX1001" fmla="*/ 441484 w 1247775"/>
                  <a:gd name="connsiteY1001" fmla="*/ 1786414 h 1857375"/>
                  <a:gd name="connsiteX1002" fmla="*/ 454819 w 1247775"/>
                  <a:gd name="connsiteY1002" fmla="*/ 1782604 h 1857375"/>
                  <a:gd name="connsiteX1003" fmla="*/ 461486 w 1247775"/>
                  <a:gd name="connsiteY1003" fmla="*/ 1784509 h 1857375"/>
                  <a:gd name="connsiteX1004" fmla="*/ 475774 w 1247775"/>
                  <a:gd name="connsiteY1004" fmla="*/ 1770221 h 1857375"/>
                  <a:gd name="connsiteX1005" fmla="*/ 472916 w 1247775"/>
                  <a:gd name="connsiteY1005" fmla="*/ 1762601 h 1857375"/>
                  <a:gd name="connsiteX1006" fmla="*/ 488156 w 1247775"/>
                  <a:gd name="connsiteY1006" fmla="*/ 1753076 h 1857375"/>
                  <a:gd name="connsiteX1007" fmla="*/ 493871 w 1247775"/>
                  <a:gd name="connsiteY1007" fmla="*/ 1750219 h 1857375"/>
                  <a:gd name="connsiteX1008" fmla="*/ 493871 w 1247775"/>
                  <a:gd name="connsiteY1008" fmla="*/ 1751171 h 1857375"/>
                  <a:gd name="connsiteX1009" fmla="*/ 525304 w 1247775"/>
                  <a:gd name="connsiteY1009" fmla="*/ 1782604 h 1857375"/>
                  <a:gd name="connsiteX1010" fmla="*/ 533876 w 1247775"/>
                  <a:gd name="connsiteY1010" fmla="*/ 1780699 h 1857375"/>
                  <a:gd name="connsiteX1011" fmla="*/ 550069 w 1247775"/>
                  <a:gd name="connsiteY1011" fmla="*/ 1785461 h 1857375"/>
                  <a:gd name="connsiteX1012" fmla="*/ 567214 w 1247775"/>
                  <a:gd name="connsiteY1012" fmla="*/ 1779746 h 1857375"/>
                  <a:gd name="connsiteX1013" fmla="*/ 575786 w 1247775"/>
                  <a:gd name="connsiteY1013" fmla="*/ 1780699 h 1857375"/>
                  <a:gd name="connsiteX1014" fmla="*/ 601504 w 1247775"/>
                  <a:gd name="connsiteY1014" fmla="*/ 1769269 h 1857375"/>
                  <a:gd name="connsiteX1015" fmla="*/ 604361 w 1247775"/>
                  <a:gd name="connsiteY1015" fmla="*/ 1769269 h 1857375"/>
                  <a:gd name="connsiteX1016" fmla="*/ 615791 w 1247775"/>
                  <a:gd name="connsiteY1016" fmla="*/ 1767364 h 1857375"/>
                  <a:gd name="connsiteX1017" fmla="*/ 651034 w 1247775"/>
                  <a:gd name="connsiteY1017" fmla="*/ 1791176 h 1857375"/>
                  <a:gd name="connsiteX1018" fmla="*/ 655796 w 1247775"/>
                  <a:gd name="connsiteY1018" fmla="*/ 1791176 h 1857375"/>
                  <a:gd name="connsiteX1019" fmla="*/ 705326 w 1247775"/>
                  <a:gd name="connsiteY1019" fmla="*/ 1800701 h 1857375"/>
                  <a:gd name="connsiteX1020" fmla="*/ 1004411 w 1247775"/>
                  <a:gd name="connsiteY1020" fmla="*/ 1796891 h 1857375"/>
                  <a:gd name="connsiteX1021" fmla="*/ 1087279 w 1247775"/>
                  <a:gd name="connsiteY1021" fmla="*/ 1637824 h 1857375"/>
                  <a:gd name="connsiteX1022" fmla="*/ 1076801 w 1247775"/>
                  <a:gd name="connsiteY1022" fmla="*/ 1550194 h 1857375"/>
                  <a:gd name="connsiteX1023" fmla="*/ 1153001 w 1247775"/>
                  <a:gd name="connsiteY1023" fmla="*/ 1512094 h 1857375"/>
                  <a:gd name="connsiteX1024" fmla="*/ 1149191 w 1247775"/>
                  <a:gd name="connsiteY1024" fmla="*/ 1437799 h 1857375"/>
                  <a:gd name="connsiteX1025" fmla="*/ 1078706 w 1247775"/>
                  <a:gd name="connsiteY1025" fmla="*/ 1408271 h 1857375"/>
                  <a:gd name="connsiteX1026" fmla="*/ 1161574 w 1247775"/>
                  <a:gd name="connsiteY1026" fmla="*/ 1366361 h 1857375"/>
                  <a:gd name="connsiteX1027" fmla="*/ 1186339 w 1247775"/>
                  <a:gd name="connsiteY1027" fmla="*/ 1283494 h 1857375"/>
                  <a:gd name="connsiteX1028" fmla="*/ 1138714 w 1247775"/>
                  <a:gd name="connsiteY1028" fmla="*/ 1235869 h 1857375"/>
                  <a:gd name="connsiteX1029" fmla="*/ 1159669 w 1247775"/>
                  <a:gd name="connsiteY1029" fmla="*/ 1165384 h 1857375"/>
                  <a:gd name="connsiteX1030" fmla="*/ 1240631 w 1247775"/>
                  <a:gd name="connsiteY1030" fmla="*/ 1103471 h 1857375"/>
                  <a:gd name="connsiteX1031" fmla="*/ 1172051 w 1247775"/>
                  <a:gd name="connsiteY1031" fmla="*/ 974884 h 1857375"/>
                  <a:gd name="connsiteX1032" fmla="*/ 584359 w 1247775"/>
                  <a:gd name="connsiteY1032" fmla="*/ 250984 h 1857375"/>
                  <a:gd name="connsiteX1033" fmla="*/ 581501 w 1247775"/>
                  <a:gd name="connsiteY1033" fmla="*/ 252889 h 1857375"/>
                  <a:gd name="connsiteX1034" fmla="*/ 572929 w 1247775"/>
                  <a:gd name="connsiteY1034" fmla="*/ 250031 h 1857375"/>
                  <a:gd name="connsiteX1035" fmla="*/ 571976 w 1247775"/>
                  <a:gd name="connsiteY1035" fmla="*/ 250031 h 1857375"/>
                  <a:gd name="connsiteX1036" fmla="*/ 570071 w 1247775"/>
                  <a:gd name="connsiteY1036" fmla="*/ 249079 h 1857375"/>
                  <a:gd name="connsiteX1037" fmla="*/ 570071 w 1247775"/>
                  <a:gd name="connsiteY1037" fmla="*/ 246221 h 1857375"/>
                  <a:gd name="connsiteX1038" fmla="*/ 570071 w 1247775"/>
                  <a:gd name="connsiteY1038" fmla="*/ 243364 h 1857375"/>
                  <a:gd name="connsiteX1039" fmla="*/ 585311 w 1247775"/>
                  <a:gd name="connsiteY1039" fmla="*/ 234791 h 1857375"/>
                  <a:gd name="connsiteX1040" fmla="*/ 595789 w 1247775"/>
                  <a:gd name="connsiteY1040" fmla="*/ 244316 h 1857375"/>
                  <a:gd name="connsiteX1041" fmla="*/ 584359 w 1247775"/>
                  <a:gd name="connsiteY1041" fmla="*/ 250984 h 1857375"/>
                  <a:gd name="connsiteX1042" fmla="*/ 596741 w 1247775"/>
                  <a:gd name="connsiteY1042" fmla="*/ 201454 h 1857375"/>
                  <a:gd name="connsiteX1043" fmla="*/ 596741 w 1247775"/>
                  <a:gd name="connsiteY1043" fmla="*/ 198596 h 1857375"/>
                  <a:gd name="connsiteX1044" fmla="*/ 598646 w 1247775"/>
                  <a:gd name="connsiteY1044" fmla="*/ 199549 h 1857375"/>
                  <a:gd name="connsiteX1045" fmla="*/ 596741 w 1247775"/>
                  <a:gd name="connsiteY1045" fmla="*/ 201454 h 1857375"/>
                  <a:gd name="connsiteX1046" fmla="*/ 606266 w 1247775"/>
                  <a:gd name="connsiteY1046" fmla="*/ 250031 h 1857375"/>
                  <a:gd name="connsiteX1047" fmla="*/ 602456 w 1247775"/>
                  <a:gd name="connsiteY1047" fmla="*/ 245269 h 1857375"/>
                  <a:gd name="connsiteX1048" fmla="*/ 605314 w 1247775"/>
                  <a:gd name="connsiteY1048" fmla="*/ 245269 h 1857375"/>
                  <a:gd name="connsiteX1049" fmla="*/ 609124 w 1247775"/>
                  <a:gd name="connsiteY1049" fmla="*/ 245269 h 1857375"/>
                  <a:gd name="connsiteX1050" fmla="*/ 606266 w 1247775"/>
                  <a:gd name="connsiteY1050" fmla="*/ 250031 h 1857375"/>
                  <a:gd name="connsiteX1051" fmla="*/ 557689 w 1247775"/>
                  <a:gd name="connsiteY1051" fmla="*/ 407194 h 1857375"/>
                  <a:gd name="connsiteX1052" fmla="*/ 555784 w 1247775"/>
                  <a:gd name="connsiteY1052" fmla="*/ 407194 h 1857375"/>
                  <a:gd name="connsiteX1053" fmla="*/ 555784 w 1247775"/>
                  <a:gd name="connsiteY1053" fmla="*/ 405289 h 1857375"/>
                  <a:gd name="connsiteX1054" fmla="*/ 554831 w 1247775"/>
                  <a:gd name="connsiteY1054" fmla="*/ 400526 h 1857375"/>
                  <a:gd name="connsiteX1055" fmla="*/ 559594 w 1247775"/>
                  <a:gd name="connsiteY1055" fmla="*/ 407194 h 1857375"/>
                  <a:gd name="connsiteX1056" fmla="*/ 557689 w 1247775"/>
                  <a:gd name="connsiteY1056" fmla="*/ 407194 h 1857375"/>
                  <a:gd name="connsiteX1057" fmla="*/ 637699 w 1247775"/>
                  <a:gd name="connsiteY1057" fmla="*/ 305276 h 1857375"/>
                  <a:gd name="connsiteX1058" fmla="*/ 641509 w 1247775"/>
                  <a:gd name="connsiteY1058" fmla="*/ 309086 h 1857375"/>
                  <a:gd name="connsiteX1059" fmla="*/ 638651 w 1247775"/>
                  <a:gd name="connsiteY1059" fmla="*/ 310039 h 1857375"/>
                  <a:gd name="connsiteX1060" fmla="*/ 636746 w 1247775"/>
                  <a:gd name="connsiteY1060" fmla="*/ 306229 h 1857375"/>
                  <a:gd name="connsiteX1061" fmla="*/ 637699 w 1247775"/>
                  <a:gd name="connsiteY1061" fmla="*/ 305276 h 1857375"/>
                  <a:gd name="connsiteX1062" fmla="*/ 591979 w 1247775"/>
                  <a:gd name="connsiteY1062" fmla="*/ 417671 h 1857375"/>
                  <a:gd name="connsiteX1063" fmla="*/ 609124 w 1247775"/>
                  <a:gd name="connsiteY1063" fmla="*/ 409099 h 1857375"/>
                  <a:gd name="connsiteX1064" fmla="*/ 606266 w 1247775"/>
                  <a:gd name="connsiteY1064" fmla="*/ 418624 h 1857375"/>
                  <a:gd name="connsiteX1065" fmla="*/ 606266 w 1247775"/>
                  <a:gd name="connsiteY1065" fmla="*/ 418624 h 1857375"/>
                  <a:gd name="connsiteX1066" fmla="*/ 598646 w 1247775"/>
                  <a:gd name="connsiteY1066" fmla="*/ 426244 h 1857375"/>
                  <a:gd name="connsiteX1067" fmla="*/ 591026 w 1247775"/>
                  <a:gd name="connsiteY1067" fmla="*/ 420529 h 1857375"/>
                  <a:gd name="connsiteX1068" fmla="*/ 591979 w 1247775"/>
                  <a:gd name="connsiteY1068" fmla="*/ 417671 h 1857375"/>
                  <a:gd name="connsiteX1069" fmla="*/ 594836 w 1247775"/>
                  <a:gd name="connsiteY1069" fmla="*/ 511016 h 1857375"/>
                  <a:gd name="connsiteX1070" fmla="*/ 591979 w 1247775"/>
                  <a:gd name="connsiteY1070" fmla="*/ 510064 h 1857375"/>
                  <a:gd name="connsiteX1071" fmla="*/ 590074 w 1247775"/>
                  <a:gd name="connsiteY1071" fmla="*/ 510064 h 1857375"/>
                  <a:gd name="connsiteX1072" fmla="*/ 587216 w 1247775"/>
                  <a:gd name="connsiteY1072" fmla="*/ 508159 h 1857375"/>
                  <a:gd name="connsiteX1073" fmla="*/ 597694 w 1247775"/>
                  <a:gd name="connsiteY1073" fmla="*/ 503396 h 1857375"/>
                  <a:gd name="connsiteX1074" fmla="*/ 598646 w 1247775"/>
                  <a:gd name="connsiteY1074" fmla="*/ 505301 h 1857375"/>
                  <a:gd name="connsiteX1075" fmla="*/ 594836 w 1247775"/>
                  <a:gd name="connsiteY1075" fmla="*/ 511016 h 1857375"/>
                  <a:gd name="connsiteX1076" fmla="*/ 633889 w 1247775"/>
                  <a:gd name="connsiteY1076" fmla="*/ 447199 h 1857375"/>
                  <a:gd name="connsiteX1077" fmla="*/ 627221 w 1247775"/>
                  <a:gd name="connsiteY1077" fmla="*/ 461486 h 1857375"/>
                  <a:gd name="connsiteX1078" fmla="*/ 626269 w 1247775"/>
                  <a:gd name="connsiteY1078" fmla="*/ 461486 h 1857375"/>
                  <a:gd name="connsiteX1079" fmla="*/ 608171 w 1247775"/>
                  <a:gd name="connsiteY1079" fmla="*/ 479584 h 1857375"/>
                  <a:gd name="connsiteX1080" fmla="*/ 609124 w 1247775"/>
                  <a:gd name="connsiteY1080" fmla="*/ 484346 h 1857375"/>
                  <a:gd name="connsiteX1081" fmla="*/ 608171 w 1247775"/>
                  <a:gd name="connsiteY1081" fmla="*/ 485299 h 1857375"/>
                  <a:gd name="connsiteX1082" fmla="*/ 608171 w 1247775"/>
                  <a:gd name="connsiteY1082" fmla="*/ 483394 h 1857375"/>
                  <a:gd name="connsiteX1083" fmla="*/ 593884 w 1247775"/>
                  <a:gd name="connsiteY1083" fmla="*/ 459581 h 1857375"/>
                  <a:gd name="connsiteX1084" fmla="*/ 606266 w 1247775"/>
                  <a:gd name="connsiteY1084" fmla="*/ 444341 h 1857375"/>
                  <a:gd name="connsiteX1085" fmla="*/ 614839 w 1247775"/>
                  <a:gd name="connsiteY1085" fmla="*/ 447199 h 1857375"/>
                  <a:gd name="connsiteX1086" fmla="*/ 626269 w 1247775"/>
                  <a:gd name="connsiteY1086" fmla="*/ 440531 h 1857375"/>
                  <a:gd name="connsiteX1087" fmla="*/ 630079 w 1247775"/>
                  <a:gd name="connsiteY1087" fmla="*/ 440531 h 1857375"/>
                  <a:gd name="connsiteX1088" fmla="*/ 631984 w 1247775"/>
                  <a:gd name="connsiteY1088" fmla="*/ 440531 h 1857375"/>
                  <a:gd name="connsiteX1089" fmla="*/ 636746 w 1247775"/>
                  <a:gd name="connsiteY1089" fmla="*/ 444341 h 1857375"/>
                  <a:gd name="connsiteX1090" fmla="*/ 633889 w 1247775"/>
                  <a:gd name="connsiteY1090" fmla="*/ 447199 h 1857375"/>
                  <a:gd name="connsiteX1091" fmla="*/ 633889 w 1247775"/>
                  <a:gd name="connsiteY1091" fmla="*/ 447199 h 1857375"/>
                  <a:gd name="connsiteX1092" fmla="*/ 639604 w 1247775"/>
                  <a:gd name="connsiteY1092" fmla="*/ 402431 h 1857375"/>
                  <a:gd name="connsiteX1093" fmla="*/ 631031 w 1247775"/>
                  <a:gd name="connsiteY1093" fmla="*/ 399574 h 1857375"/>
                  <a:gd name="connsiteX1094" fmla="*/ 625316 w 1247775"/>
                  <a:gd name="connsiteY1094" fmla="*/ 391001 h 1857375"/>
                  <a:gd name="connsiteX1095" fmla="*/ 626269 w 1247775"/>
                  <a:gd name="connsiteY1095" fmla="*/ 388144 h 1857375"/>
                  <a:gd name="connsiteX1096" fmla="*/ 620554 w 1247775"/>
                  <a:gd name="connsiteY1096" fmla="*/ 382429 h 1857375"/>
                  <a:gd name="connsiteX1097" fmla="*/ 619601 w 1247775"/>
                  <a:gd name="connsiteY1097" fmla="*/ 374809 h 1857375"/>
                  <a:gd name="connsiteX1098" fmla="*/ 625316 w 1247775"/>
                  <a:gd name="connsiteY1098" fmla="*/ 375761 h 1857375"/>
                  <a:gd name="connsiteX1099" fmla="*/ 631031 w 1247775"/>
                  <a:gd name="connsiteY1099" fmla="*/ 373856 h 1857375"/>
                  <a:gd name="connsiteX1100" fmla="*/ 642461 w 1247775"/>
                  <a:gd name="connsiteY1100" fmla="*/ 380524 h 1857375"/>
                  <a:gd name="connsiteX1101" fmla="*/ 647224 w 1247775"/>
                  <a:gd name="connsiteY1101" fmla="*/ 394811 h 1857375"/>
                  <a:gd name="connsiteX1102" fmla="*/ 639604 w 1247775"/>
                  <a:gd name="connsiteY1102" fmla="*/ 402431 h 1857375"/>
                  <a:gd name="connsiteX1103" fmla="*/ 343376 w 1247775"/>
                  <a:gd name="connsiteY1103" fmla="*/ 758666 h 1857375"/>
                  <a:gd name="connsiteX1104" fmla="*/ 343376 w 1247775"/>
                  <a:gd name="connsiteY1104" fmla="*/ 758666 h 1857375"/>
                  <a:gd name="connsiteX1105" fmla="*/ 341471 w 1247775"/>
                  <a:gd name="connsiteY1105" fmla="*/ 751999 h 1857375"/>
                  <a:gd name="connsiteX1106" fmla="*/ 346234 w 1247775"/>
                  <a:gd name="connsiteY1106" fmla="*/ 752951 h 1857375"/>
                  <a:gd name="connsiteX1107" fmla="*/ 343376 w 1247775"/>
                  <a:gd name="connsiteY1107" fmla="*/ 758666 h 1857375"/>
                  <a:gd name="connsiteX1108" fmla="*/ 109061 w 1247775"/>
                  <a:gd name="connsiteY1108" fmla="*/ 1225391 h 1857375"/>
                  <a:gd name="connsiteX1109" fmla="*/ 95726 w 1247775"/>
                  <a:gd name="connsiteY1109" fmla="*/ 1217771 h 1857375"/>
                  <a:gd name="connsiteX1110" fmla="*/ 104299 w 1247775"/>
                  <a:gd name="connsiteY1110" fmla="*/ 1210151 h 1857375"/>
                  <a:gd name="connsiteX1111" fmla="*/ 122396 w 1247775"/>
                  <a:gd name="connsiteY1111" fmla="*/ 1195864 h 1857375"/>
                  <a:gd name="connsiteX1112" fmla="*/ 129064 w 1247775"/>
                  <a:gd name="connsiteY1112" fmla="*/ 1201579 h 1857375"/>
                  <a:gd name="connsiteX1113" fmla="*/ 109061 w 1247775"/>
                  <a:gd name="connsiteY1113" fmla="*/ 1225391 h 1857375"/>
                  <a:gd name="connsiteX1114" fmla="*/ 151924 w 1247775"/>
                  <a:gd name="connsiteY1114" fmla="*/ 1208246 h 1857375"/>
                  <a:gd name="connsiteX1115" fmla="*/ 150019 w 1247775"/>
                  <a:gd name="connsiteY1115" fmla="*/ 1206341 h 1857375"/>
                  <a:gd name="connsiteX1116" fmla="*/ 151924 w 1247775"/>
                  <a:gd name="connsiteY1116" fmla="*/ 1206341 h 1857375"/>
                  <a:gd name="connsiteX1117" fmla="*/ 151924 w 1247775"/>
                  <a:gd name="connsiteY1117" fmla="*/ 1208246 h 1857375"/>
                  <a:gd name="connsiteX1118" fmla="*/ 290989 w 1247775"/>
                  <a:gd name="connsiteY1118" fmla="*/ 992981 h 1857375"/>
                  <a:gd name="connsiteX1119" fmla="*/ 291941 w 1247775"/>
                  <a:gd name="connsiteY1119" fmla="*/ 986314 h 1857375"/>
                  <a:gd name="connsiteX1120" fmla="*/ 291941 w 1247775"/>
                  <a:gd name="connsiteY1120" fmla="*/ 986314 h 1857375"/>
                  <a:gd name="connsiteX1121" fmla="*/ 294799 w 1247775"/>
                  <a:gd name="connsiteY1121" fmla="*/ 987266 h 1857375"/>
                  <a:gd name="connsiteX1122" fmla="*/ 290989 w 1247775"/>
                  <a:gd name="connsiteY1122" fmla="*/ 992981 h 1857375"/>
                  <a:gd name="connsiteX1123" fmla="*/ 309086 w 1247775"/>
                  <a:gd name="connsiteY1123" fmla="*/ 1652111 h 1857375"/>
                  <a:gd name="connsiteX1124" fmla="*/ 310039 w 1247775"/>
                  <a:gd name="connsiteY1124" fmla="*/ 1649254 h 1857375"/>
                  <a:gd name="connsiteX1125" fmla="*/ 310991 w 1247775"/>
                  <a:gd name="connsiteY1125" fmla="*/ 1650206 h 1857375"/>
                  <a:gd name="connsiteX1126" fmla="*/ 309086 w 1247775"/>
                  <a:gd name="connsiteY1126" fmla="*/ 1652111 h 1857375"/>
                  <a:gd name="connsiteX1127" fmla="*/ 259556 w 1247775"/>
                  <a:gd name="connsiteY1127" fmla="*/ 1822609 h 1857375"/>
                  <a:gd name="connsiteX1128" fmla="*/ 261461 w 1247775"/>
                  <a:gd name="connsiteY1128" fmla="*/ 1816894 h 1857375"/>
                  <a:gd name="connsiteX1129" fmla="*/ 265271 w 1247775"/>
                  <a:gd name="connsiteY1129" fmla="*/ 1816894 h 1857375"/>
                  <a:gd name="connsiteX1130" fmla="*/ 266224 w 1247775"/>
                  <a:gd name="connsiteY1130" fmla="*/ 1817846 h 1857375"/>
                  <a:gd name="connsiteX1131" fmla="*/ 259556 w 1247775"/>
                  <a:gd name="connsiteY1131" fmla="*/ 1822609 h 1857375"/>
                  <a:gd name="connsiteX1132" fmla="*/ 330994 w 1247775"/>
                  <a:gd name="connsiteY1132" fmla="*/ 1783556 h 1857375"/>
                  <a:gd name="connsiteX1133" fmla="*/ 329089 w 1247775"/>
                  <a:gd name="connsiteY1133" fmla="*/ 1783556 h 1857375"/>
                  <a:gd name="connsiteX1134" fmla="*/ 326231 w 1247775"/>
                  <a:gd name="connsiteY1134" fmla="*/ 1781651 h 1857375"/>
                  <a:gd name="connsiteX1135" fmla="*/ 321469 w 1247775"/>
                  <a:gd name="connsiteY1135" fmla="*/ 1777841 h 1857375"/>
                  <a:gd name="connsiteX1136" fmla="*/ 323374 w 1247775"/>
                  <a:gd name="connsiteY1136" fmla="*/ 1772126 h 1857375"/>
                  <a:gd name="connsiteX1137" fmla="*/ 329089 w 1247775"/>
                  <a:gd name="connsiteY1137" fmla="*/ 1773079 h 1857375"/>
                  <a:gd name="connsiteX1138" fmla="*/ 335756 w 1247775"/>
                  <a:gd name="connsiteY1138" fmla="*/ 1771174 h 1857375"/>
                  <a:gd name="connsiteX1139" fmla="*/ 330994 w 1247775"/>
                  <a:gd name="connsiteY1139" fmla="*/ 1783556 h 1857375"/>
                  <a:gd name="connsiteX1140" fmla="*/ 442436 w 1247775"/>
                  <a:gd name="connsiteY1140" fmla="*/ 1450181 h 1857375"/>
                  <a:gd name="connsiteX1141" fmla="*/ 451009 w 1247775"/>
                  <a:gd name="connsiteY1141" fmla="*/ 1458754 h 1857375"/>
                  <a:gd name="connsiteX1142" fmla="*/ 444341 w 1247775"/>
                  <a:gd name="connsiteY1142" fmla="*/ 1465421 h 1857375"/>
                  <a:gd name="connsiteX1143" fmla="*/ 437674 w 1247775"/>
                  <a:gd name="connsiteY1143" fmla="*/ 1454944 h 1857375"/>
                  <a:gd name="connsiteX1144" fmla="*/ 442436 w 1247775"/>
                  <a:gd name="connsiteY1144" fmla="*/ 1450181 h 1857375"/>
                  <a:gd name="connsiteX1145" fmla="*/ 426244 w 1247775"/>
                  <a:gd name="connsiteY1145" fmla="*/ 1592104 h 1857375"/>
                  <a:gd name="connsiteX1146" fmla="*/ 420529 w 1247775"/>
                  <a:gd name="connsiteY1146" fmla="*/ 1587341 h 1857375"/>
                  <a:gd name="connsiteX1147" fmla="*/ 419576 w 1247775"/>
                  <a:gd name="connsiteY1147" fmla="*/ 1587341 h 1857375"/>
                  <a:gd name="connsiteX1148" fmla="*/ 421481 w 1247775"/>
                  <a:gd name="connsiteY1148" fmla="*/ 1576864 h 1857375"/>
                  <a:gd name="connsiteX1149" fmla="*/ 421481 w 1247775"/>
                  <a:gd name="connsiteY1149" fmla="*/ 1574959 h 1857375"/>
                  <a:gd name="connsiteX1150" fmla="*/ 422434 w 1247775"/>
                  <a:gd name="connsiteY1150" fmla="*/ 1574959 h 1857375"/>
                  <a:gd name="connsiteX1151" fmla="*/ 426244 w 1247775"/>
                  <a:gd name="connsiteY1151" fmla="*/ 1577816 h 1857375"/>
                  <a:gd name="connsiteX1152" fmla="*/ 426244 w 1247775"/>
                  <a:gd name="connsiteY1152" fmla="*/ 1580674 h 1857375"/>
                  <a:gd name="connsiteX1153" fmla="*/ 430054 w 1247775"/>
                  <a:gd name="connsiteY1153" fmla="*/ 1593056 h 1857375"/>
                  <a:gd name="connsiteX1154" fmla="*/ 426244 w 1247775"/>
                  <a:gd name="connsiteY1154" fmla="*/ 1592104 h 1857375"/>
                  <a:gd name="connsiteX1155" fmla="*/ 431959 w 1247775"/>
                  <a:gd name="connsiteY1155" fmla="*/ 1518761 h 1857375"/>
                  <a:gd name="connsiteX1156" fmla="*/ 425291 w 1247775"/>
                  <a:gd name="connsiteY1156" fmla="*/ 1517809 h 1857375"/>
                  <a:gd name="connsiteX1157" fmla="*/ 415766 w 1247775"/>
                  <a:gd name="connsiteY1157" fmla="*/ 1519714 h 1857375"/>
                  <a:gd name="connsiteX1158" fmla="*/ 416719 w 1247775"/>
                  <a:gd name="connsiteY1158" fmla="*/ 1515904 h 1857375"/>
                  <a:gd name="connsiteX1159" fmla="*/ 413861 w 1247775"/>
                  <a:gd name="connsiteY1159" fmla="*/ 1508284 h 1857375"/>
                  <a:gd name="connsiteX1160" fmla="*/ 419576 w 1247775"/>
                  <a:gd name="connsiteY1160" fmla="*/ 1499711 h 1857375"/>
                  <a:gd name="connsiteX1161" fmla="*/ 418624 w 1247775"/>
                  <a:gd name="connsiteY1161" fmla="*/ 1494949 h 1857375"/>
                  <a:gd name="connsiteX1162" fmla="*/ 422434 w 1247775"/>
                  <a:gd name="connsiteY1162" fmla="*/ 1486376 h 1857375"/>
                  <a:gd name="connsiteX1163" fmla="*/ 422434 w 1247775"/>
                  <a:gd name="connsiteY1163" fmla="*/ 1484471 h 1857375"/>
                  <a:gd name="connsiteX1164" fmla="*/ 422434 w 1247775"/>
                  <a:gd name="connsiteY1164" fmla="*/ 1484471 h 1857375"/>
                  <a:gd name="connsiteX1165" fmla="*/ 431959 w 1247775"/>
                  <a:gd name="connsiteY1165" fmla="*/ 1491139 h 1857375"/>
                  <a:gd name="connsiteX1166" fmla="*/ 435769 w 1247775"/>
                  <a:gd name="connsiteY1166" fmla="*/ 1490186 h 1857375"/>
                  <a:gd name="connsiteX1167" fmla="*/ 436721 w 1247775"/>
                  <a:gd name="connsiteY1167" fmla="*/ 1493044 h 1857375"/>
                  <a:gd name="connsiteX1168" fmla="*/ 430054 w 1247775"/>
                  <a:gd name="connsiteY1168" fmla="*/ 1505426 h 1857375"/>
                  <a:gd name="connsiteX1169" fmla="*/ 434816 w 1247775"/>
                  <a:gd name="connsiteY1169" fmla="*/ 1515904 h 1857375"/>
                  <a:gd name="connsiteX1170" fmla="*/ 431959 w 1247775"/>
                  <a:gd name="connsiteY1170" fmla="*/ 1518761 h 1857375"/>
                  <a:gd name="connsiteX1171" fmla="*/ 445294 w 1247775"/>
                  <a:gd name="connsiteY1171" fmla="*/ 1609249 h 1857375"/>
                  <a:gd name="connsiteX1172" fmla="*/ 435769 w 1247775"/>
                  <a:gd name="connsiteY1172" fmla="*/ 1603534 h 1857375"/>
                  <a:gd name="connsiteX1173" fmla="*/ 435769 w 1247775"/>
                  <a:gd name="connsiteY1173" fmla="*/ 1603534 h 1857375"/>
                  <a:gd name="connsiteX1174" fmla="*/ 434816 w 1247775"/>
                  <a:gd name="connsiteY1174" fmla="*/ 1598771 h 1857375"/>
                  <a:gd name="connsiteX1175" fmla="*/ 449104 w 1247775"/>
                  <a:gd name="connsiteY1175" fmla="*/ 1603534 h 1857375"/>
                  <a:gd name="connsiteX1176" fmla="*/ 450056 w 1247775"/>
                  <a:gd name="connsiteY1176" fmla="*/ 1603534 h 1857375"/>
                  <a:gd name="connsiteX1177" fmla="*/ 451961 w 1247775"/>
                  <a:gd name="connsiteY1177" fmla="*/ 1606391 h 1857375"/>
                  <a:gd name="connsiteX1178" fmla="*/ 445294 w 1247775"/>
                  <a:gd name="connsiteY1178" fmla="*/ 1609249 h 1857375"/>
                  <a:gd name="connsiteX1179" fmla="*/ 452914 w 1247775"/>
                  <a:gd name="connsiteY1179" fmla="*/ 1518761 h 1857375"/>
                  <a:gd name="connsiteX1180" fmla="*/ 451961 w 1247775"/>
                  <a:gd name="connsiteY1180" fmla="*/ 1517809 h 1857375"/>
                  <a:gd name="connsiteX1181" fmla="*/ 452914 w 1247775"/>
                  <a:gd name="connsiteY1181" fmla="*/ 1516856 h 1857375"/>
                  <a:gd name="connsiteX1182" fmla="*/ 454819 w 1247775"/>
                  <a:gd name="connsiteY1182" fmla="*/ 1517809 h 1857375"/>
                  <a:gd name="connsiteX1183" fmla="*/ 452914 w 1247775"/>
                  <a:gd name="connsiteY1183" fmla="*/ 1518761 h 1857375"/>
                  <a:gd name="connsiteX1184" fmla="*/ 666274 w 1247775"/>
                  <a:gd name="connsiteY1184" fmla="*/ 511969 h 1857375"/>
                  <a:gd name="connsiteX1185" fmla="*/ 668179 w 1247775"/>
                  <a:gd name="connsiteY1185" fmla="*/ 509111 h 1857375"/>
                  <a:gd name="connsiteX1186" fmla="*/ 668179 w 1247775"/>
                  <a:gd name="connsiteY1186" fmla="*/ 511969 h 1857375"/>
                  <a:gd name="connsiteX1187" fmla="*/ 666274 w 1247775"/>
                  <a:gd name="connsiteY1187" fmla="*/ 511969 h 1857375"/>
                  <a:gd name="connsiteX1188" fmla="*/ 657701 w 1247775"/>
                  <a:gd name="connsiteY1188" fmla="*/ 574834 h 1857375"/>
                  <a:gd name="connsiteX1189" fmla="*/ 659606 w 1247775"/>
                  <a:gd name="connsiteY1189" fmla="*/ 572929 h 1857375"/>
                  <a:gd name="connsiteX1190" fmla="*/ 659606 w 1247775"/>
                  <a:gd name="connsiteY1190" fmla="*/ 575786 h 1857375"/>
                  <a:gd name="connsiteX1191" fmla="*/ 657701 w 1247775"/>
                  <a:gd name="connsiteY1191" fmla="*/ 574834 h 1857375"/>
                  <a:gd name="connsiteX1192" fmla="*/ 502444 w 1247775"/>
                  <a:gd name="connsiteY1192" fmla="*/ 1197769 h 1857375"/>
                  <a:gd name="connsiteX1193" fmla="*/ 507206 w 1247775"/>
                  <a:gd name="connsiteY1193" fmla="*/ 1198721 h 1857375"/>
                  <a:gd name="connsiteX1194" fmla="*/ 511969 w 1247775"/>
                  <a:gd name="connsiteY1194" fmla="*/ 1197769 h 1857375"/>
                  <a:gd name="connsiteX1195" fmla="*/ 529114 w 1247775"/>
                  <a:gd name="connsiteY1195" fmla="*/ 1227296 h 1857375"/>
                  <a:gd name="connsiteX1196" fmla="*/ 526256 w 1247775"/>
                  <a:gd name="connsiteY1196" fmla="*/ 1230154 h 1857375"/>
                  <a:gd name="connsiteX1197" fmla="*/ 524351 w 1247775"/>
                  <a:gd name="connsiteY1197" fmla="*/ 1230154 h 1857375"/>
                  <a:gd name="connsiteX1198" fmla="*/ 504349 w 1247775"/>
                  <a:gd name="connsiteY1198" fmla="*/ 1220629 h 1857375"/>
                  <a:gd name="connsiteX1199" fmla="*/ 503396 w 1247775"/>
                  <a:gd name="connsiteY1199" fmla="*/ 1220629 h 1857375"/>
                  <a:gd name="connsiteX1200" fmla="*/ 497681 w 1247775"/>
                  <a:gd name="connsiteY1200" fmla="*/ 1213961 h 1857375"/>
                  <a:gd name="connsiteX1201" fmla="*/ 504349 w 1247775"/>
                  <a:gd name="connsiteY1201" fmla="*/ 1203484 h 1857375"/>
                  <a:gd name="connsiteX1202" fmla="*/ 502444 w 1247775"/>
                  <a:gd name="connsiteY1202" fmla="*/ 1197769 h 1857375"/>
                  <a:gd name="connsiteX1203" fmla="*/ 574834 w 1247775"/>
                  <a:gd name="connsiteY1203" fmla="*/ 1231106 h 1857375"/>
                  <a:gd name="connsiteX1204" fmla="*/ 574834 w 1247775"/>
                  <a:gd name="connsiteY1204" fmla="*/ 1231106 h 1857375"/>
                  <a:gd name="connsiteX1205" fmla="*/ 579596 w 1247775"/>
                  <a:gd name="connsiteY1205" fmla="*/ 1226344 h 1857375"/>
                  <a:gd name="connsiteX1206" fmla="*/ 579596 w 1247775"/>
                  <a:gd name="connsiteY1206" fmla="*/ 1229201 h 1857375"/>
                  <a:gd name="connsiteX1207" fmla="*/ 574834 w 1247775"/>
                  <a:gd name="connsiteY1207" fmla="*/ 1231106 h 1857375"/>
                  <a:gd name="connsiteX1208" fmla="*/ 516731 w 1247775"/>
                  <a:gd name="connsiteY1208" fmla="*/ 1371124 h 1857375"/>
                  <a:gd name="connsiteX1209" fmla="*/ 518636 w 1247775"/>
                  <a:gd name="connsiteY1209" fmla="*/ 1371124 h 1857375"/>
                  <a:gd name="connsiteX1210" fmla="*/ 516731 w 1247775"/>
                  <a:gd name="connsiteY1210" fmla="*/ 1373029 h 1857375"/>
                  <a:gd name="connsiteX1211" fmla="*/ 516731 w 1247775"/>
                  <a:gd name="connsiteY1211" fmla="*/ 1371124 h 1857375"/>
                  <a:gd name="connsiteX1212" fmla="*/ 615791 w 1247775"/>
                  <a:gd name="connsiteY1212" fmla="*/ 838676 h 1857375"/>
                  <a:gd name="connsiteX1213" fmla="*/ 627221 w 1247775"/>
                  <a:gd name="connsiteY1213" fmla="*/ 845344 h 1857375"/>
                  <a:gd name="connsiteX1214" fmla="*/ 627221 w 1247775"/>
                  <a:gd name="connsiteY1214" fmla="*/ 847249 h 1857375"/>
                  <a:gd name="connsiteX1215" fmla="*/ 626269 w 1247775"/>
                  <a:gd name="connsiteY1215" fmla="*/ 849154 h 1857375"/>
                  <a:gd name="connsiteX1216" fmla="*/ 620554 w 1247775"/>
                  <a:gd name="connsiteY1216" fmla="*/ 848201 h 1857375"/>
                  <a:gd name="connsiteX1217" fmla="*/ 610076 w 1247775"/>
                  <a:gd name="connsiteY1217" fmla="*/ 849154 h 1857375"/>
                  <a:gd name="connsiteX1218" fmla="*/ 610076 w 1247775"/>
                  <a:gd name="connsiteY1218" fmla="*/ 847249 h 1857375"/>
                  <a:gd name="connsiteX1219" fmla="*/ 609124 w 1247775"/>
                  <a:gd name="connsiteY1219" fmla="*/ 842486 h 1857375"/>
                  <a:gd name="connsiteX1220" fmla="*/ 615791 w 1247775"/>
                  <a:gd name="connsiteY1220" fmla="*/ 838676 h 1857375"/>
                  <a:gd name="connsiteX1221" fmla="*/ 571024 w 1247775"/>
                  <a:gd name="connsiteY1221" fmla="*/ 938689 h 1857375"/>
                  <a:gd name="connsiteX1222" fmla="*/ 577691 w 1247775"/>
                  <a:gd name="connsiteY1222" fmla="*/ 943451 h 1857375"/>
                  <a:gd name="connsiteX1223" fmla="*/ 575786 w 1247775"/>
                  <a:gd name="connsiteY1223" fmla="*/ 946309 h 1857375"/>
                  <a:gd name="connsiteX1224" fmla="*/ 571024 w 1247775"/>
                  <a:gd name="connsiteY1224" fmla="*/ 938689 h 1857375"/>
                  <a:gd name="connsiteX1225" fmla="*/ 571024 w 1247775"/>
                  <a:gd name="connsiteY1225" fmla="*/ 938689 h 1857375"/>
                  <a:gd name="connsiteX1226" fmla="*/ 552926 w 1247775"/>
                  <a:gd name="connsiteY1226" fmla="*/ 718661 h 1857375"/>
                  <a:gd name="connsiteX1227" fmla="*/ 566261 w 1247775"/>
                  <a:gd name="connsiteY1227" fmla="*/ 710089 h 1857375"/>
                  <a:gd name="connsiteX1228" fmla="*/ 568166 w 1247775"/>
                  <a:gd name="connsiteY1228" fmla="*/ 711041 h 1857375"/>
                  <a:gd name="connsiteX1229" fmla="*/ 567214 w 1247775"/>
                  <a:gd name="connsiteY1229" fmla="*/ 719614 h 1857375"/>
                  <a:gd name="connsiteX1230" fmla="*/ 567214 w 1247775"/>
                  <a:gd name="connsiteY1230" fmla="*/ 723424 h 1857375"/>
                  <a:gd name="connsiteX1231" fmla="*/ 565309 w 1247775"/>
                  <a:gd name="connsiteY1231" fmla="*/ 724376 h 1857375"/>
                  <a:gd name="connsiteX1232" fmla="*/ 552926 w 1247775"/>
                  <a:gd name="connsiteY1232" fmla="*/ 720566 h 1857375"/>
                  <a:gd name="connsiteX1233" fmla="*/ 552926 w 1247775"/>
                  <a:gd name="connsiteY1233" fmla="*/ 718661 h 1857375"/>
                  <a:gd name="connsiteX1234" fmla="*/ 553879 w 1247775"/>
                  <a:gd name="connsiteY1234" fmla="*/ 816769 h 1857375"/>
                  <a:gd name="connsiteX1235" fmla="*/ 559594 w 1247775"/>
                  <a:gd name="connsiteY1235" fmla="*/ 804386 h 1857375"/>
                  <a:gd name="connsiteX1236" fmla="*/ 561499 w 1247775"/>
                  <a:gd name="connsiteY1236" fmla="*/ 804386 h 1857375"/>
                  <a:gd name="connsiteX1237" fmla="*/ 569119 w 1247775"/>
                  <a:gd name="connsiteY1237" fmla="*/ 808196 h 1857375"/>
                  <a:gd name="connsiteX1238" fmla="*/ 568166 w 1247775"/>
                  <a:gd name="connsiteY1238" fmla="*/ 813911 h 1857375"/>
                  <a:gd name="connsiteX1239" fmla="*/ 563404 w 1247775"/>
                  <a:gd name="connsiteY1239" fmla="*/ 822484 h 1857375"/>
                  <a:gd name="connsiteX1240" fmla="*/ 563404 w 1247775"/>
                  <a:gd name="connsiteY1240" fmla="*/ 824389 h 1857375"/>
                  <a:gd name="connsiteX1241" fmla="*/ 550069 w 1247775"/>
                  <a:gd name="connsiteY1241" fmla="*/ 828199 h 1857375"/>
                  <a:gd name="connsiteX1242" fmla="*/ 553879 w 1247775"/>
                  <a:gd name="connsiteY1242" fmla="*/ 816769 h 1857375"/>
                  <a:gd name="connsiteX1243" fmla="*/ 547211 w 1247775"/>
                  <a:gd name="connsiteY1243" fmla="*/ 968216 h 1857375"/>
                  <a:gd name="connsiteX1244" fmla="*/ 547211 w 1247775"/>
                  <a:gd name="connsiteY1244" fmla="*/ 970121 h 1857375"/>
                  <a:gd name="connsiteX1245" fmla="*/ 552926 w 1247775"/>
                  <a:gd name="connsiteY1245" fmla="*/ 975836 h 1857375"/>
                  <a:gd name="connsiteX1246" fmla="*/ 558641 w 1247775"/>
                  <a:gd name="connsiteY1246" fmla="*/ 972026 h 1857375"/>
                  <a:gd name="connsiteX1247" fmla="*/ 558641 w 1247775"/>
                  <a:gd name="connsiteY1247" fmla="*/ 972026 h 1857375"/>
                  <a:gd name="connsiteX1248" fmla="*/ 563404 w 1247775"/>
                  <a:gd name="connsiteY1248" fmla="*/ 971074 h 1857375"/>
                  <a:gd name="connsiteX1249" fmla="*/ 562451 w 1247775"/>
                  <a:gd name="connsiteY1249" fmla="*/ 973931 h 1857375"/>
                  <a:gd name="connsiteX1250" fmla="*/ 567214 w 1247775"/>
                  <a:gd name="connsiteY1250" fmla="*/ 980599 h 1857375"/>
                  <a:gd name="connsiteX1251" fmla="*/ 571024 w 1247775"/>
                  <a:gd name="connsiteY1251" fmla="*/ 991076 h 1857375"/>
                  <a:gd name="connsiteX1252" fmla="*/ 567214 w 1247775"/>
                  <a:gd name="connsiteY1252" fmla="*/ 992029 h 1857375"/>
                  <a:gd name="connsiteX1253" fmla="*/ 559594 w 1247775"/>
                  <a:gd name="connsiteY1253" fmla="*/ 989171 h 1857375"/>
                  <a:gd name="connsiteX1254" fmla="*/ 548164 w 1247775"/>
                  <a:gd name="connsiteY1254" fmla="*/ 996791 h 1857375"/>
                  <a:gd name="connsiteX1255" fmla="*/ 545306 w 1247775"/>
                  <a:gd name="connsiteY1255" fmla="*/ 1001554 h 1857375"/>
                  <a:gd name="connsiteX1256" fmla="*/ 536734 w 1247775"/>
                  <a:gd name="connsiteY1256" fmla="*/ 994886 h 1857375"/>
                  <a:gd name="connsiteX1257" fmla="*/ 537686 w 1247775"/>
                  <a:gd name="connsiteY1257" fmla="*/ 992029 h 1857375"/>
                  <a:gd name="connsiteX1258" fmla="*/ 531019 w 1247775"/>
                  <a:gd name="connsiteY1258" fmla="*/ 985361 h 1857375"/>
                  <a:gd name="connsiteX1259" fmla="*/ 524351 w 1247775"/>
                  <a:gd name="connsiteY1259" fmla="*/ 992029 h 1857375"/>
                  <a:gd name="connsiteX1260" fmla="*/ 524351 w 1247775"/>
                  <a:gd name="connsiteY1260" fmla="*/ 993934 h 1857375"/>
                  <a:gd name="connsiteX1261" fmla="*/ 511016 w 1247775"/>
                  <a:gd name="connsiteY1261" fmla="*/ 1004411 h 1857375"/>
                  <a:gd name="connsiteX1262" fmla="*/ 504349 w 1247775"/>
                  <a:gd name="connsiteY1262" fmla="*/ 1000601 h 1857375"/>
                  <a:gd name="connsiteX1263" fmla="*/ 503396 w 1247775"/>
                  <a:gd name="connsiteY1263" fmla="*/ 1000601 h 1857375"/>
                  <a:gd name="connsiteX1264" fmla="*/ 501491 w 1247775"/>
                  <a:gd name="connsiteY1264" fmla="*/ 995839 h 1857375"/>
                  <a:gd name="connsiteX1265" fmla="*/ 502444 w 1247775"/>
                  <a:gd name="connsiteY1265" fmla="*/ 995839 h 1857375"/>
                  <a:gd name="connsiteX1266" fmla="*/ 524351 w 1247775"/>
                  <a:gd name="connsiteY1266" fmla="*/ 973931 h 1857375"/>
                  <a:gd name="connsiteX1267" fmla="*/ 524351 w 1247775"/>
                  <a:gd name="connsiteY1267" fmla="*/ 972979 h 1857375"/>
                  <a:gd name="connsiteX1268" fmla="*/ 529114 w 1247775"/>
                  <a:gd name="connsiteY1268" fmla="*/ 973931 h 1857375"/>
                  <a:gd name="connsiteX1269" fmla="*/ 541496 w 1247775"/>
                  <a:gd name="connsiteY1269" fmla="*/ 961549 h 1857375"/>
                  <a:gd name="connsiteX1270" fmla="*/ 529114 w 1247775"/>
                  <a:gd name="connsiteY1270" fmla="*/ 949166 h 1857375"/>
                  <a:gd name="connsiteX1271" fmla="*/ 519589 w 1247775"/>
                  <a:gd name="connsiteY1271" fmla="*/ 954881 h 1857375"/>
                  <a:gd name="connsiteX1272" fmla="*/ 520541 w 1247775"/>
                  <a:gd name="connsiteY1272" fmla="*/ 951071 h 1857375"/>
                  <a:gd name="connsiteX1273" fmla="*/ 500539 w 1247775"/>
                  <a:gd name="connsiteY1273" fmla="*/ 931069 h 1857375"/>
                  <a:gd name="connsiteX1274" fmla="*/ 492919 w 1247775"/>
                  <a:gd name="connsiteY1274" fmla="*/ 932974 h 1857375"/>
                  <a:gd name="connsiteX1275" fmla="*/ 484346 w 1247775"/>
                  <a:gd name="connsiteY1275" fmla="*/ 925354 h 1857375"/>
                  <a:gd name="connsiteX1276" fmla="*/ 486251 w 1247775"/>
                  <a:gd name="connsiteY1276" fmla="*/ 917734 h 1857375"/>
                  <a:gd name="connsiteX1277" fmla="*/ 485299 w 1247775"/>
                  <a:gd name="connsiteY1277" fmla="*/ 912971 h 1857375"/>
                  <a:gd name="connsiteX1278" fmla="*/ 488156 w 1247775"/>
                  <a:gd name="connsiteY1278" fmla="*/ 906304 h 1857375"/>
                  <a:gd name="connsiteX1279" fmla="*/ 486251 w 1247775"/>
                  <a:gd name="connsiteY1279" fmla="*/ 901541 h 1857375"/>
                  <a:gd name="connsiteX1280" fmla="*/ 492919 w 1247775"/>
                  <a:gd name="connsiteY1280" fmla="*/ 893921 h 1857375"/>
                  <a:gd name="connsiteX1281" fmla="*/ 505301 w 1247775"/>
                  <a:gd name="connsiteY1281" fmla="*/ 907256 h 1857375"/>
                  <a:gd name="connsiteX1282" fmla="*/ 505301 w 1247775"/>
                  <a:gd name="connsiteY1282" fmla="*/ 907256 h 1857375"/>
                  <a:gd name="connsiteX1283" fmla="*/ 525304 w 1247775"/>
                  <a:gd name="connsiteY1283" fmla="*/ 941546 h 1857375"/>
                  <a:gd name="connsiteX1284" fmla="*/ 537686 w 1247775"/>
                  <a:gd name="connsiteY1284" fmla="*/ 947261 h 1857375"/>
                  <a:gd name="connsiteX1285" fmla="*/ 538639 w 1247775"/>
                  <a:gd name="connsiteY1285" fmla="*/ 947261 h 1857375"/>
                  <a:gd name="connsiteX1286" fmla="*/ 539591 w 1247775"/>
                  <a:gd name="connsiteY1286" fmla="*/ 948214 h 1857375"/>
                  <a:gd name="connsiteX1287" fmla="*/ 539591 w 1247775"/>
                  <a:gd name="connsiteY1287" fmla="*/ 952024 h 1857375"/>
                  <a:gd name="connsiteX1288" fmla="*/ 547211 w 1247775"/>
                  <a:gd name="connsiteY1288" fmla="*/ 968216 h 1857375"/>
                  <a:gd name="connsiteX1289" fmla="*/ 549116 w 1247775"/>
                  <a:gd name="connsiteY1289" fmla="*/ 1032986 h 1857375"/>
                  <a:gd name="connsiteX1290" fmla="*/ 536734 w 1247775"/>
                  <a:gd name="connsiteY1290" fmla="*/ 1048226 h 1857375"/>
                  <a:gd name="connsiteX1291" fmla="*/ 532924 w 1247775"/>
                  <a:gd name="connsiteY1291" fmla="*/ 1048226 h 1857375"/>
                  <a:gd name="connsiteX1292" fmla="*/ 531019 w 1247775"/>
                  <a:gd name="connsiteY1292" fmla="*/ 1048226 h 1857375"/>
                  <a:gd name="connsiteX1293" fmla="*/ 531019 w 1247775"/>
                  <a:gd name="connsiteY1293" fmla="*/ 1047274 h 1857375"/>
                  <a:gd name="connsiteX1294" fmla="*/ 535781 w 1247775"/>
                  <a:gd name="connsiteY1294" fmla="*/ 1036796 h 1857375"/>
                  <a:gd name="connsiteX1295" fmla="*/ 534829 w 1247775"/>
                  <a:gd name="connsiteY1295" fmla="*/ 1032986 h 1857375"/>
                  <a:gd name="connsiteX1296" fmla="*/ 547211 w 1247775"/>
                  <a:gd name="connsiteY1296" fmla="*/ 1018699 h 1857375"/>
                  <a:gd name="connsiteX1297" fmla="*/ 548164 w 1247775"/>
                  <a:gd name="connsiteY1297" fmla="*/ 1019651 h 1857375"/>
                  <a:gd name="connsiteX1298" fmla="*/ 547211 w 1247775"/>
                  <a:gd name="connsiteY1298" fmla="*/ 1026319 h 1857375"/>
                  <a:gd name="connsiteX1299" fmla="*/ 549116 w 1247775"/>
                  <a:gd name="connsiteY1299" fmla="*/ 1032986 h 1857375"/>
                  <a:gd name="connsiteX1300" fmla="*/ 506254 w 1247775"/>
                  <a:gd name="connsiteY1300" fmla="*/ 814864 h 1857375"/>
                  <a:gd name="connsiteX1301" fmla="*/ 497681 w 1247775"/>
                  <a:gd name="connsiteY1301" fmla="*/ 812959 h 1857375"/>
                  <a:gd name="connsiteX1302" fmla="*/ 497681 w 1247775"/>
                  <a:gd name="connsiteY1302" fmla="*/ 812959 h 1857375"/>
                  <a:gd name="connsiteX1303" fmla="*/ 507206 w 1247775"/>
                  <a:gd name="connsiteY1303" fmla="*/ 806291 h 1857375"/>
                  <a:gd name="connsiteX1304" fmla="*/ 509111 w 1247775"/>
                  <a:gd name="connsiteY1304" fmla="*/ 805339 h 1857375"/>
                  <a:gd name="connsiteX1305" fmla="*/ 509111 w 1247775"/>
                  <a:gd name="connsiteY1305" fmla="*/ 806291 h 1857375"/>
                  <a:gd name="connsiteX1306" fmla="*/ 506254 w 1247775"/>
                  <a:gd name="connsiteY1306" fmla="*/ 812959 h 1857375"/>
                  <a:gd name="connsiteX1307" fmla="*/ 506254 w 1247775"/>
                  <a:gd name="connsiteY1307" fmla="*/ 814864 h 1857375"/>
                  <a:gd name="connsiteX1308" fmla="*/ 521494 w 1247775"/>
                  <a:gd name="connsiteY1308" fmla="*/ 822484 h 1857375"/>
                  <a:gd name="connsiteX1309" fmla="*/ 536734 w 1247775"/>
                  <a:gd name="connsiteY1309" fmla="*/ 832961 h 1857375"/>
                  <a:gd name="connsiteX1310" fmla="*/ 543401 w 1247775"/>
                  <a:gd name="connsiteY1310" fmla="*/ 832009 h 1857375"/>
                  <a:gd name="connsiteX1311" fmla="*/ 536734 w 1247775"/>
                  <a:gd name="connsiteY1311" fmla="*/ 842486 h 1857375"/>
                  <a:gd name="connsiteX1312" fmla="*/ 533876 w 1247775"/>
                  <a:gd name="connsiteY1312" fmla="*/ 842486 h 1857375"/>
                  <a:gd name="connsiteX1313" fmla="*/ 517684 w 1247775"/>
                  <a:gd name="connsiteY1313" fmla="*/ 854869 h 1857375"/>
                  <a:gd name="connsiteX1314" fmla="*/ 517684 w 1247775"/>
                  <a:gd name="connsiteY1314" fmla="*/ 854869 h 1857375"/>
                  <a:gd name="connsiteX1315" fmla="*/ 515779 w 1247775"/>
                  <a:gd name="connsiteY1315" fmla="*/ 854869 h 1857375"/>
                  <a:gd name="connsiteX1316" fmla="*/ 522446 w 1247775"/>
                  <a:gd name="connsiteY1316" fmla="*/ 838676 h 1857375"/>
                  <a:gd name="connsiteX1317" fmla="*/ 514826 w 1247775"/>
                  <a:gd name="connsiteY1317" fmla="*/ 820579 h 1857375"/>
                  <a:gd name="connsiteX1318" fmla="*/ 516731 w 1247775"/>
                  <a:gd name="connsiteY1318" fmla="*/ 819626 h 1857375"/>
                  <a:gd name="connsiteX1319" fmla="*/ 521494 w 1247775"/>
                  <a:gd name="connsiteY1319" fmla="*/ 822484 h 1857375"/>
                  <a:gd name="connsiteX1320" fmla="*/ 487204 w 1247775"/>
                  <a:gd name="connsiteY1320" fmla="*/ 723424 h 1857375"/>
                  <a:gd name="connsiteX1321" fmla="*/ 490061 w 1247775"/>
                  <a:gd name="connsiteY1321" fmla="*/ 728186 h 1857375"/>
                  <a:gd name="connsiteX1322" fmla="*/ 486251 w 1247775"/>
                  <a:gd name="connsiteY1322" fmla="*/ 731996 h 1857375"/>
                  <a:gd name="connsiteX1323" fmla="*/ 487204 w 1247775"/>
                  <a:gd name="connsiteY1323" fmla="*/ 723424 h 1857375"/>
                  <a:gd name="connsiteX1324" fmla="*/ 487204 w 1247775"/>
                  <a:gd name="connsiteY1324" fmla="*/ 723424 h 1857375"/>
                  <a:gd name="connsiteX1325" fmla="*/ 362426 w 1247775"/>
                  <a:gd name="connsiteY1325" fmla="*/ 708184 h 1857375"/>
                  <a:gd name="connsiteX1326" fmla="*/ 380524 w 1247775"/>
                  <a:gd name="connsiteY1326" fmla="*/ 695801 h 1857375"/>
                  <a:gd name="connsiteX1327" fmla="*/ 383381 w 1247775"/>
                  <a:gd name="connsiteY1327" fmla="*/ 694849 h 1857375"/>
                  <a:gd name="connsiteX1328" fmla="*/ 392906 w 1247775"/>
                  <a:gd name="connsiteY1328" fmla="*/ 705326 h 1857375"/>
                  <a:gd name="connsiteX1329" fmla="*/ 371951 w 1247775"/>
                  <a:gd name="connsiteY1329" fmla="*/ 726281 h 1857375"/>
                  <a:gd name="connsiteX1330" fmla="*/ 360521 w 1247775"/>
                  <a:gd name="connsiteY1330" fmla="*/ 708184 h 1857375"/>
                  <a:gd name="connsiteX1331" fmla="*/ 362426 w 1247775"/>
                  <a:gd name="connsiteY1331" fmla="*/ 708184 h 1857375"/>
                  <a:gd name="connsiteX1332" fmla="*/ 453866 w 1247775"/>
                  <a:gd name="connsiteY1332" fmla="*/ 781526 h 1857375"/>
                  <a:gd name="connsiteX1333" fmla="*/ 443389 w 1247775"/>
                  <a:gd name="connsiteY1333" fmla="*/ 791051 h 1857375"/>
                  <a:gd name="connsiteX1334" fmla="*/ 450056 w 1247775"/>
                  <a:gd name="connsiteY1334" fmla="*/ 800576 h 1857375"/>
                  <a:gd name="connsiteX1335" fmla="*/ 438626 w 1247775"/>
                  <a:gd name="connsiteY1335" fmla="*/ 809149 h 1857375"/>
                  <a:gd name="connsiteX1336" fmla="*/ 419576 w 1247775"/>
                  <a:gd name="connsiteY1336" fmla="*/ 830104 h 1857375"/>
                  <a:gd name="connsiteX1337" fmla="*/ 425291 w 1247775"/>
                  <a:gd name="connsiteY1337" fmla="*/ 844391 h 1857375"/>
                  <a:gd name="connsiteX1338" fmla="*/ 423386 w 1247775"/>
                  <a:gd name="connsiteY1338" fmla="*/ 846296 h 1857375"/>
                  <a:gd name="connsiteX1339" fmla="*/ 404336 w 1247775"/>
                  <a:gd name="connsiteY1339" fmla="*/ 832009 h 1857375"/>
                  <a:gd name="connsiteX1340" fmla="*/ 394811 w 1247775"/>
                  <a:gd name="connsiteY1340" fmla="*/ 828199 h 1857375"/>
                  <a:gd name="connsiteX1341" fmla="*/ 386239 w 1247775"/>
                  <a:gd name="connsiteY1341" fmla="*/ 831056 h 1857375"/>
                  <a:gd name="connsiteX1342" fmla="*/ 368141 w 1247775"/>
                  <a:gd name="connsiteY1342" fmla="*/ 842486 h 1857375"/>
                  <a:gd name="connsiteX1343" fmla="*/ 363379 w 1247775"/>
                  <a:gd name="connsiteY1343" fmla="*/ 837724 h 1857375"/>
                  <a:gd name="connsiteX1344" fmla="*/ 357664 w 1247775"/>
                  <a:gd name="connsiteY1344" fmla="*/ 826294 h 1857375"/>
                  <a:gd name="connsiteX1345" fmla="*/ 370046 w 1247775"/>
                  <a:gd name="connsiteY1345" fmla="*/ 807244 h 1857375"/>
                  <a:gd name="connsiteX1346" fmla="*/ 372904 w 1247775"/>
                  <a:gd name="connsiteY1346" fmla="*/ 807244 h 1857375"/>
                  <a:gd name="connsiteX1347" fmla="*/ 388144 w 1247775"/>
                  <a:gd name="connsiteY1347" fmla="*/ 803434 h 1857375"/>
                  <a:gd name="connsiteX1348" fmla="*/ 385286 w 1247775"/>
                  <a:gd name="connsiteY1348" fmla="*/ 811054 h 1857375"/>
                  <a:gd name="connsiteX1349" fmla="*/ 397669 w 1247775"/>
                  <a:gd name="connsiteY1349" fmla="*/ 823436 h 1857375"/>
                  <a:gd name="connsiteX1350" fmla="*/ 410051 w 1247775"/>
                  <a:gd name="connsiteY1350" fmla="*/ 811054 h 1857375"/>
                  <a:gd name="connsiteX1351" fmla="*/ 397669 w 1247775"/>
                  <a:gd name="connsiteY1351" fmla="*/ 798671 h 1857375"/>
                  <a:gd name="connsiteX1352" fmla="*/ 394811 w 1247775"/>
                  <a:gd name="connsiteY1352" fmla="*/ 799624 h 1857375"/>
                  <a:gd name="connsiteX1353" fmla="*/ 398621 w 1247775"/>
                  <a:gd name="connsiteY1353" fmla="*/ 795814 h 1857375"/>
                  <a:gd name="connsiteX1354" fmla="*/ 416719 w 1247775"/>
                  <a:gd name="connsiteY1354" fmla="*/ 787241 h 1857375"/>
                  <a:gd name="connsiteX1355" fmla="*/ 424339 w 1247775"/>
                  <a:gd name="connsiteY1355" fmla="*/ 788194 h 1857375"/>
                  <a:gd name="connsiteX1356" fmla="*/ 456724 w 1247775"/>
                  <a:gd name="connsiteY1356" fmla="*/ 759619 h 1857375"/>
                  <a:gd name="connsiteX1357" fmla="*/ 460534 w 1247775"/>
                  <a:gd name="connsiteY1357" fmla="*/ 759619 h 1857375"/>
                  <a:gd name="connsiteX1358" fmla="*/ 482441 w 1247775"/>
                  <a:gd name="connsiteY1358" fmla="*/ 743426 h 1857375"/>
                  <a:gd name="connsiteX1359" fmla="*/ 498634 w 1247775"/>
                  <a:gd name="connsiteY1359" fmla="*/ 757714 h 1857375"/>
                  <a:gd name="connsiteX1360" fmla="*/ 514826 w 1247775"/>
                  <a:gd name="connsiteY1360" fmla="*/ 742474 h 1857375"/>
                  <a:gd name="connsiteX1361" fmla="*/ 515779 w 1247775"/>
                  <a:gd name="connsiteY1361" fmla="*/ 742474 h 1857375"/>
                  <a:gd name="connsiteX1362" fmla="*/ 513874 w 1247775"/>
                  <a:gd name="connsiteY1362" fmla="*/ 751999 h 1857375"/>
                  <a:gd name="connsiteX1363" fmla="*/ 513874 w 1247775"/>
                  <a:gd name="connsiteY1363" fmla="*/ 755809 h 1857375"/>
                  <a:gd name="connsiteX1364" fmla="*/ 509111 w 1247775"/>
                  <a:gd name="connsiteY1364" fmla="*/ 768191 h 1857375"/>
                  <a:gd name="connsiteX1365" fmla="*/ 514826 w 1247775"/>
                  <a:gd name="connsiteY1365" fmla="*/ 781526 h 1857375"/>
                  <a:gd name="connsiteX1366" fmla="*/ 510064 w 1247775"/>
                  <a:gd name="connsiteY1366" fmla="*/ 788194 h 1857375"/>
                  <a:gd name="connsiteX1367" fmla="*/ 501491 w 1247775"/>
                  <a:gd name="connsiteY1367" fmla="*/ 783431 h 1857375"/>
                  <a:gd name="connsiteX1368" fmla="*/ 491966 w 1247775"/>
                  <a:gd name="connsiteY1368" fmla="*/ 780574 h 1857375"/>
                  <a:gd name="connsiteX1369" fmla="*/ 490061 w 1247775"/>
                  <a:gd name="connsiteY1369" fmla="*/ 780574 h 1857375"/>
                  <a:gd name="connsiteX1370" fmla="*/ 490061 w 1247775"/>
                  <a:gd name="connsiteY1370" fmla="*/ 779621 h 1857375"/>
                  <a:gd name="connsiteX1371" fmla="*/ 477679 w 1247775"/>
                  <a:gd name="connsiteY1371" fmla="*/ 767239 h 1857375"/>
                  <a:gd name="connsiteX1372" fmla="*/ 465296 w 1247775"/>
                  <a:gd name="connsiteY1372" fmla="*/ 779621 h 1857375"/>
                  <a:gd name="connsiteX1373" fmla="*/ 471011 w 1247775"/>
                  <a:gd name="connsiteY1373" fmla="*/ 790099 h 1857375"/>
                  <a:gd name="connsiteX1374" fmla="*/ 458629 w 1247775"/>
                  <a:gd name="connsiteY1374" fmla="*/ 799624 h 1857375"/>
                  <a:gd name="connsiteX1375" fmla="*/ 457676 w 1247775"/>
                  <a:gd name="connsiteY1375" fmla="*/ 799624 h 1857375"/>
                  <a:gd name="connsiteX1376" fmla="*/ 462439 w 1247775"/>
                  <a:gd name="connsiteY1376" fmla="*/ 791051 h 1857375"/>
                  <a:gd name="connsiteX1377" fmla="*/ 453866 w 1247775"/>
                  <a:gd name="connsiteY1377" fmla="*/ 781526 h 1857375"/>
                  <a:gd name="connsiteX1378" fmla="*/ 481489 w 1247775"/>
                  <a:gd name="connsiteY1378" fmla="*/ 946309 h 1857375"/>
                  <a:gd name="connsiteX1379" fmla="*/ 480536 w 1247775"/>
                  <a:gd name="connsiteY1379" fmla="*/ 951071 h 1857375"/>
                  <a:gd name="connsiteX1380" fmla="*/ 470059 w 1247775"/>
                  <a:gd name="connsiteY1380" fmla="*/ 936784 h 1857375"/>
                  <a:gd name="connsiteX1381" fmla="*/ 473869 w 1247775"/>
                  <a:gd name="connsiteY1381" fmla="*/ 935831 h 1857375"/>
                  <a:gd name="connsiteX1382" fmla="*/ 473869 w 1247775"/>
                  <a:gd name="connsiteY1382" fmla="*/ 935831 h 1857375"/>
                  <a:gd name="connsiteX1383" fmla="*/ 481489 w 1247775"/>
                  <a:gd name="connsiteY1383" fmla="*/ 946309 h 1857375"/>
                  <a:gd name="connsiteX1384" fmla="*/ 345281 w 1247775"/>
                  <a:gd name="connsiteY1384" fmla="*/ 1095851 h 1857375"/>
                  <a:gd name="connsiteX1385" fmla="*/ 345281 w 1247775"/>
                  <a:gd name="connsiteY1385" fmla="*/ 1095851 h 1857375"/>
                  <a:gd name="connsiteX1386" fmla="*/ 345281 w 1247775"/>
                  <a:gd name="connsiteY1386" fmla="*/ 1095851 h 1857375"/>
                  <a:gd name="connsiteX1387" fmla="*/ 345281 w 1247775"/>
                  <a:gd name="connsiteY1387" fmla="*/ 1095851 h 1857375"/>
                  <a:gd name="connsiteX1388" fmla="*/ 423386 w 1247775"/>
                  <a:gd name="connsiteY1388" fmla="*/ 1187291 h 1857375"/>
                  <a:gd name="connsiteX1389" fmla="*/ 421481 w 1247775"/>
                  <a:gd name="connsiteY1389" fmla="*/ 1188244 h 1857375"/>
                  <a:gd name="connsiteX1390" fmla="*/ 423386 w 1247775"/>
                  <a:gd name="connsiteY1390" fmla="*/ 1181576 h 1857375"/>
                  <a:gd name="connsiteX1391" fmla="*/ 426244 w 1247775"/>
                  <a:gd name="connsiteY1391" fmla="*/ 1182529 h 1857375"/>
                  <a:gd name="connsiteX1392" fmla="*/ 430054 w 1247775"/>
                  <a:gd name="connsiteY1392" fmla="*/ 1185386 h 1857375"/>
                  <a:gd name="connsiteX1393" fmla="*/ 423386 w 1247775"/>
                  <a:gd name="connsiteY1393" fmla="*/ 1187291 h 1857375"/>
                  <a:gd name="connsiteX1394" fmla="*/ 432911 w 1247775"/>
                  <a:gd name="connsiteY1394" fmla="*/ 1183481 h 1857375"/>
                  <a:gd name="connsiteX1395" fmla="*/ 432911 w 1247775"/>
                  <a:gd name="connsiteY1395" fmla="*/ 1183481 h 1857375"/>
                  <a:gd name="connsiteX1396" fmla="*/ 432911 w 1247775"/>
                  <a:gd name="connsiteY1396" fmla="*/ 1183481 h 1857375"/>
                  <a:gd name="connsiteX1397" fmla="*/ 432911 w 1247775"/>
                  <a:gd name="connsiteY1397" fmla="*/ 1183481 h 1857375"/>
                  <a:gd name="connsiteX1398" fmla="*/ 455771 w 1247775"/>
                  <a:gd name="connsiteY1398" fmla="*/ 1106329 h 1857375"/>
                  <a:gd name="connsiteX1399" fmla="*/ 443389 w 1247775"/>
                  <a:gd name="connsiteY1399" fmla="*/ 1117759 h 1857375"/>
                  <a:gd name="connsiteX1400" fmla="*/ 433864 w 1247775"/>
                  <a:gd name="connsiteY1400" fmla="*/ 1115854 h 1857375"/>
                  <a:gd name="connsiteX1401" fmla="*/ 400526 w 1247775"/>
                  <a:gd name="connsiteY1401" fmla="*/ 1149191 h 1857375"/>
                  <a:gd name="connsiteX1402" fmla="*/ 403384 w 1247775"/>
                  <a:gd name="connsiteY1402" fmla="*/ 1162526 h 1857375"/>
                  <a:gd name="connsiteX1403" fmla="*/ 387191 w 1247775"/>
                  <a:gd name="connsiteY1403" fmla="*/ 1179671 h 1857375"/>
                  <a:gd name="connsiteX1404" fmla="*/ 394811 w 1247775"/>
                  <a:gd name="connsiteY1404" fmla="*/ 1193959 h 1857375"/>
                  <a:gd name="connsiteX1405" fmla="*/ 389096 w 1247775"/>
                  <a:gd name="connsiteY1405" fmla="*/ 1206341 h 1857375"/>
                  <a:gd name="connsiteX1406" fmla="*/ 399574 w 1247775"/>
                  <a:gd name="connsiteY1406" fmla="*/ 1221581 h 1857375"/>
                  <a:gd name="connsiteX1407" fmla="*/ 409099 w 1247775"/>
                  <a:gd name="connsiteY1407" fmla="*/ 1231106 h 1857375"/>
                  <a:gd name="connsiteX1408" fmla="*/ 392906 w 1247775"/>
                  <a:gd name="connsiteY1408" fmla="*/ 1250156 h 1857375"/>
                  <a:gd name="connsiteX1409" fmla="*/ 390049 w 1247775"/>
                  <a:gd name="connsiteY1409" fmla="*/ 1251109 h 1857375"/>
                  <a:gd name="connsiteX1410" fmla="*/ 388144 w 1247775"/>
                  <a:gd name="connsiteY1410" fmla="*/ 1245394 h 1857375"/>
                  <a:gd name="connsiteX1411" fmla="*/ 390049 w 1247775"/>
                  <a:gd name="connsiteY1411" fmla="*/ 1241584 h 1857375"/>
                  <a:gd name="connsiteX1412" fmla="*/ 396716 w 1247775"/>
                  <a:gd name="connsiteY1412" fmla="*/ 1230154 h 1857375"/>
                  <a:gd name="connsiteX1413" fmla="*/ 388144 w 1247775"/>
                  <a:gd name="connsiteY1413" fmla="*/ 1217771 h 1857375"/>
                  <a:gd name="connsiteX1414" fmla="*/ 378619 w 1247775"/>
                  <a:gd name="connsiteY1414" fmla="*/ 1207294 h 1857375"/>
                  <a:gd name="connsiteX1415" fmla="*/ 362426 w 1247775"/>
                  <a:gd name="connsiteY1415" fmla="*/ 1199674 h 1857375"/>
                  <a:gd name="connsiteX1416" fmla="*/ 343376 w 1247775"/>
                  <a:gd name="connsiteY1416" fmla="*/ 1212056 h 1857375"/>
                  <a:gd name="connsiteX1417" fmla="*/ 339566 w 1247775"/>
                  <a:gd name="connsiteY1417" fmla="*/ 1216819 h 1857375"/>
                  <a:gd name="connsiteX1418" fmla="*/ 316706 w 1247775"/>
                  <a:gd name="connsiteY1418" fmla="*/ 1233964 h 1857375"/>
                  <a:gd name="connsiteX1419" fmla="*/ 315754 w 1247775"/>
                  <a:gd name="connsiteY1419" fmla="*/ 1231106 h 1857375"/>
                  <a:gd name="connsiteX1420" fmla="*/ 315754 w 1247775"/>
                  <a:gd name="connsiteY1420" fmla="*/ 1229201 h 1857375"/>
                  <a:gd name="connsiteX1421" fmla="*/ 310991 w 1247775"/>
                  <a:gd name="connsiteY1421" fmla="*/ 1213961 h 1857375"/>
                  <a:gd name="connsiteX1422" fmla="*/ 331946 w 1247775"/>
                  <a:gd name="connsiteY1422" fmla="*/ 1186339 h 1857375"/>
                  <a:gd name="connsiteX1423" fmla="*/ 316706 w 1247775"/>
                  <a:gd name="connsiteY1423" fmla="*/ 1161574 h 1857375"/>
                  <a:gd name="connsiteX1424" fmla="*/ 316706 w 1247775"/>
                  <a:gd name="connsiteY1424" fmla="*/ 1160621 h 1857375"/>
                  <a:gd name="connsiteX1425" fmla="*/ 320516 w 1247775"/>
                  <a:gd name="connsiteY1425" fmla="*/ 1156811 h 1857375"/>
                  <a:gd name="connsiteX1426" fmla="*/ 323374 w 1247775"/>
                  <a:gd name="connsiteY1426" fmla="*/ 1157764 h 1857375"/>
                  <a:gd name="connsiteX1427" fmla="*/ 322421 w 1247775"/>
                  <a:gd name="connsiteY1427" fmla="*/ 1160621 h 1857375"/>
                  <a:gd name="connsiteX1428" fmla="*/ 328136 w 1247775"/>
                  <a:gd name="connsiteY1428" fmla="*/ 1166336 h 1857375"/>
                  <a:gd name="connsiteX1429" fmla="*/ 330041 w 1247775"/>
                  <a:gd name="connsiteY1429" fmla="*/ 1166336 h 1857375"/>
                  <a:gd name="connsiteX1430" fmla="*/ 335756 w 1247775"/>
                  <a:gd name="connsiteY1430" fmla="*/ 1168241 h 1857375"/>
                  <a:gd name="connsiteX1431" fmla="*/ 346234 w 1247775"/>
                  <a:gd name="connsiteY1431" fmla="*/ 1157764 h 1857375"/>
                  <a:gd name="connsiteX1432" fmla="*/ 345281 w 1247775"/>
                  <a:gd name="connsiteY1432" fmla="*/ 1153954 h 1857375"/>
                  <a:gd name="connsiteX1433" fmla="*/ 353854 w 1247775"/>
                  <a:gd name="connsiteY1433" fmla="*/ 1146334 h 1857375"/>
                  <a:gd name="connsiteX1434" fmla="*/ 366236 w 1247775"/>
                  <a:gd name="connsiteY1434" fmla="*/ 1151096 h 1857375"/>
                  <a:gd name="connsiteX1435" fmla="*/ 382429 w 1247775"/>
                  <a:gd name="connsiteY1435" fmla="*/ 1140619 h 1857375"/>
                  <a:gd name="connsiteX1436" fmla="*/ 386239 w 1247775"/>
                  <a:gd name="connsiteY1436" fmla="*/ 1142524 h 1857375"/>
                  <a:gd name="connsiteX1437" fmla="*/ 391001 w 1247775"/>
                  <a:gd name="connsiteY1437" fmla="*/ 1137761 h 1857375"/>
                  <a:gd name="connsiteX1438" fmla="*/ 386239 w 1247775"/>
                  <a:gd name="connsiteY1438" fmla="*/ 1132999 h 1857375"/>
                  <a:gd name="connsiteX1439" fmla="*/ 384334 w 1247775"/>
                  <a:gd name="connsiteY1439" fmla="*/ 1133951 h 1857375"/>
                  <a:gd name="connsiteX1440" fmla="*/ 384334 w 1247775"/>
                  <a:gd name="connsiteY1440" fmla="*/ 1133951 h 1857375"/>
                  <a:gd name="connsiteX1441" fmla="*/ 383381 w 1247775"/>
                  <a:gd name="connsiteY1441" fmla="*/ 1129189 h 1857375"/>
                  <a:gd name="connsiteX1442" fmla="*/ 385286 w 1247775"/>
                  <a:gd name="connsiteY1442" fmla="*/ 1122521 h 1857375"/>
                  <a:gd name="connsiteX1443" fmla="*/ 378619 w 1247775"/>
                  <a:gd name="connsiteY1443" fmla="*/ 1109186 h 1857375"/>
                  <a:gd name="connsiteX1444" fmla="*/ 388144 w 1247775"/>
                  <a:gd name="connsiteY1444" fmla="*/ 1101566 h 1857375"/>
                  <a:gd name="connsiteX1445" fmla="*/ 390049 w 1247775"/>
                  <a:gd name="connsiteY1445" fmla="*/ 1100614 h 1857375"/>
                  <a:gd name="connsiteX1446" fmla="*/ 411004 w 1247775"/>
                  <a:gd name="connsiteY1446" fmla="*/ 1113949 h 1857375"/>
                  <a:gd name="connsiteX1447" fmla="*/ 434816 w 1247775"/>
                  <a:gd name="connsiteY1447" fmla="*/ 1090136 h 1857375"/>
                  <a:gd name="connsiteX1448" fmla="*/ 433864 w 1247775"/>
                  <a:gd name="connsiteY1448" fmla="*/ 1083469 h 1857375"/>
                  <a:gd name="connsiteX1449" fmla="*/ 443389 w 1247775"/>
                  <a:gd name="connsiteY1449" fmla="*/ 1086326 h 1857375"/>
                  <a:gd name="connsiteX1450" fmla="*/ 442436 w 1247775"/>
                  <a:gd name="connsiteY1450" fmla="*/ 1090136 h 1857375"/>
                  <a:gd name="connsiteX1451" fmla="*/ 450056 w 1247775"/>
                  <a:gd name="connsiteY1451" fmla="*/ 1097756 h 1857375"/>
                  <a:gd name="connsiteX1452" fmla="*/ 457676 w 1247775"/>
                  <a:gd name="connsiteY1452" fmla="*/ 1090136 h 1857375"/>
                  <a:gd name="connsiteX1453" fmla="*/ 454819 w 1247775"/>
                  <a:gd name="connsiteY1453" fmla="*/ 1084421 h 1857375"/>
                  <a:gd name="connsiteX1454" fmla="*/ 466249 w 1247775"/>
                  <a:gd name="connsiteY1454" fmla="*/ 1073944 h 1857375"/>
                  <a:gd name="connsiteX1455" fmla="*/ 473869 w 1247775"/>
                  <a:gd name="connsiteY1455" fmla="*/ 1076801 h 1857375"/>
                  <a:gd name="connsiteX1456" fmla="*/ 479584 w 1247775"/>
                  <a:gd name="connsiteY1456" fmla="*/ 1074896 h 1857375"/>
                  <a:gd name="connsiteX1457" fmla="*/ 480536 w 1247775"/>
                  <a:gd name="connsiteY1457" fmla="*/ 1075849 h 1857375"/>
                  <a:gd name="connsiteX1458" fmla="*/ 491014 w 1247775"/>
                  <a:gd name="connsiteY1458" fmla="*/ 1085374 h 1857375"/>
                  <a:gd name="connsiteX1459" fmla="*/ 500539 w 1247775"/>
                  <a:gd name="connsiteY1459" fmla="*/ 1078706 h 1857375"/>
                  <a:gd name="connsiteX1460" fmla="*/ 505301 w 1247775"/>
                  <a:gd name="connsiteY1460" fmla="*/ 1077754 h 1857375"/>
                  <a:gd name="connsiteX1461" fmla="*/ 515779 w 1247775"/>
                  <a:gd name="connsiteY1461" fmla="*/ 1084421 h 1857375"/>
                  <a:gd name="connsiteX1462" fmla="*/ 518636 w 1247775"/>
                  <a:gd name="connsiteY1462" fmla="*/ 1083469 h 1857375"/>
                  <a:gd name="connsiteX1463" fmla="*/ 521494 w 1247775"/>
                  <a:gd name="connsiteY1463" fmla="*/ 1087279 h 1857375"/>
                  <a:gd name="connsiteX1464" fmla="*/ 521494 w 1247775"/>
                  <a:gd name="connsiteY1464" fmla="*/ 1090136 h 1857375"/>
                  <a:gd name="connsiteX1465" fmla="*/ 538639 w 1247775"/>
                  <a:gd name="connsiteY1465" fmla="*/ 1107281 h 1857375"/>
                  <a:gd name="connsiteX1466" fmla="*/ 549116 w 1247775"/>
                  <a:gd name="connsiteY1466" fmla="*/ 1103471 h 1857375"/>
                  <a:gd name="connsiteX1467" fmla="*/ 553879 w 1247775"/>
                  <a:gd name="connsiteY1467" fmla="*/ 1106329 h 1857375"/>
                  <a:gd name="connsiteX1468" fmla="*/ 563404 w 1247775"/>
                  <a:gd name="connsiteY1468" fmla="*/ 1113949 h 1857375"/>
                  <a:gd name="connsiteX1469" fmla="*/ 559594 w 1247775"/>
                  <a:gd name="connsiteY1469" fmla="*/ 1118711 h 1857375"/>
                  <a:gd name="connsiteX1470" fmla="*/ 557689 w 1247775"/>
                  <a:gd name="connsiteY1470" fmla="*/ 1118711 h 1857375"/>
                  <a:gd name="connsiteX1471" fmla="*/ 547211 w 1247775"/>
                  <a:gd name="connsiteY1471" fmla="*/ 1120616 h 1857375"/>
                  <a:gd name="connsiteX1472" fmla="*/ 542449 w 1247775"/>
                  <a:gd name="connsiteY1472" fmla="*/ 1118711 h 1857375"/>
                  <a:gd name="connsiteX1473" fmla="*/ 538639 w 1247775"/>
                  <a:gd name="connsiteY1473" fmla="*/ 1119664 h 1857375"/>
                  <a:gd name="connsiteX1474" fmla="*/ 518636 w 1247775"/>
                  <a:gd name="connsiteY1474" fmla="*/ 1104424 h 1857375"/>
                  <a:gd name="connsiteX1475" fmla="*/ 486251 w 1247775"/>
                  <a:gd name="connsiteY1475" fmla="*/ 1087279 h 1857375"/>
                  <a:gd name="connsiteX1476" fmla="*/ 455771 w 1247775"/>
                  <a:gd name="connsiteY1476" fmla="*/ 1106329 h 1857375"/>
                  <a:gd name="connsiteX1477" fmla="*/ 483394 w 1247775"/>
                  <a:gd name="connsiteY1477" fmla="*/ 1196816 h 1857375"/>
                  <a:gd name="connsiteX1478" fmla="*/ 469106 w 1247775"/>
                  <a:gd name="connsiteY1478" fmla="*/ 1192054 h 1857375"/>
                  <a:gd name="connsiteX1479" fmla="*/ 465296 w 1247775"/>
                  <a:gd name="connsiteY1479" fmla="*/ 1192054 h 1857375"/>
                  <a:gd name="connsiteX1480" fmla="*/ 462439 w 1247775"/>
                  <a:gd name="connsiteY1480" fmla="*/ 1189196 h 1857375"/>
                  <a:gd name="connsiteX1481" fmla="*/ 466249 w 1247775"/>
                  <a:gd name="connsiteY1481" fmla="*/ 1178719 h 1857375"/>
                  <a:gd name="connsiteX1482" fmla="*/ 462439 w 1247775"/>
                  <a:gd name="connsiteY1482" fmla="*/ 1167289 h 1857375"/>
                  <a:gd name="connsiteX1483" fmla="*/ 462439 w 1247775"/>
                  <a:gd name="connsiteY1483" fmla="*/ 1167289 h 1857375"/>
                  <a:gd name="connsiteX1484" fmla="*/ 475774 w 1247775"/>
                  <a:gd name="connsiteY1484" fmla="*/ 1170146 h 1857375"/>
                  <a:gd name="connsiteX1485" fmla="*/ 491014 w 1247775"/>
                  <a:gd name="connsiteY1485" fmla="*/ 1165384 h 1857375"/>
                  <a:gd name="connsiteX1486" fmla="*/ 502444 w 1247775"/>
                  <a:gd name="connsiteY1486" fmla="*/ 1162526 h 1857375"/>
                  <a:gd name="connsiteX1487" fmla="*/ 507206 w 1247775"/>
                  <a:gd name="connsiteY1487" fmla="*/ 1165384 h 1857375"/>
                  <a:gd name="connsiteX1488" fmla="*/ 513874 w 1247775"/>
                  <a:gd name="connsiteY1488" fmla="*/ 1158716 h 1857375"/>
                  <a:gd name="connsiteX1489" fmla="*/ 512921 w 1247775"/>
                  <a:gd name="connsiteY1489" fmla="*/ 1155859 h 1857375"/>
                  <a:gd name="connsiteX1490" fmla="*/ 517684 w 1247775"/>
                  <a:gd name="connsiteY1490" fmla="*/ 1150144 h 1857375"/>
                  <a:gd name="connsiteX1491" fmla="*/ 525304 w 1247775"/>
                  <a:gd name="connsiteY1491" fmla="*/ 1153001 h 1857375"/>
                  <a:gd name="connsiteX1492" fmla="*/ 528161 w 1247775"/>
                  <a:gd name="connsiteY1492" fmla="*/ 1152049 h 1857375"/>
                  <a:gd name="connsiteX1493" fmla="*/ 526256 w 1247775"/>
                  <a:gd name="connsiteY1493" fmla="*/ 1160621 h 1857375"/>
                  <a:gd name="connsiteX1494" fmla="*/ 526256 w 1247775"/>
                  <a:gd name="connsiteY1494" fmla="*/ 1161574 h 1857375"/>
                  <a:gd name="connsiteX1495" fmla="*/ 514826 w 1247775"/>
                  <a:gd name="connsiteY1495" fmla="*/ 1177766 h 1857375"/>
                  <a:gd name="connsiteX1496" fmla="*/ 507206 w 1247775"/>
                  <a:gd name="connsiteY1496" fmla="*/ 1174909 h 1857375"/>
                  <a:gd name="connsiteX1497" fmla="*/ 495776 w 1247775"/>
                  <a:gd name="connsiteY1497" fmla="*/ 1186339 h 1857375"/>
                  <a:gd name="connsiteX1498" fmla="*/ 497681 w 1247775"/>
                  <a:gd name="connsiteY1498" fmla="*/ 1192054 h 1857375"/>
                  <a:gd name="connsiteX1499" fmla="*/ 491966 w 1247775"/>
                  <a:gd name="connsiteY1499" fmla="*/ 1190149 h 1857375"/>
                  <a:gd name="connsiteX1500" fmla="*/ 483394 w 1247775"/>
                  <a:gd name="connsiteY1500" fmla="*/ 1196816 h 1857375"/>
                  <a:gd name="connsiteX1501" fmla="*/ 507206 w 1247775"/>
                  <a:gd name="connsiteY1501" fmla="*/ 1716881 h 1857375"/>
                  <a:gd name="connsiteX1502" fmla="*/ 506254 w 1247775"/>
                  <a:gd name="connsiteY1502" fmla="*/ 1714976 h 1857375"/>
                  <a:gd name="connsiteX1503" fmla="*/ 508159 w 1247775"/>
                  <a:gd name="connsiteY1503" fmla="*/ 1714976 h 1857375"/>
                  <a:gd name="connsiteX1504" fmla="*/ 510064 w 1247775"/>
                  <a:gd name="connsiteY1504" fmla="*/ 1714976 h 1857375"/>
                  <a:gd name="connsiteX1505" fmla="*/ 510064 w 1247775"/>
                  <a:gd name="connsiteY1505" fmla="*/ 1714976 h 1857375"/>
                  <a:gd name="connsiteX1506" fmla="*/ 507206 w 1247775"/>
                  <a:gd name="connsiteY1506" fmla="*/ 1716881 h 1857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</a:cxnLst>
                <a:rect l="l" t="t" r="r" b="b"/>
                <a:pathLst>
                  <a:path w="1247775" h="1857375">
                    <a:moveTo>
                      <a:pt x="1172051" y="974884"/>
                    </a:moveTo>
                    <a:cubicBezTo>
                      <a:pt x="1133951" y="944404"/>
                      <a:pt x="1065371" y="835819"/>
                      <a:pt x="1037749" y="787241"/>
                    </a:cubicBezTo>
                    <a:lnTo>
                      <a:pt x="1026319" y="764381"/>
                    </a:lnTo>
                    <a:cubicBezTo>
                      <a:pt x="1025366" y="760571"/>
                      <a:pt x="1024414" y="755809"/>
                      <a:pt x="1023461" y="751046"/>
                    </a:cubicBezTo>
                    <a:cubicBezTo>
                      <a:pt x="1024414" y="751046"/>
                      <a:pt x="1024414" y="750094"/>
                      <a:pt x="1024414" y="750094"/>
                    </a:cubicBezTo>
                    <a:cubicBezTo>
                      <a:pt x="1024414" y="748189"/>
                      <a:pt x="1025366" y="746284"/>
                      <a:pt x="1025366" y="744379"/>
                    </a:cubicBezTo>
                    <a:cubicBezTo>
                      <a:pt x="1025366" y="739616"/>
                      <a:pt x="1024414" y="735806"/>
                      <a:pt x="1022509" y="731996"/>
                    </a:cubicBezTo>
                    <a:cubicBezTo>
                      <a:pt x="1021556" y="691039"/>
                      <a:pt x="1032986" y="639604"/>
                      <a:pt x="1037749" y="609124"/>
                    </a:cubicBezTo>
                    <a:cubicBezTo>
                      <a:pt x="1041559" y="583406"/>
                      <a:pt x="1035844" y="532924"/>
                      <a:pt x="1025366" y="473869"/>
                    </a:cubicBezTo>
                    <a:cubicBezTo>
                      <a:pt x="1025366" y="473869"/>
                      <a:pt x="1025366" y="472916"/>
                      <a:pt x="1025366" y="472916"/>
                    </a:cubicBezTo>
                    <a:cubicBezTo>
                      <a:pt x="1025366" y="469106"/>
                      <a:pt x="1024414" y="466249"/>
                      <a:pt x="1023461" y="463391"/>
                    </a:cubicBezTo>
                    <a:cubicBezTo>
                      <a:pt x="1022509" y="459581"/>
                      <a:pt x="1021556" y="454819"/>
                      <a:pt x="1020604" y="450056"/>
                    </a:cubicBezTo>
                    <a:cubicBezTo>
                      <a:pt x="1021556" y="447199"/>
                      <a:pt x="1021556" y="445294"/>
                      <a:pt x="1021556" y="442436"/>
                    </a:cubicBezTo>
                    <a:cubicBezTo>
                      <a:pt x="1021556" y="435769"/>
                      <a:pt x="1018699" y="429101"/>
                      <a:pt x="1014889" y="424339"/>
                    </a:cubicBezTo>
                    <a:cubicBezTo>
                      <a:pt x="1010126" y="404336"/>
                      <a:pt x="1005364" y="383381"/>
                      <a:pt x="1000601" y="362426"/>
                    </a:cubicBezTo>
                    <a:cubicBezTo>
                      <a:pt x="999649" y="357664"/>
                      <a:pt x="997744" y="351949"/>
                      <a:pt x="996791" y="347186"/>
                    </a:cubicBezTo>
                    <a:cubicBezTo>
                      <a:pt x="996791" y="344329"/>
                      <a:pt x="995839" y="342424"/>
                      <a:pt x="994886" y="339566"/>
                    </a:cubicBezTo>
                    <a:cubicBezTo>
                      <a:pt x="967264" y="254794"/>
                      <a:pt x="902494" y="161449"/>
                      <a:pt x="892969" y="148114"/>
                    </a:cubicBezTo>
                    <a:cubicBezTo>
                      <a:pt x="892016" y="147161"/>
                      <a:pt x="892016" y="146209"/>
                      <a:pt x="891064" y="144304"/>
                    </a:cubicBezTo>
                    <a:cubicBezTo>
                      <a:pt x="891064" y="144304"/>
                      <a:pt x="891064" y="144304"/>
                      <a:pt x="891064" y="144304"/>
                    </a:cubicBezTo>
                    <a:cubicBezTo>
                      <a:pt x="890111" y="141446"/>
                      <a:pt x="888206" y="139541"/>
                      <a:pt x="886301" y="137636"/>
                    </a:cubicBezTo>
                    <a:cubicBezTo>
                      <a:pt x="884396" y="114776"/>
                      <a:pt x="865346" y="97631"/>
                      <a:pt x="842486" y="97631"/>
                    </a:cubicBezTo>
                    <a:cubicBezTo>
                      <a:pt x="834866" y="97631"/>
                      <a:pt x="828199" y="99536"/>
                      <a:pt x="821531" y="103346"/>
                    </a:cubicBezTo>
                    <a:cubicBezTo>
                      <a:pt x="820579" y="92869"/>
                      <a:pt x="812959" y="83344"/>
                      <a:pt x="803434" y="80486"/>
                    </a:cubicBezTo>
                    <a:cubicBezTo>
                      <a:pt x="799624" y="72866"/>
                      <a:pt x="792956" y="66199"/>
                      <a:pt x="784384" y="63341"/>
                    </a:cubicBezTo>
                    <a:cubicBezTo>
                      <a:pt x="779621" y="50006"/>
                      <a:pt x="766286" y="40481"/>
                      <a:pt x="751046" y="40481"/>
                    </a:cubicBezTo>
                    <a:cubicBezTo>
                      <a:pt x="737711" y="40481"/>
                      <a:pt x="726281" y="48101"/>
                      <a:pt x="719614" y="58579"/>
                    </a:cubicBezTo>
                    <a:cubicBezTo>
                      <a:pt x="715804" y="56674"/>
                      <a:pt x="712946" y="55721"/>
                      <a:pt x="708184" y="55721"/>
                    </a:cubicBezTo>
                    <a:cubicBezTo>
                      <a:pt x="707231" y="55721"/>
                      <a:pt x="705326" y="55721"/>
                      <a:pt x="704374" y="55721"/>
                    </a:cubicBezTo>
                    <a:cubicBezTo>
                      <a:pt x="703421" y="52864"/>
                      <a:pt x="700564" y="50006"/>
                      <a:pt x="698659" y="48101"/>
                    </a:cubicBezTo>
                    <a:cubicBezTo>
                      <a:pt x="701516" y="45244"/>
                      <a:pt x="703421" y="41434"/>
                      <a:pt x="703421" y="37624"/>
                    </a:cubicBezTo>
                    <a:cubicBezTo>
                      <a:pt x="703421" y="29051"/>
                      <a:pt x="696754" y="22384"/>
                      <a:pt x="688181" y="22384"/>
                    </a:cubicBezTo>
                    <a:cubicBezTo>
                      <a:pt x="685324" y="22384"/>
                      <a:pt x="681514" y="23336"/>
                      <a:pt x="679609" y="25241"/>
                    </a:cubicBezTo>
                    <a:cubicBezTo>
                      <a:pt x="676751" y="20479"/>
                      <a:pt x="672941" y="16669"/>
                      <a:pt x="667226" y="16669"/>
                    </a:cubicBezTo>
                    <a:cubicBezTo>
                      <a:pt x="667226" y="16669"/>
                      <a:pt x="667226" y="16669"/>
                      <a:pt x="667226" y="16669"/>
                    </a:cubicBezTo>
                    <a:cubicBezTo>
                      <a:pt x="665321" y="10954"/>
                      <a:pt x="659606" y="7144"/>
                      <a:pt x="652939" y="7144"/>
                    </a:cubicBezTo>
                    <a:cubicBezTo>
                      <a:pt x="644366" y="7144"/>
                      <a:pt x="637699" y="13811"/>
                      <a:pt x="637699" y="22384"/>
                    </a:cubicBezTo>
                    <a:cubicBezTo>
                      <a:pt x="637699" y="30956"/>
                      <a:pt x="644366" y="37624"/>
                      <a:pt x="652939" y="37624"/>
                    </a:cubicBezTo>
                    <a:cubicBezTo>
                      <a:pt x="654844" y="37624"/>
                      <a:pt x="656749" y="37624"/>
                      <a:pt x="658654" y="36671"/>
                    </a:cubicBezTo>
                    <a:cubicBezTo>
                      <a:pt x="660559" y="38576"/>
                      <a:pt x="663416" y="40481"/>
                      <a:pt x="667226" y="40481"/>
                    </a:cubicBezTo>
                    <a:cubicBezTo>
                      <a:pt x="669131" y="40481"/>
                      <a:pt x="670084" y="40481"/>
                      <a:pt x="671989" y="39529"/>
                    </a:cubicBezTo>
                    <a:cubicBezTo>
                      <a:pt x="671989" y="41434"/>
                      <a:pt x="672941" y="43339"/>
                      <a:pt x="673894" y="45244"/>
                    </a:cubicBezTo>
                    <a:cubicBezTo>
                      <a:pt x="671036" y="46196"/>
                      <a:pt x="669131" y="48101"/>
                      <a:pt x="667226" y="50006"/>
                    </a:cubicBezTo>
                    <a:cubicBezTo>
                      <a:pt x="659606" y="50959"/>
                      <a:pt x="652939" y="57626"/>
                      <a:pt x="652939" y="65246"/>
                    </a:cubicBezTo>
                    <a:cubicBezTo>
                      <a:pt x="652939" y="72866"/>
                      <a:pt x="657701" y="78581"/>
                      <a:pt x="664369" y="80486"/>
                    </a:cubicBezTo>
                    <a:cubicBezTo>
                      <a:pt x="665321" y="81439"/>
                      <a:pt x="666274" y="82391"/>
                      <a:pt x="666274" y="83344"/>
                    </a:cubicBezTo>
                    <a:cubicBezTo>
                      <a:pt x="663416" y="86201"/>
                      <a:pt x="661511" y="90011"/>
                      <a:pt x="661511" y="94774"/>
                    </a:cubicBezTo>
                    <a:cubicBezTo>
                      <a:pt x="661511" y="96679"/>
                      <a:pt x="661511" y="99536"/>
                      <a:pt x="662464" y="101441"/>
                    </a:cubicBezTo>
                    <a:cubicBezTo>
                      <a:pt x="662464" y="101441"/>
                      <a:pt x="661511" y="101441"/>
                      <a:pt x="661511" y="101441"/>
                    </a:cubicBezTo>
                    <a:cubicBezTo>
                      <a:pt x="650081" y="101441"/>
                      <a:pt x="640556" y="110966"/>
                      <a:pt x="640556" y="122396"/>
                    </a:cubicBezTo>
                    <a:cubicBezTo>
                      <a:pt x="640556" y="130016"/>
                      <a:pt x="644366" y="136684"/>
                      <a:pt x="651034" y="140494"/>
                    </a:cubicBezTo>
                    <a:cubicBezTo>
                      <a:pt x="650081" y="142399"/>
                      <a:pt x="649129" y="144304"/>
                      <a:pt x="649129" y="146209"/>
                    </a:cubicBezTo>
                    <a:cubicBezTo>
                      <a:pt x="649129" y="151924"/>
                      <a:pt x="653891" y="156686"/>
                      <a:pt x="659606" y="156686"/>
                    </a:cubicBezTo>
                    <a:cubicBezTo>
                      <a:pt x="665321" y="156686"/>
                      <a:pt x="670084" y="151924"/>
                      <a:pt x="670084" y="146209"/>
                    </a:cubicBezTo>
                    <a:cubicBezTo>
                      <a:pt x="670084" y="145256"/>
                      <a:pt x="670084" y="143351"/>
                      <a:pt x="669131" y="142399"/>
                    </a:cubicBezTo>
                    <a:cubicBezTo>
                      <a:pt x="670084" y="141446"/>
                      <a:pt x="671989" y="141446"/>
                      <a:pt x="672941" y="140494"/>
                    </a:cubicBezTo>
                    <a:cubicBezTo>
                      <a:pt x="672941" y="141446"/>
                      <a:pt x="671989" y="143351"/>
                      <a:pt x="671989" y="145256"/>
                    </a:cubicBezTo>
                    <a:cubicBezTo>
                      <a:pt x="671989" y="152876"/>
                      <a:pt x="677704" y="158591"/>
                      <a:pt x="685324" y="158591"/>
                    </a:cubicBezTo>
                    <a:cubicBezTo>
                      <a:pt x="692944" y="158591"/>
                      <a:pt x="698659" y="152876"/>
                      <a:pt x="698659" y="145256"/>
                    </a:cubicBezTo>
                    <a:cubicBezTo>
                      <a:pt x="698659" y="137636"/>
                      <a:pt x="692944" y="131921"/>
                      <a:pt x="685324" y="131921"/>
                    </a:cubicBezTo>
                    <a:cubicBezTo>
                      <a:pt x="683419" y="131921"/>
                      <a:pt x="681514" y="132874"/>
                      <a:pt x="679609" y="132874"/>
                    </a:cubicBezTo>
                    <a:cubicBezTo>
                      <a:pt x="680561" y="130016"/>
                      <a:pt x="681514" y="128111"/>
                      <a:pt x="681514" y="125254"/>
                    </a:cubicBezTo>
                    <a:cubicBezTo>
                      <a:pt x="681514" y="125254"/>
                      <a:pt x="682466" y="125254"/>
                      <a:pt x="682466" y="125254"/>
                    </a:cubicBezTo>
                    <a:cubicBezTo>
                      <a:pt x="691039" y="125254"/>
                      <a:pt x="698659" y="118586"/>
                      <a:pt x="699611" y="110014"/>
                    </a:cubicBezTo>
                    <a:cubicBezTo>
                      <a:pt x="701516" y="110966"/>
                      <a:pt x="704374" y="111919"/>
                      <a:pt x="706279" y="111919"/>
                    </a:cubicBezTo>
                    <a:cubicBezTo>
                      <a:pt x="706279" y="112871"/>
                      <a:pt x="706279" y="112871"/>
                      <a:pt x="706279" y="113824"/>
                    </a:cubicBezTo>
                    <a:cubicBezTo>
                      <a:pt x="706279" y="117634"/>
                      <a:pt x="709136" y="120491"/>
                      <a:pt x="711994" y="122396"/>
                    </a:cubicBezTo>
                    <a:cubicBezTo>
                      <a:pt x="712946" y="135731"/>
                      <a:pt x="724376" y="146209"/>
                      <a:pt x="738664" y="146209"/>
                    </a:cubicBezTo>
                    <a:cubicBezTo>
                      <a:pt x="749141" y="146209"/>
                      <a:pt x="758666" y="139541"/>
                      <a:pt x="763429" y="130969"/>
                    </a:cubicBezTo>
                    <a:cubicBezTo>
                      <a:pt x="765334" y="131921"/>
                      <a:pt x="767239" y="131921"/>
                      <a:pt x="770096" y="132874"/>
                    </a:cubicBezTo>
                    <a:cubicBezTo>
                      <a:pt x="772001" y="135731"/>
                      <a:pt x="774859" y="138589"/>
                      <a:pt x="778669" y="140494"/>
                    </a:cubicBezTo>
                    <a:cubicBezTo>
                      <a:pt x="776764" y="141446"/>
                      <a:pt x="774859" y="143351"/>
                      <a:pt x="773906" y="145256"/>
                    </a:cubicBezTo>
                    <a:cubicBezTo>
                      <a:pt x="772954" y="141446"/>
                      <a:pt x="770096" y="138589"/>
                      <a:pt x="765334" y="138589"/>
                    </a:cubicBezTo>
                    <a:cubicBezTo>
                      <a:pt x="760571" y="138589"/>
                      <a:pt x="756761" y="142399"/>
                      <a:pt x="756761" y="147161"/>
                    </a:cubicBezTo>
                    <a:cubicBezTo>
                      <a:pt x="756761" y="150971"/>
                      <a:pt x="758666" y="153829"/>
                      <a:pt x="761524" y="154781"/>
                    </a:cubicBezTo>
                    <a:cubicBezTo>
                      <a:pt x="759619" y="156686"/>
                      <a:pt x="757714" y="158591"/>
                      <a:pt x="757714" y="161449"/>
                    </a:cubicBezTo>
                    <a:cubicBezTo>
                      <a:pt x="757714" y="163354"/>
                      <a:pt x="758666" y="165259"/>
                      <a:pt x="759619" y="167164"/>
                    </a:cubicBezTo>
                    <a:cubicBezTo>
                      <a:pt x="759619" y="168116"/>
                      <a:pt x="759619" y="168116"/>
                      <a:pt x="759619" y="169069"/>
                    </a:cubicBezTo>
                    <a:cubicBezTo>
                      <a:pt x="755809" y="161449"/>
                      <a:pt x="748189" y="155734"/>
                      <a:pt x="738664" y="155734"/>
                    </a:cubicBezTo>
                    <a:cubicBezTo>
                      <a:pt x="737711" y="155734"/>
                      <a:pt x="736759" y="155734"/>
                      <a:pt x="735806" y="155734"/>
                    </a:cubicBezTo>
                    <a:cubicBezTo>
                      <a:pt x="733901" y="153829"/>
                      <a:pt x="731996" y="152876"/>
                      <a:pt x="729139" y="152876"/>
                    </a:cubicBezTo>
                    <a:cubicBezTo>
                      <a:pt x="724376" y="152876"/>
                      <a:pt x="719614" y="156686"/>
                      <a:pt x="719614" y="162401"/>
                    </a:cubicBezTo>
                    <a:cubicBezTo>
                      <a:pt x="719614" y="163354"/>
                      <a:pt x="719614" y="164306"/>
                      <a:pt x="720566" y="165259"/>
                    </a:cubicBezTo>
                    <a:cubicBezTo>
                      <a:pt x="718661" y="168116"/>
                      <a:pt x="716756" y="170974"/>
                      <a:pt x="716756" y="173831"/>
                    </a:cubicBezTo>
                    <a:cubicBezTo>
                      <a:pt x="714851" y="173831"/>
                      <a:pt x="713899" y="172879"/>
                      <a:pt x="711994" y="172879"/>
                    </a:cubicBezTo>
                    <a:cubicBezTo>
                      <a:pt x="704374" y="172879"/>
                      <a:pt x="697706" y="174784"/>
                      <a:pt x="691991" y="178594"/>
                    </a:cubicBezTo>
                    <a:cubicBezTo>
                      <a:pt x="688181" y="176689"/>
                      <a:pt x="684371" y="175736"/>
                      <a:pt x="680561" y="175736"/>
                    </a:cubicBezTo>
                    <a:cubicBezTo>
                      <a:pt x="678656" y="175736"/>
                      <a:pt x="675799" y="175736"/>
                      <a:pt x="673894" y="176689"/>
                    </a:cubicBezTo>
                    <a:cubicBezTo>
                      <a:pt x="674846" y="175736"/>
                      <a:pt x="675799" y="173831"/>
                      <a:pt x="675799" y="172879"/>
                    </a:cubicBezTo>
                    <a:cubicBezTo>
                      <a:pt x="675799" y="169069"/>
                      <a:pt x="671989" y="165259"/>
                      <a:pt x="668179" y="165259"/>
                    </a:cubicBezTo>
                    <a:cubicBezTo>
                      <a:pt x="664369" y="165259"/>
                      <a:pt x="660559" y="169069"/>
                      <a:pt x="660559" y="172879"/>
                    </a:cubicBezTo>
                    <a:cubicBezTo>
                      <a:pt x="660559" y="176689"/>
                      <a:pt x="663416" y="179546"/>
                      <a:pt x="667226" y="180499"/>
                    </a:cubicBezTo>
                    <a:cubicBezTo>
                      <a:pt x="661511" y="184309"/>
                      <a:pt x="657701" y="191929"/>
                      <a:pt x="657701" y="199549"/>
                    </a:cubicBezTo>
                    <a:cubicBezTo>
                      <a:pt x="657701" y="202406"/>
                      <a:pt x="658654" y="205264"/>
                      <a:pt x="659606" y="207169"/>
                    </a:cubicBezTo>
                    <a:cubicBezTo>
                      <a:pt x="657701" y="207169"/>
                      <a:pt x="655796" y="207169"/>
                      <a:pt x="654844" y="208121"/>
                    </a:cubicBezTo>
                    <a:cubicBezTo>
                      <a:pt x="652939" y="206216"/>
                      <a:pt x="651034" y="205264"/>
                      <a:pt x="648176" y="205264"/>
                    </a:cubicBezTo>
                    <a:cubicBezTo>
                      <a:pt x="643414" y="205264"/>
                      <a:pt x="639604" y="209074"/>
                      <a:pt x="639604" y="213836"/>
                    </a:cubicBezTo>
                    <a:cubicBezTo>
                      <a:pt x="639604" y="215741"/>
                      <a:pt x="640556" y="216694"/>
                      <a:pt x="640556" y="217646"/>
                    </a:cubicBezTo>
                    <a:cubicBezTo>
                      <a:pt x="637699" y="219551"/>
                      <a:pt x="635794" y="222409"/>
                      <a:pt x="634841" y="226219"/>
                    </a:cubicBezTo>
                    <a:cubicBezTo>
                      <a:pt x="632936" y="224314"/>
                      <a:pt x="630079" y="223361"/>
                      <a:pt x="627221" y="223361"/>
                    </a:cubicBezTo>
                    <a:cubicBezTo>
                      <a:pt x="626269" y="215741"/>
                      <a:pt x="621506" y="209074"/>
                      <a:pt x="613886" y="205264"/>
                    </a:cubicBezTo>
                    <a:cubicBezTo>
                      <a:pt x="617696" y="205264"/>
                      <a:pt x="620554" y="204311"/>
                      <a:pt x="623411" y="203359"/>
                    </a:cubicBezTo>
                    <a:cubicBezTo>
                      <a:pt x="625316" y="206216"/>
                      <a:pt x="629126" y="209074"/>
                      <a:pt x="632936" y="209074"/>
                    </a:cubicBezTo>
                    <a:cubicBezTo>
                      <a:pt x="639604" y="209074"/>
                      <a:pt x="644366" y="204311"/>
                      <a:pt x="644366" y="197644"/>
                    </a:cubicBezTo>
                    <a:cubicBezTo>
                      <a:pt x="644366" y="194786"/>
                      <a:pt x="643414" y="191929"/>
                      <a:pt x="640556" y="189071"/>
                    </a:cubicBezTo>
                    <a:cubicBezTo>
                      <a:pt x="644366" y="183356"/>
                      <a:pt x="646271" y="176689"/>
                      <a:pt x="646271" y="170021"/>
                    </a:cubicBezTo>
                    <a:cubicBezTo>
                      <a:pt x="646271" y="153829"/>
                      <a:pt x="634841" y="139541"/>
                      <a:pt x="619601" y="135731"/>
                    </a:cubicBezTo>
                    <a:cubicBezTo>
                      <a:pt x="617696" y="133826"/>
                      <a:pt x="615791" y="132874"/>
                      <a:pt x="612934" y="132874"/>
                    </a:cubicBezTo>
                    <a:cubicBezTo>
                      <a:pt x="611029" y="132874"/>
                      <a:pt x="609124" y="133826"/>
                      <a:pt x="607219" y="134779"/>
                    </a:cubicBezTo>
                    <a:cubicBezTo>
                      <a:pt x="605314" y="134779"/>
                      <a:pt x="602456" y="135731"/>
                      <a:pt x="600551" y="135731"/>
                    </a:cubicBezTo>
                    <a:cubicBezTo>
                      <a:pt x="601504" y="133826"/>
                      <a:pt x="601504" y="131921"/>
                      <a:pt x="601504" y="129064"/>
                    </a:cubicBezTo>
                    <a:cubicBezTo>
                      <a:pt x="603409" y="130016"/>
                      <a:pt x="605314" y="130969"/>
                      <a:pt x="607219" y="130969"/>
                    </a:cubicBezTo>
                    <a:cubicBezTo>
                      <a:pt x="611981" y="130969"/>
                      <a:pt x="616744" y="127159"/>
                      <a:pt x="616744" y="121444"/>
                    </a:cubicBezTo>
                    <a:cubicBezTo>
                      <a:pt x="616744" y="115729"/>
                      <a:pt x="612934" y="111919"/>
                      <a:pt x="607219" y="111919"/>
                    </a:cubicBezTo>
                    <a:cubicBezTo>
                      <a:pt x="604361" y="111919"/>
                      <a:pt x="601504" y="113824"/>
                      <a:pt x="599599" y="116681"/>
                    </a:cubicBezTo>
                    <a:cubicBezTo>
                      <a:pt x="597694" y="112871"/>
                      <a:pt x="594836" y="110014"/>
                      <a:pt x="591979" y="107156"/>
                    </a:cubicBezTo>
                    <a:cubicBezTo>
                      <a:pt x="593884" y="108109"/>
                      <a:pt x="596741" y="108109"/>
                      <a:pt x="598646" y="108109"/>
                    </a:cubicBezTo>
                    <a:cubicBezTo>
                      <a:pt x="612934" y="108109"/>
                      <a:pt x="624364" y="97631"/>
                      <a:pt x="626269" y="84296"/>
                    </a:cubicBezTo>
                    <a:cubicBezTo>
                      <a:pt x="628174" y="85249"/>
                      <a:pt x="629126" y="85249"/>
                      <a:pt x="631031" y="85249"/>
                    </a:cubicBezTo>
                    <a:cubicBezTo>
                      <a:pt x="638651" y="85249"/>
                      <a:pt x="644366" y="79534"/>
                      <a:pt x="644366" y="71914"/>
                    </a:cubicBezTo>
                    <a:cubicBezTo>
                      <a:pt x="644366" y="64294"/>
                      <a:pt x="638651" y="58579"/>
                      <a:pt x="631031" y="58579"/>
                    </a:cubicBezTo>
                    <a:cubicBezTo>
                      <a:pt x="626269" y="58579"/>
                      <a:pt x="622459" y="60484"/>
                      <a:pt x="620554" y="64294"/>
                    </a:cubicBezTo>
                    <a:cubicBezTo>
                      <a:pt x="615791" y="57626"/>
                      <a:pt x="607219" y="53816"/>
                      <a:pt x="598646" y="53816"/>
                    </a:cubicBezTo>
                    <a:cubicBezTo>
                      <a:pt x="591026" y="53816"/>
                      <a:pt x="584359" y="56674"/>
                      <a:pt x="578644" y="62389"/>
                    </a:cubicBezTo>
                    <a:cubicBezTo>
                      <a:pt x="578644" y="61436"/>
                      <a:pt x="578644" y="59531"/>
                      <a:pt x="578644" y="58579"/>
                    </a:cubicBezTo>
                    <a:cubicBezTo>
                      <a:pt x="578644" y="47149"/>
                      <a:pt x="569119" y="37624"/>
                      <a:pt x="557689" y="37624"/>
                    </a:cubicBezTo>
                    <a:cubicBezTo>
                      <a:pt x="546259" y="37624"/>
                      <a:pt x="536734" y="47149"/>
                      <a:pt x="536734" y="58579"/>
                    </a:cubicBezTo>
                    <a:cubicBezTo>
                      <a:pt x="536734" y="70009"/>
                      <a:pt x="546259" y="79534"/>
                      <a:pt x="557689" y="79534"/>
                    </a:cubicBezTo>
                    <a:cubicBezTo>
                      <a:pt x="562451" y="79534"/>
                      <a:pt x="567214" y="77629"/>
                      <a:pt x="571024" y="74771"/>
                    </a:cubicBezTo>
                    <a:cubicBezTo>
                      <a:pt x="570071" y="77629"/>
                      <a:pt x="570071" y="80486"/>
                      <a:pt x="570071" y="83344"/>
                    </a:cubicBezTo>
                    <a:cubicBezTo>
                      <a:pt x="570071" y="92869"/>
                      <a:pt x="574834" y="101441"/>
                      <a:pt x="582454" y="106204"/>
                    </a:cubicBezTo>
                    <a:cubicBezTo>
                      <a:pt x="580549" y="106204"/>
                      <a:pt x="579596" y="105251"/>
                      <a:pt x="577691" y="105251"/>
                    </a:cubicBezTo>
                    <a:cubicBezTo>
                      <a:pt x="570071" y="105251"/>
                      <a:pt x="563404" y="109061"/>
                      <a:pt x="559594" y="113824"/>
                    </a:cubicBezTo>
                    <a:cubicBezTo>
                      <a:pt x="555784" y="107156"/>
                      <a:pt x="549116" y="103346"/>
                      <a:pt x="541496" y="103346"/>
                    </a:cubicBezTo>
                    <a:cubicBezTo>
                      <a:pt x="530066" y="103346"/>
                      <a:pt x="519589" y="112871"/>
                      <a:pt x="519589" y="125254"/>
                    </a:cubicBezTo>
                    <a:cubicBezTo>
                      <a:pt x="519589" y="137636"/>
                      <a:pt x="529114" y="147161"/>
                      <a:pt x="541496" y="147161"/>
                    </a:cubicBezTo>
                    <a:cubicBezTo>
                      <a:pt x="547211" y="147161"/>
                      <a:pt x="552926" y="144304"/>
                      <a:pt x="556736" y="140494"/>
                    </a:cubicBezTo>
                    <a:cubicBezTo>
                      <a:pt x="560546" y="148114"/>
                      <a:pt x="569119" y="153829"/>
                      <a:pt x="578644" y="153829"/>
                    </a:cubicBezTo>
                    <a:cubicBezTo>
                      <a:pt x="579596" y="153829"/>
                      <a:pt x="580549" y="153829"/>
                      <a:pt x="581501" y="153829"/>
                    </a:cubicBezTo>
                    <a:cubicBezTo>
                      <a:pt x="578644" y="158591"/>
                      <a:pt x="576739" y="165259"/>
                      <a:pt x="576739" y="170974"/>
                    </a:cubicBezTo>
                    <a:cubicBezTo>
                      <a:pt x="576739" y="172879"/>
                      <a:pt x="576739" y="174784"/>
                      <a:pt x="577691" y="176689"/>
                    </a:cubicBezTo>
                    <a:cubicBezTo>
                      <a:pt x="571976" y="172879"/>
                      <a:pt x="565309" y="170974"/>
                      <a:pt x="557689" y="170974"/>
                    </a:cubicBezTo>
                    <a:cubicBezTo>
                      <a:pt x="545306" y="170974"/>
                      <a:pt x="533876" y="176689"/>
                      <a:pt x="526256" y="186214"/>
                    </a:cubicBezTo>
                    <a:cubicBezTo>
                      <a:pt x="523399" y="181451"/>
                      <a:pt x="518636" y="177641"/>
                      <a:pt x="512921" y="177641"/>
                    </a:cubicBezTo>
                    <a:cubicBezTo>
                      <a:pt x="504349" y="177641"/>
                      <a:pt x="497681" y="184309"/>
                      <a:pt x="497681" y="192881"/>
                    </a:cubicBezTo>
                    <a:cubicBezTo>
                      <a:pt x="497681" y="201454"/>
                      <a:pt x="504349" y="208121"/>
                      <a:pt x="512921" y="208121"/>
                    </a:cubicBezTo>
                    <a:cubicBezTo>
                      <a:pt x="514826" y="208121"/>
                      <a:pt x="516731" y="208121"/>
                      <a:pt x="518636" y="207169"/>
                    </a:cubicBezTo>
                    <a:cubicBezTo>
                      <a:pt x="518636" y="208121"/>
                      <a:pt x="518636" y="209074"/>
                      <a:pt x="518636" y="210026"/>
                    </a:cubicBezTo>
                    <a:cubicBezTo>
                      <a:pt x="518636" y="222409"/>
                      <a:pt x="524351" y="232886"/>
                      <a:pt x="532924" y="239554"/>
                    </a:cubicBezTo>
                    <a:cubicBezTo>
                      <a:pt x="531019" y="242411"/>
                      <a:pt x="530066" y="246221"/>
                      <a:pt x="530066" y="249079"/>
                    </a:cubicBezTo>
                    <a:cubicBezTo>
                      <a:pt x="530066" y="250031"/>
                      <a:pt x="530066" y="250031"/>
                      <a:pt x="530066" y="250984"/>
                    </a:cubicBezTo>
                    <a:cubicBezTo>
                      <a:pt x="523399" y="255746"/>
                      <a:pt x="517684" y="261461"/>
                      <a:pt x="514826" y="270034"/>
                    </a:cubicBezTo>
                    <a:cubicBezTo>
                      <a:pt x="508159" y="274796"/>
                      <a:pt x="503396" y="283369"/>
                      <a:pt x="503396" y="291941"/>
                    </a:cubicBezTo>
                    <a:cubicBezTo>
                      <a:pt x="503396" y="307181"/>
                      <a:pt x="515779" y="319564"/>
                      <a:pt x="531019" y="319564"/>
                    </a:cubicBezTo>
                    <a:cubicBezTo>
                      <a:pt x="534829" y="319564"/>
                      <a:pt x="537686" y="318611"/>
                      <a:pt x="540544" y="317659"/>
                    </a:cubicBezTo>
                    <a:cubicBezTo>
                      <a:pt x="543401" y="318611"/>
                      <a:pt x="546259" y="318611"/>
                      <a:pt x="549116" y="318611"/>
                    </a:cubicBezTo>
                    <a:cubicBezTo>
                      <a:pt x="564356" y="318611"/>
                      <a:pt x="577691" y="309086"/>
                      <a:pt x="582454" y="295751"/>
                    </a:cubicBezTo>
                    <a:cubicBezTo>
                      <a:pt x="583406" y="295751"/>
                      <a:pt x="583406" y="294799"/>
                      <a:pt x="584359" y="294799"/>
                    </a:cubicBezTo>
                    <a:cubicBezTo>
                      <a:pt x="584359" y="294799"/>
                      <a:pt x="585311" y="294799"/>
                      <a:pt x="585311" y="294799"/>
                    </a:cubicBezTo>
                    <a:cubicBezTo>
                      <a:pt x="587216" y="301466"/>
                      <a:pt x="591026" y="306229"/>
                      <a:pt x="596741" y="310991"/>
                    </a:cubicBezTo>
                    <a:cubicBezTo>
                      <a:pt x="596741" y="310991"/>
                      <a:pt x="596741" y="311944"/>
                      <a:pt x="596741" y="311944"/>
                    </a:cubicBezTo>
                    <a:cubicBezTo>
                      <a:pt x="596741" y="312896"/>
                      <a:pt x="596741" y="312896"/>
                      <a:pt x="596741" y="313849"/>
                    </a:cubicBezTo>
                    <a:cubicBezTo>
                      <a:pt x="595789" y="315754"/>
                      <a:pt x="595789" y="318611"/>
                      <a:pt x="595789" y="321469"/>
                    </a:cubicBezTo>
                    <a:cubicBezTo>
                      <a:pt x="595789" y="328136"/>
                      <a:pt x="598646" y="333851"/>
                      <a:pt x="603409" y="337661"/>
                    </a:cubicBezTo>
                    <a:cubicBezTo>
                      <a:pt x="603409" y="338614"/>
                      <a:pt x="603409" y="339566"/>
                      <a:pt x="603409" y="339566"/>
                    </a:cubicBezTo>
                    <a:cubicBezTo>
                      <a:pt x="603409" y="347186"/>
                      <a:pt x="608171" y="352901"/>
                      <a:pt x="614839" y="354806"/>
                    </a:cubicBezTo>
                    <a:cubicBezTo>
                      <a:pt x="612934" y="356711"/>
                      <a:pt x="611029" y="359569"/>
                      <a:pt x="611029" y="363379"/>
                    </a:cubicBezTo>
                    <a:cubicBezTo>
                      <a:pt x="604361" y="356711"/>
                      <a:pt x="595789" y="352901"/>
                      <a:pt x="586264" y="352901"/>
                    </a:cubicBezTo>
                    <a:cubicBezTo>
                      <a:pt x="567214" y="352901"/>
                      <a:pt x="551974" y="368141"/>
                      <a:pt x="551974" y="387191"/>
                    </a:cubicBezTo>
                    <a:cubicBezTo>
                      <a:pt x="551974" y="390049"/>
                      <a:pt x="551974" y="392906"/>
                      <a:pt x="552926" y="395764"/>
                    </a:cubicBezTo>
                    <a:cubicBezTo>
                      <a:pt x="550069" y="391001"/>
                      <a:pt x="546259" y="387191"/>
                      <a:pt x="541496" y="385286"/>
                    </a:cubicBezTo>
                    <a:cubicBezTo>
                      <a:pt x="539591" y="379571"/>
                      <a:pt x="533876" y="375761"/>
                      <a:pt x="527209" y="375761"/>
                    </a:cubicBezTo>
                    <a:cubicBezTo>
                      <a:pt x="518636" y="375761"/>
                      <a:pt x="511969" y="382429"/>
                      <a:pt x="511969" y="391001"/>
                    </a:cubicBezTo>
                    <a:cubicBezTo>
                      <a:pt x="511969" y="391954"/>
                      <a:pt x="511969" y="391954"/>
                      <a:pt x="511969" y="392906"/>
                    </a:cubicBezTo>
                    <a:cubicBezTo>
                      <a:pt x="508159" y="397669"/>
                      <a:pt x="506254" y="402431"/>
                      <a:pt x="506254" y="409099"/>
                    </a:cubicBezTo>
                    <a:cubicBezTo>
                      <a:pt x="506254" y="414814"/>
                      <a:pt x="508159" y="420529"/>
                      <a:pt x="511969" y="425291"/>
                    </a:cubicBezTo>
                    <a:cubicBezTo>
                      <a:pt x="511016" y="427196"/>
                      <a:pt x="511016" y="428149"/>
                      <a:pt x="511016" y="430054"/>
                    </a:cubicBezTo>
                    <a:cubicBezTo>
                      <a:pt x="511016" y="437674"/>
                      <a:pt x="516731" y="443389"/>
                      <a:pt x="524351" y="443389"/>
                    </a:cubicBezTo>
                    <a:cubicBezTo>
                      <a:pt x="530066" y="443389"/>
                      <a:pt x="535781" y="439579"/>
                      <a:pt x="537686" y="433864"/>
                    </a:cubicBezTo>
                    <a:cubicBezTo>
                      <a:pt x="537686" y="433864"/>
                      <a:pt x="537686" y="433864"/>
                      <a:pt x="537686" y="433864"/>
                    </a:cubicBezTo>
                    <a:cubicBezTo>
                      <a:pt x="537686" y="436721"/>
                      <a:pt x="538639" y="439579"/>
                      <a:pt x="539591" y="441484"/>
                    </a:cubicBezTo>
                    <a:cubicBezTo>
                      <a:pt x="535781" y="442436"/>
                      <a:pt x="531971" y="445294"/>
                      <a:pt x="531971" y="450056"/>
                    </a:cubicBezTo>
                    <a:cubicBezTo>
                      <a:pt x="531971" y="454819"/>
                      <a:pt x="535781" y="458629"/>
                      <a:pt x="540544" y="458629"/>
                    </a:cubicBezTo>
                    <a:cubicBezTo>
                      <a:pt x="545306" y="458629"/>
                      <a:pt x="549116" y="454819"/>
                      <a:pt x="549116" y="451009"/>
                    </a:cubicBezTo>
                    <a:cubicBezTo>
                      <a:pt x="551974" y="451961"/>
                      <a:pt x="554831" y="452914"/>
                      <a:pt x="557689" y="452914"/>
                    </a:cubicBezTo>
                    <a:cubicBezTo>
                      <a:pt x="559594" y="452914"/>
                      <a:pt x="561499" y="452914"/>
                      <a:pt x="563404" y="451961"/>
                    </a:cubicBezTo>
                    <a:cubicBezTo>
                      <a:pt x="563404" y="452914"/>
                      <a:pt x="564356" y="453866"/>
                      <a:pt x="565309" y="454819"/>
                    </a:cubicBezTo>
                    <a:cubicBezTo>
                      <a:pt x="562451" y="456724"/>
                      <a:pt x="560546" y="460534"/>
                      <a:pt x="560546" y="464344"/>
                    </a:cubicBezTo>
                    <a:cubicBezTo>
                      <a:pt x="560546" y="465296"/>
                      <a:pt x="560546" y="466249"/>
                      <a:pt x="560546" y="467201"/>
                    </a:cubicBezTo>
                    <a:cubicBezTo>
                      <a:pt x="555784" y="471964"/>
                      <a:pt x="551974" y="478631"/>
                      <a:pt x="551974" y="487204"/>
                    </a:cubicBezTo>
                    <a:cubicBezTo>
                      <a:pt x="551974" y="487204"/>
                      <a:pt x="551974" y="488156"/>
                      <a:pt x="551974" y="488156"/>
                    </a:cubicBezTo>
                    <a:cubicBezTo>
                      <a:pt x="549116" y="491014"/>
                      <a:pt x="548164" y="494824"/>
                      <a:pt x="548164" y="499586"/>
                    </a:cubicBezTo>
                    <a:cubicBezTo>
                      <a:pt x="548164" y="509111"/>
                      <a:pt x="555784" y="517684"/>
                      <a:pt x="566261" y="517684"/>
                    </a:cubicBezTo>
                    <a:cubicBezTo>
                      <a:pt x="569119" y="517684"/>
                      <a:pt x="571976" y="516731"/>
                      <a:pt x="573881" y="515779"/>
                    </a:cubicBezTo>
                    <a:cubicBezTo>
                      <a:pt x="571976" y="517684"/>
                      <a:pt x="571024" y="520541"/>
                      <a:pt x="571024" y="523399"/>
                    </a:cubicBezTo>
                    <a:cubicBezTo>
                      <a:pt x="571024" y="527209"/>
                      <a:pt x="572929" y="530066"/>
                      <a:pt x="574834" y="531971"/>
                    </a:cubicBezTo>
                    <a:cubicBezTo>
                      <a:pt x="574834" y="531971"/>
                      <a:pt x="574834" y="532924"/>
                      <a:pt x="574834" y="532924"/>
                    </a:cubicBezTo>
                    <a:cubicBezTo>
                      <a:pt x="574834" y="539591"/>
                      <a:pt x="580549" y="544354"/>
                      <a:pt x="586264" y="544354"/>
                    </a:cubicBezTo>
                    <a:cubicBezTo>
                      <a:pt x="591026" y="544354"/>
                      <a:pt x="594836" y="541496"/>
                      <a:pt x="596741" y="537686"/>
                    </a:cubicBezTo>
                    <a:cubicBezTo>
                      <a:pt x="597694" y="537686"/>
                      <a:pt x="597694" y="536734"/>
                      <a:pt x="598646" y="536734"/>
                    </a:cubicBezTo>
                    <a:cubicBezTo>
                      <a:pt x="602456" y="540544"/>
                      <a:pt x="607219" y="542449"/>
                      <a:pt x="611981" y="542449"/>
                    </a:cubicBezTo>
                    <a:cubicBezTo>
                      <a:pt x="622459" y="542449"/>
                      <a:pt x="631984" y="533876"/>
                      <a:pt x="631984" y="522446"/>
                    </a:cubicBezTo>
                    <a:cubicBezTo>
                      <a:pt x="635794" y="524351"/>
                      <a:pt x="639604" y="525304"/>
                      <a:pt x="643414" y="525304"/>
                    </a:cubicBezTo>
                    <a:cubicBezTo>
                      <a:pt x="636746" y="526256"/>
                      <a:pt x="632936" y="531971"/>
                      <a:pt x="632936" y="538639"/>
                    </a:cubicBezTo>
                    <a:cubicBezTo>
                      <a:pt x="632936" y="539591"/>
                      <a:pt x="632936" y="541496"/>
                      <a:pt x="633889" y="542449"/>
                    </a:cubicBezTo>
                    <a:cubicBezTo>
                      <a:pt x="629126" y="544354"/>
                      <a:pt x="626269" y="549116"/>
                      <a:pt x="626269" y="554831"/>
                    </a:cubicBezTo>
                    <a:cubicBezTo>
                      <a:pt x="626269" y="554831"/>
                      <a:pt x="626269" y="554831"/>
                      <a:pt x="626269" y="555784"/>
                    </a:cubicBezTo>
                    <a:cubicBezTo>
                      <a:pt x="624364" y="551021"/>
                      <a:pt x="619601" y="548164"/>
                      <a:pt x="614839" y="548164"/>
                    </a:cubicBezTo>
                    <a:cubicBezTo>
                      <a:pt x="608171" y="548164"/>
                      <a:pt x="602456" y="553879"/>
                      <a:pt x="602456" y="560546"/>
                    </a:cubicBezTo>
                    <a:cubicBezTo>
                      <a:pt x="602456" y="567214"/>
                      <a:pt x="608171" y="572929"/>
                      <a:pt x="614839" y="572929"/>
                    </a:cubicBezTo>
                    <a:cubicBezTo>
                      <a:pt x="621506" y="572929"/>
                      <a:pt x="627221" y="567214"/>
                      <a:pt x="627221" y="560546"/>
                    </a:cubicBezTo>
                    <a:cubicBezTo>
                      <a:pt x="627221" y="560546"/>
                      <a:pt x="627221" y="560546"/>
                      <a:pt x="627221" y="560546"/>
                    </a:cubicBezTo>
                    <a:cubicBezTo>
                      <a:pt x="628174" y="562451"/>
                      <a:pt x="629126" y="564356"/>
                      <a:pt x="631031" y="566261"/>
                    </a:cubicBezTo>
                    <a:cubicBezTo>
                      <a:pt x="629126" y="567214"/>
                      <a:pt x="628174" y="569119"/>
                      <a:pt x="628174" y="571024"/>
                    </a:cubicBezTo>
                    <a:cubicBezTo>
                      <a:pt x="628174" y="573881"/>
                      <a:pt x="631031" y="576739"/>
                      <a:pt x="633889" y="576739"/>
                    </a:cubicBezTo>
                    <a:cubicBezTo>
                      <a:pt x="636746" y="576739"/>
                      <a:pt x="639604" y="573881"/>
                      <a:pt x="639604" y="571024"/>
                    </a:cubicBezTo>
                    <a:cubicBezTo>
                      <a:pt x="639604" y="570071"/>
                      <a:pt x="639604" y="570071"/>
                      <a:pt x="639604" y="569119"/>
                    </a:cubicBezTo>
                    <a:cubicBezTo>
                      <a:pt x="639604" y="569119"/>
                      <a:pt x="640556" y="569119"/>
                      <a:pt x="640556" y="569119"/>
                    </a:cubicBezTo>
                    <a:cubicBezTo>
                      <a:pt x="642461" y="569119"/>
                      <a:pt x="644366" y="568166"/>
                      <a:pt x="646271" y="568166"/>
                    </a:cubicBezTo>
                    <a:cubicBezTo>
                      <a:pt x="647224" y="569119"/>
                      <a:pt x="647224" y="569119"/>
                      <a:pt x="648176" y="570071"/>
                    </a:cubicBezTo>
                    <a:cubicBezTo>
                      <a:pt x="647224" y="571024"/>
                      <a:pt x="647224" y="571976"/>
                      <a:pt x="647224" y="573881"/>
                    </a:cubicBezTo>
                    <a:cubicBezTo>
                      <a:pt x="647224" y="575786"/>
                      <a:pt x="648176" y="577691"/>
                      <a:pt x="650081" y="579596"/>
                    </a:cubicBezTo>
                    <a:cubicBezTo>
                      <a:pt x="646271" y="580549"/>
                      <a:pt x="642461" y="584359"/>
                      <a:pt x="642461" y="589121"/>
                    </a:cubicBezTo>
                    <a:cubicBezTo>
                      <a:pt x="642461" y="592931"/>
                      <a:pt x="644366" y="595789"/>
                      <a:pt x="648176" y="597694"/>
                    </a:cubicBezTo>
                    <a:cubicBezTo>
                      <a:pt x="649129" y="601504"/>
                      <a:pt x="651986" y="604361"/>
                      <a:pt x="656749" y="605314"/>
                    </a:cubicBezTo>
                    <a:lnTo>
                      <a:pt x="656749" y="608171"/>
                    </a:lnTo>
                    <a:cubicBezTo>
                      <a:pt x="654844" y="605314"/>
                      <a:pt x="651034" y="603409"/>
                      <a:pt x="647224" y="603409"/>
                    </a:cubicBezTo>
                    <a:cubicBezTo>
                      <a:pt x="640556" y="603409"/>
                      <a:pt x="635794" y="609124"/>
                      <a:pt x="635794" y="614839"/>
                    </a:cubicBezTo>
                    <a:cubicBezTo>
                      <a:pt x="635794" y="615791"/>
                      <a:pt x="635794" y="616744"/>
                      <a:pt x="636746" y="617696"/>
                    </a:cubicBezTo>
                    <a:cubicBezTo>
                      <a:pt x="635794" y="617696"/>
                      <a:pt x="634841" y="617696"/>
                      <a:pt x="634841" y="617696"/>
                    </a:cubicBezTo>
                    <a:cubicBezTo>
                      <a:pt x="627221" y="617696"/>
                      <a:pt x="620554" y="619601"/>
                      <a:pt x="614839" y="623411"/>
                    </a:cubicBezTo>
                    <a:cubicBezTo>
                      <a:pt x="614839" y="623411"/>
                      <a:pt x="614839" y="623411"/>
                      <a:pt x="613886" y="623411"/>
                    </a:cubicBezTo>
                    <a:cubicBezTo>
                      <a:pt x="611981" y="623411"/>
                      <a:pt x="610076" y="623411"/>
                      <a:pt x="609124" y="624364"/>
                    </a:cubicBezTo>
                    <a:cubicBezTo>
                      <a:pt x="609124" y="624364"/>
                      <a:pt x="609124" y="624364"/>
                      <a:pt x="609124" y="624364"/>
                    </a:cubicBezTo>
                    <a:cubicBezTo>
                      <a:pt x="609124" y="617696"/>
                      <a:pt x="603409" y="611981"/>
                      <a:pt x="596741" y="611981"/>
                    </a:cubicBezTo>
                    <a:cubicBezTo>
                      <a:pt x="592931" y="611981"/>
                      <a:pt x="589121" y="613886"/>
                      <a:pt x="587216" y="617696"/>
                    </a:cubicBezTo>
                    <a:cubicBezTo>
                      <a:pt x="582454" y="610076"/>
                      <a:pt x="573881" y="605314"/>
                      <a:pt x="564356" y="605314"/>
                    </a:cubicBezTo>
                    <a:cubicBezTo>
                      <a:pt x="554831" y="605314"/>
                      <a:pt x="547211" y="610076"/>
                      <a:pt x="542449" y="616744"/>
                    </a:cubicBezTo>
                    <a:cubicBezTo>
                      <a:pt x="541496" y="616744"/>
                      <a:pt x="541496" y="616744"/>
                      <a:pt x="540544" y="615791"/>
                    </a:cubicBezTo>
                    <a:cubicBezTo>
                      <a:pt x="539591" y="613886"/>
                      <a:pt x="537686" y="611029"/>
                      <a:pt x="536734" y="609124"/>
                    </a:cubicBezTo>
                    <a:cubicBezTo>
                      <a:pt x="546259" y="608171"/>
                      <a:pt x="553879" y="602456"/>
                      <a:pt x="556736" y="593884"/>
                    </a:cubicBezTo>
                    <a:cubicBezTo>
                      <a:pt x="560546" y="590074"/>
                      <a:pt x="563404" y="585311"/>
                      <a:pt x="563404" y="579596"/>
                    </a:cubicBezTo>
                    <a:cubicBezTo>
                      <a:pt x="563404" y="578644"/>
                      <a:pt x="563404" y="576739"/>
                      <a:pt x="563404" y="575786"/>
                    </a:cubicBezTo>
                    <a:cubicBezTo>
                      <a:pt x="563404" y="575786"/>
                      <a:pt x="564356" y="575786"/>
                      <a:pt x="564356" y="575786"/>
                    </a:cubicBezTo>
                    <a:cubicBezTo>
                      <a:pt x="567214" y="575786"/>
                      <a:pt x="570071" y="574834"/>
                      <a:pt x="572929" y="573881"/>
                    </a:cubicBezTo>
                    <a:cubicBezTo>
                      <a:pt x="571024" y="577691"/>
                      <a:pt x="569119" y="581501"/>
                      <a:pt x="569119" y="585311"/>
                    </a:cubicBezTo>
                    <a:cubicBezTo>
                      <a:pt x="569119" y="597694"/>
                      <a:pt x="578644" y="607219"/>
                      <a:pt x="591026" y="607219"/>
                    </a:cubicBezTo>
                    <a:cubicBezTo>
                      <a:pt x="603409" y="607219"/>
                      <a:pt x="612934" y="597694"/>
                      <a:pt x="612934" y="585311"/>
                    </a:cubicBezTo>
                    <a:cubicBezTo>
                      <a:pt x="612934" y="572929"/>
                      <a:pt x="603409" y="563404"/>
                      <a:pt x="591026" y="563404"/>
                    </a:cubicBezTo>
                    <a:cubicBezTo>
                      <a:pt x="586264" y="563404"/>
                      <a:pt x="582454" y="564356"/>
                      <a:pt x="579596" y="567214"/>
                    </a:cubicBezTo>
                    <a:cubicBezTo>
                      <a:pt x="580549" y="564356"/>
                      <a:pt x="581501" y="561499"/>
                      <a:pt x="581501" y="558641"/>
                    </a:cubicBezTo>
                    <a:cubicBezTo>
                      <a:pt x="581501" y="549116"/>
                      <a:pt x="573881" y="541496"/>
                      <a:pt x="564356" y="541496"/>
                    </a:cubicBezTo>
                    <a:cubicBezTo>
                      <a:pt x="554831" y="541496"/>
                      <a:pt x="547211" y="549116"/>
                      <a:pt x="547211" y="558641"/>
                    </a:cubicBezTo>
                    <a:cubicBezTo>
                      <a:pt x="547211" y="559594"/>
                      <a:pt x="547211" y="559594"/>
                      <a:pt x="547211" y="560546"/>
                    </a:cubicBezTo>
                    <a:cubicBezTo>
                      <a:pt x="546259" y="560546"/>
                      <a:pt x="545306" y="560546"/>
                      <a:pt x="543401" y="560546"/>
                    </a:cubicBezTo>
                    <a:cubicBezTo>
                      <a:pt x="537686" y="560546"/>
                      <a:pt x="531971" y="563404"/>
                      <a:pt x="528161" y="567214"/>
                    </a:cubicBezTo>
                    <a:cubicBezTo>
                      <a:pt x="527209" y="567214"/>
                      <a:pt x="527209" y="568166"/>
                      <a:pt x="526256" y="568166"/>
                    </a:cubicBezTo>
                    <a:cubicBezTo>
                      <a:pt x="526256" y="567214"/>
                      <a:pt x="526256" y="567214"/>
                      <a:pt x="526256" y="566261"/>
                    </a:cubicBezTo>
                    <a:cubicBezTo>
                      <a:pt x="526256" y="556736"/>
                      <a:pt x="518636" y="548164"/>
                      <a:pt x="508159" y="548164"/>
                    </a:cubicBezTo>
                    <a:cubicBezTo>
                      <a:pt x="498634" y="548164"/>
                      <a:pt x="490061" y="555784"/>
                      <a:pt x="490061" y="566261"/>
                    </a:cubicBezTo>
                    <a:cubicBezTo>
                      <a:pt x="490061" y="575786"/>
                      <a:pt x="497681" y="584359"/>
                      <a:pt x="508159" y="584359"/>
                    </a:cubicBezTo>
                    <a:cubicBezTo>
                      <a:pt x="510064" y="584359"/>
                      <a:pt x="511969" y="584359"/>
                      <a:pt x="513874" y="583406"/>
                    </a:cubicBezTo>
                    <a:cubicBezTo>
                      <a:pt x="513874" y="585311"/>
                      <a:pt x="512921" y="587216"/>
                      <a:pt x="512921" y="588169"/>
                    </a:cubicBezTo>
                    <a:cubicBezTo>
                      <a:pt x="512921" y="591979"/>
                      <a:pt x="513874" y="595789"/>
                      <a:pt x="515779" y="599599"/>
                    </a:cubicBezTo>
                    <a:cubicBezTo>
                      <a:pt x="514826" y="599599"/>
                      <a:pt x="512921" y="599599"/>
                      <a:pt x="511969" y="599599"/>
                    </a:cubicBezTo>
                    <a:cubicBezTo>
                      <a:pt x="510064" y="599599"/>
                      <a:pt x="508159" y="599599"/>
                      <a:pt x="506254" y="600551"/>
                    </a:cubicBezTo>
                    <a:cubicBezTo>
                      <a:pt x="504349" y="596741"/>
                      <a:pt x="501491" y="594836"/>
                      <a:pt x="497681" y="594836"/>
                    </a:cubicBezTo>
                    <a:cubicBezTo>
                      <a:pt x="492919" y="594836"/>
                      <a:pt x="490061" y="597694"/>
                      <a:pt x="489109" y="602456"/>
                    </a:cubicBezTo>
                    <a:cubicBezTo>
                      <a:pt x="488156" y="602456"/>
                      <a:pt x="487204" y="602456"/>
                      <a:pt x="487204" y="603409"/>
                    </a:cubicBezTo>
                    <a:cubicBezTo>
                      <a:pt x="483394" y="601504"/>
                      <a:pt x="479584" y="599599"/>
                      <a:pt x="475774" y="599599"/>
                    </a:cubicBezTo>
                    <a:cubicBezTo>
                      <a:pt x="464344" y="599599"/>
                      <a:pt x="454819" y="609124"/>
                      <a:pt x="454819" y="620554"/>
                    </a:cubicBezTo>
                    <a:cubicBezTo>
                      <a:pt x="454819" y="622459"/>
                      <a:pt x="454819" y="624364"/>
                      <a:pt x="455771" y="625316"/>
                    </a:cubicBezTo>
                    <a:cubicBezTo>
                      <a:pt x="452914" y="626269"/>
                      <a:pt x="450056" y="630079"/>
                      <a:pt x="450056" y="633889"/>
                    </a:cubicBezTo>
                    <a:cubicBezTo>
                      <a:pt x="450056" y="638651"/>
                      <a:pt x="453866" y="643414"/>
                      <a:pt x="459581" y="643414"/>
                    </a:cubicBezTo>
                    <a:cubicBezTo>
                      <a:pt x="459581" y="656749"/>
                      <a:pt x="471011" y="668179"/>
                      <a:pt x="484346" y="668179"/>
                    </a:cubicBezTo>
                    <a:cubicBezTo>
                      <a:pt x="490061" y="668179"/>
                      <a:pt x="494824" y="666274"/>
                      <a:pt x="498634" y="663416"/>
                    </a:cubicBezTo>
                    <a:cubicBezTo>
                      <a:pt x="500539" y="663416"/>
                      <a:pt x="501491" y="663416"/>
                      <a:pt x="503396" y="662464"/>
                    </a:cubicBezTo>
                    <a:cubicBezTo>
                      <a:pt x="505301" y="663416"/>
                      <a:pt x="508159" y="663416"/>
                      <a:pt x="511016" y="664369"/>
                    </a:cubicBezTo>
                    <a:cubicBezTo>
                      <a:pt x="511016" y="665321"/>
                      <a:pt x="511969" y="666274"/>
                      <a:pt x="511969" y="667226"/>
                    </a:cubicBezTo>
                    <a:cubicBezTo>
                      <a:pt x="511969" y="667226"/>
                      <a:pt x="511969" y="668179"/>
                      <a:pt x="511969" y="668179"/>
                    </a:cubicBezTo>
                    <a:cubicBezTo>
                      <a:pt x="511969" y="671989"/>
                      <a:pt x="512921" y="674846"/>
                      <a:pt x="513874" y="677704"/>
                    </a:cubicBezTo>
                    <a:cubicBezTo>
                      <a:pt x="512921" y="677704"/>
                      <a:pt x="512921" y="677704"/>
                      <a:pt x="511969" y="678656"/>
                    </a:cubicBezTo>
                    <a:cubicBezTo>
                      <a:pt x="509111" y="673894"/>
                      <a:pt x="504349" y="671036"/>
                      <a:pt x="498634" y="671036"/>
                    </a:cubicBezTo>
                    <a:cubicBezTo>
                      <a:pt x="493871" y="671036"/>
                      <a:pt x="490061" y="672941"/>
                      <a:pt x="487204" y="675799"/>
                    </a:cubicBezTo>
                    <a:cubicBezTo>
                      <a:pt x="485299" y="674846"/>
                      <a:pt x="483394" y="673894"/>
                      <a:pt x="481489" y="673894"/>
                    </a:cubicBezTo>
                    <a:cubicBezTo>
                      <a:pt x="474821" y="673894"/>
                      <a:pt x="470059" y="678656"/>
                      <a:pt x="470059" y="685324"/>
                    </a:cubicBezTo>
                    <a:cubicBezTo>
                      <a:pt x="470059" y="691991"/>
                      <a:pt x="474821" y="696754"/>
                      <a:pt x="481489" y="696754"/>
                    </a:cubicBezTo>
                    <a:cubicBezTo>
                      <a:pt x="482441" y="696754"/>
                      <a:pt x="483394" y="696754"/>
                      <a:pt x="484346" y="695801"/>
                    </a:cubicBezTo>
                    <a:cubicBezTo>
                      <a:pt x="485299" y="697706"/>
                      <a:pt x="486251" y="698659"/>
                      <a:pt x="488156" y="700564"/>
                    </a:cubicBezTo>
                    <a:cubicBezTo>
                      <a:pt x="487204" y="704374"/>
                      <a:pt x="486251" y="708184"/>
                      <a:pt x="486251" y="712946"/>
                    </a:cubicBezTo>
                    <a:cubicBezTo>
                      <a:pt x="486251" y="713899"/>
                      <a:pt x="486251" y="714851"/>
                      <a:pt x="486251" y="715804"/>
                    </a:cubicBezTo>
                    <a:cubicBezTo>
                      <a:pt x="480536" y="707231"/>
                      <a:pt x="471011" y="701516"/>
                      <a:pt x="460534" y="701516"/>
                    </a:cubicBezTo>
                    <a:cubicBezTo>
                      <a:pt x="450056" y="701516"/>
                      <a:pt x="441484" y="706279"/>
                      <a:pt x="435769" y="714851"/>
                    </a:cubicBezTo>
                    <a:cubicBezTo>
                      <a:pt x="432911" y="712946"/>
                      <a:pt x="429101" y="711994"/>
                      <a:pt x="426244" y="711041"/>
                    </a:cubicBezTo>
                    <a:cubicBezTo>
                      <a:pt x="429101" y="708184"/>
                      <a:pt x="431006" y="705326"/>
                      <a:pt x="432911" y="701516"/>
                    </a:cubicBezTo>
                    <a:cubicBezTo>
                      <a:pt x="435769" y="698659"/>
                      <a:pt x="437674" y="695801"/>
                      <a:pt x="437674" y="691039"/>
                    </a:cubicBezTo>
                    <a:cubicBezTo>
                      <a:pt x="437674" y="686276"/>
                      <a:pt x="434816" y="681514"/>
                      <a:pt x="431006" y="679609"/>
                    </a:cubicBezTo>
                    <a:cubicBezTo>
                      <a:pt x="426244" y="672941"/>
                      <a:pt x="418624" y="668179"/>
                      <a:pt x="410051" y="668179"/>
                    </a:cubicBezTo>
                    <a:cubicBezTo>
                      <a:pt x="408146" y="668179"/>
                      <a:pt x="406241" y="668179"/>
                      <a:pt x="404336" y="669131"/>
                    </a:cubicBezTo>
                    <a:cubicBezTo>
                      <a:pt x="403384" y="666274"/>
                      <a:pt x="402431" y="663416"/>
                      <a:pt x="401479" y="661511"/>
                    </a:cubicBezTo>
                    <a:cubicBezTo>
                      <a:pt x="404336" y="657701"/>
                      <a:pt x="407194" y="653891"/>
                      <a:pt x="409099" y="650081"/>
                    </a:cubicBezTo>
                    <a:cubicBezTo>
                      <a:pt x="410051" y="649129"/>
                      <a:pt x="410051" y="648176"/>
                      <a:pt x="410051" y="647224"/>
                    </a:cubicBezTo>
                    <a:cubicBezTo>
                      <a:pt x="410051" y="647224"/>
                      <a:pt x="410051" y="647224"/>
                      <a:pt x="410051" y="647224"/>
                    </a:cubicBezTo>
                    <a:cubicBezTo>
                      <a:pt x="411004" y="643414"/>
                      <a:pt x="411956" y="638651"/>
                      <a:pt x="411956" y="634841"/>
                    </a:cubicBezTo>
                    <a:cubicBezTo>
                      <a:pt x="411956" y="611981"/>
                      <a:pt x="392906" y="592931"/>
                      <a:pt x="370046" y="592931"/>
                    </a:cubicBezTo>
                    <a:cubicBezTo>
                      <a:pt x="366236" y="592931"/>
                      <a:pt x="363379" y="593884"/>
                      <a:pt x="360521" y="593884"/>
                    </a:cubicBezTo>
                    <a:cubicBezTo>
                      <a:pt x="361474" y="591979"/>
                      <a:pt x="362426" y="590074"/>
                      <a:pt x="362426" y="588169"/>
                    </a:cubicBezTo>
                    <a:cubicBezTo>
                      <a:pt x="362426" y="581501"/>
                      <a:pt x="356711" y="576739"/>
                      <a:pt x="350996" y="576739"/>
                    </a:cubicBezTo>
                    <a:cubicBezTo>
                      <a:pt x="347186" y="576739"/>
                      <a:pt x="344329" y="578644"/>
                      <a:pt x="342424" y="580549"/>
                    </a:cubicBezTo>
                    <a:cubicBezTo>
                      <a:pt x="340519" y="579596"/>
                      <a:pt x="338614" y="578644"/>
                      <a:pt x="335756" y="578644"/>
                    </a:cubicBezTo>
                    <a:cubicBezTo>
                      <a:pt x="329089" y="578644"/>
                      <a:pt x="324326" y="583406"/>
                      <a:pt x="324326" y="590074"/>
                    </a:cubicBezTo>
                    <a:cubicBezTo>
                      <a:pt x="324326" y="596741"/>
                      <a:pt x="329089" y="601504"/>
                      <a:pt x="335756" y="601504"/>
                    </a:cubicBezTo>
                    <a:cubicBezTo>
                      <a:pt x="339566" y="601504"/>
                      <a:pt x="342424" y="599599"/>
                      <a:pt x="344329" y="597694"/>
                    </a:cubicBezTo>
                    <a:cubicBezTo>
                      <a:pt x="345281" y="598646"/>
                      <a:pt x="346234" y="598646"/>
                      <a:pt x="348139" y="599599"/>
                    </a:cubicBezTo>
                    <a:cubicBezTo>
                      <a:pt x="331946" y="597694"/>
                      <a:pt x="324326" y="611029"/>
                      <a:pt x="324326" y="625316"/>
                    </a:cubicBezTo>
                    <a:cubicBezTo>
                      <a:pt x="324326" y="626269"/>
                      <a:pt x="324326" y="626269"/>
                      <a:pt x="324326" y="627221"/>
                    </a:cubicBezTo>
                    <a:cubicBezTo>
                      <a:pt x="321469" y="629126"/>
                      <a:pt x="318611" y="631031"/>
                      <a:pt x="316706" y="633889"/>
                    </a:cubicBezTo>
                    <a:cubicBezTo>
                      <a:pt x="316706" y="633889"/>
                      <a:pt x="316706" y="633889"/>
                      <a:pt x="316706" y="633889"/>
                    </a:cubicBezTo>
                    <a:cubicBezTo>
                      <a:pt x="316706" y="632936"/>
                      <a:pt x="316706" y="631984"/>
                      <a:pt x="316706" y="631031"/>
                    </a:cubicBezTo>
                    <a:cubicBezTo>
                      <a:pt x="316706" y="625316"/>
                      <a:pt x="313849" y="620554"/>
                      <a:pt x="310039" y="616744"/>
                    </a:cubicBezTo>
                    <a:cubicBezTo>
                      <a:pt x="310039" y="609124"/>
                      <a:pt x="303371" y="602456"/>
                      <a:pt x="294799" y="602456"/>
                    </a:cubicBezTo>
                    <a:cubicBezTo>
                      <a:pt x="286226" y="602456"/>
                      <a:pt x="279559" y="609124"/>
                      <a:pt x="279559" y="617696"/>
                    </a:cubicBezTo>
                    <a:cubicBezTo>
                      <a:pt x="279559" y="619601"/>
                      <a:pt x="280511" y="621506"/>
                      <a:pt x="280511" y="623411"/>
                    </a:cubicBezTo>
                    <a:cubicBezTo>
                      <a:pt x="279559" y="625316"/>
                      <a:pt x="278606" y="628174"/>
                      <a:pt x="278606" y="631031"/>
                    </a:cubicBezTo>
                    <a:cubicBezTo>
                      <a:pt x="278606" y="641509"/>
                      <a:pt x="287179" y="650081"/>
                      <a:pt x="297656" y="650081"/>
                    </a:cubicBezTo>
                    <a:cubicBezTo>
                      <a:pt x="302419" y="650081"/>
                      <a:pt x="306229" y="648176"/>
                      <a:pt x="310039" y="645319"/>
                    </a:cubicBezTo>
                    <a:cubicBezTo>
                      <a:pt x="310039" y="645319"/>
                      <a:pt x="310039" y="645319"/>
                      <a:pt x="310991" y="645319"/>
                    </a:cubicBezTo>
                    <a:cubicBezTo>
                      <a:pt x="310039" y="648176"/>
                      <a:pt x="310039" y="650081"/>
                      <a:pt x="310039" y="652939"/>
                    </a:cubicBezTo>
                    <a:cubicBezTo>
                      <a:pt x="310039" y="657701"/>
                      <a:pt x="310991" y="662464"/>
                      <a:pt x="312896" y="666274"/>
                    </a:cubicBezTo>
                    <a:cubicBezTo>
                      <a:pt x="310991" y="666274"/>
                      <a:pt x="310039" y="665321"/>
                      <a:pt x="308134" y="665321"/>
                    </a:cubicBezTo>
                    <a:cubicBezTo>
                      <a:pt x="306229" y="665321"/>
                      <a:pt x="305276" y="665321"/>
                      <a:pt x="304324" y="666274"/>
                    </a:cubicBezTo>
                    <a:cubicBezTo>
                      <a:pt x="304324" y="665321"/>
                      <a:pt x="304324" y="665321"/>
                      <a:pt x="304324" y="664369"/>
                    </a:cubicBezTo>
                    <a:cubicBezTo>
                      <a:pt x="304324" y="656749"/>
                      <a:pt x="297656" y="650081"/>
                      <a:pt x="290036" y="650081"/>
                    </a:cubicBezTo>
                    <a:cubicBezTo>
                      <a:pt x="282416" y="650081"/>
                      <a:pt x="275749" y="656749"/>
                      <a:pt x="275749" y="664369"/>
                    </a:cubicBezTo>
                    <a:cubicBezTo>
                      <a:pt x="275749" y="671989"/>
                      <a:pt x="282416" y="678656"/>
                      <a:pt x="290036" y="678656"/>
                    </a:cubicBezTo>
                    <a:cubicBezTo>
                      <a:pt x="289084" y="680561"/>
                      <a:pt x="289084" y="683419"/>
                      <a:pt x="289084" y="685324"/>
                    </a:cubicBezTo>
                    <a:cubicBezTo>
                      <a:pt x="289084" y="696754"/>
                      <a:pt x="297656" y="705326"/>
                      <a:pt x="309086" y="705326"/>
                    </a:cubicBezTo>
                    <a:cubicBezTo>
                      <a:pt x="320516" y="705326"/>
                      <a:pt x="329089" y="696754"/>
                      <a:pt x="329089" y="685324"/>
                    </a:cubicBezTo>
                    <a:cubicBezTo>
                      <a:pt x="329089" y="683419"/>
                      <a:pt x="329089" y="681514"/>
                      <a:pt x="328136" y="679609"/>
                    </a:cubicBezTo>
                    <a:cubicBezTo>
                      <a:pt x="330994" y="680561"/>
                      <a:pt x="333851" y="681514"/>
                      <a:pt x="337661" y="682466"/>
                    </a:cubicBezTo>
                    <a:cubicBezTo>
                      <a:pt x="338614" y="685324"/>
                      <a:pt x="340519" y="688181"/>
                      <a:pt x="342424" y="690086"/>
                    </a:cubicBezTo>
                    <a:cubicBezTo>
                      <a:pt x="342424" y="692944"/>
                      <a:pt x="343376" y="695801"/>
                      <a:pt x="345281" y="698659"/>
                    </a:cubicBezTo>
                    <a:cubicBezTo>
                      <a:pt x="345281" y="698659"/>
                      <a:pt x="344329" y="698659"/>
                      <a:pt x="344329" y="698659"/>
                    </a:cubicBezTo>
                    <a:cubicBezTo>
                      <a:pt x="335756" y="698659"/>
                      <a:pt x="329089" y="705326"/>
                      <a:pt x="329089" y="713899"/>
                    </a:cubicBezTo>
                    <a:cubicBezTo>
                      <a:pt x="329089" y="714851"/>
                      <a:pt x="329089" y="714851"/>
                      <a:pt x="329089" y="715804"/>
                    </a:cubicBezTo>
                    <a:cubicBezTo>
                      <a:pt x="328136" y="716756"/>
                      <a:pt x="328136" y="717709"/>
                      <a:pt x="327184" y="719614"/>
                    </a:cubicBezTo>
                    <a:cubicBezTo>
                      <a:pt x="324326" y="716756"/>
                      <a:pt x="320516" y="715804"/>
                      <a:pt x="316706" y="715804"/>
                    </a:cubicBezTo>
                    <a:cubicBezTo>
                      <a:pt x="308134" y="715804"/>
                      <a:pt x="300514" y="722471"/>
                      <a:pt x="300514" y="731996"/>
                    </a:cubicBezTo>
                    <a:cubicBezTo>
                      <a:pt x="300514" y="740569"/>
                      <a:pt x="307181" y="748189"/>
                      <a:pt x="316706" y="748189"/>
                    </a:cubicBezTo>
                    <a:cubicBezTo>
                      <a:pt x="321469" y="748189"/>
                      <a:pt x="325279" y="746284"/>
                      <a:pt x="328136" y="743426"/>
                    </a:cubicBezTo>
                    <a:cubicBezTo>
                      <a:pt x="330041" y="746284"/>
                      <a:pt x="331946" y="748189"/>
                      <a:pt x="333851" y="750094"/>
                    </a:cubicBezTo>
                    <a:cubicBezTo>
                      <a:pt x="333851" y="750094"/>
                      <a:pt x="333851" y="750094"/>
                      <a:pt x="333851" y="750094"/>
                    </a:cubicBezTo>
                    <a:cubicBezTo>
                      <a:pt x="328136" y="750094"/>
                      <a:pt x="324326" y="754856"/>
                      <a:pt x="324326" y="759619"/>
                    </a:cubicBezTo>
                    <a:cubicBezTo>
                      <a:pt x="324326" y="764381"/>
                      <a:pt x="329089" y="769144"/>
                      <a:pt x="333851" y="769144"/>
                    </a:cubicBezTo>
                    <a:cubicBezTo>
                      <a:pt x="336709" y="769144"/>
                      <a:pt x="339566" y="767239"/>
                      <a:pt x="341471" y="765334"/>
                    </a:cubicBezTo>
                    <a:cubicBezTo>
                      <a:pt x="340519" y="768191"/>
                      <a:pt x="339566" y="772001"/>
                      <a:pt x="339566" y="774859"/>
                    </a:cubicBezTo>
                    <a:cubicBezTo>
                      <a:pt x="339566" y="779621"/>
                      <a:pt x="340519" y="783431"/>
                      <a:pt x="342424" y="788194"/>
                    </a:cubicBezTo>
                    <a:cubicBezTo>
                      <a:pt x="338614" y="789146"/>
                      <a:pt x="334804" y="792004"/>
                      <a:pt x="332899" y="794861"/>
                    </a:cubicBezTo>
                    <a:cubicBezTo>
                      <a:pt x="332899" y="793909"/>
                      <a:pt x="332899" y="793909"/>
                      <a:pt x="332899" y="792956"/>
                    </a:cubicBezTo>
                    <a:cubicBezTo>
                      <a:pt x="332899" y="782479"/>
                      <a:pt x="324326" y="772954"/>
                      <a:pt x="313849" y="772954"/>
                    </a:cubicBezTo>
                    <a:cubicBezTo>
                      <a:pt x="312896" y="772001"/>
                      <a:pt x="310991" y="772001"/>
                      <a:pt x="309086" y="772001"/>
                    </a:cubicBezTo>
                    <a:cubicBezTo>
                      <a:pt x="305276" y="772001"/>
                      <a:pt x="301466" y="774859"/>
                      <a:pt x="299561" y="777716"/>
                    </a:cubicBezTo>
                    <a:cubicBezTo>
                      <a:pt x="294799" y="781526"/>
                      <a:pt x="292894" y="787241"/>
                      <a:pt x="292894" y="792956"/>
                    </a:cubicBezTo>
                    <a:cubicBezTo>
                      <a:pt x="292894" y="804386"/>
                      <a:pt x="302419" y="812959"/>
                      <a:pt x="312896" y="812959"/>
                    </a:cubicBezTo>
                    <a:cubicBezTo>
                      <a:pt x="318611" y="812959"/>
                      <a:pt x="324326" y="810101"/>
                      <a:pt x="328136" y="806291"/>
                    </a:cubicBezTo>
                    <a:cubicBezTo>
                      <a:pt x="328136" y="807244"/>
                      <a:pt x="328136" y="807244"/>
                      <a:pt x="328136" y="808196"/>
                    </a:cubicBezTo>
                    <a:cubicBezTo>
                      <a:pt x="328136" y="812959"/>
                      <a:pt x="330041" y="816769"/>
                      <a:pt x="331946" y="820579"/>
                    </a:cubicBezTo>
                    <a:cubicBezTo>
                      <a:pt x="321469" y="824389"/>
                      <a:pt x="314801" y="832961"/>
                      <a:pt x="314801" y="844391"/>
                    </a:cubicBezTo>
                    <a:cubicBezTo>
                      <a:pt x="314801" y="858679"/>
                      <a:pt x="326231" y="870109"/>
                      <a:pt x="340519" y="870109"/>
                    </a:cubicBezTo>
                    <a:cubicBezTo>
                      <a:pt x="344329" y="870109"/>
                      <a:pt x="348139" y="869156"/>
                      <a:pt x="351949" y="867251"/>
                    </a:cubicBezTo>
                    <a:cubicBezTo>
                      <a:pt x="352901" y="867251"/>
                      <a:pt x="352901" y="867251"/>
                      <a:pt x="353854" y="867251"/>
                    </a:cubicBezTo>
                    <a:cubicBezTo>
                      <a:pt x="353854" y="868204"/>
                      <a:pt x="352901" y="870109"/>
                      <a:pt x="352901" y="871061"/>
                    </a:cubicBezTo>
                    <a:cubicBezTo>
                      <a:pt x="352901" y="878681"/>
                      <a:pt x="359569" y="885349"/>
                      <a:pt x="367189" y="885349"/>
                    </a:cubicBezTo>
                    <a:cubicBezTo>
                      <a:pt x="367189" y="885349"/>
                      <a:pt x="368141" y="885349"/>
                      <a:pt x="368141" y="885349"/>
                    </a:cubicBezTo>
                    <a:cubicBezTo>
                      <a:pt x="369094" y="887254"/>
                      <a:pt x="370046" y="888206"/>
                      <a:pt x="371951" y="890111"/>
                    </a:cubicBezTo>
                    <a:cubicBezTo>
                      <a:pt x="371951" y="891064"/>
                      <a:pt x="372904" y="891064"/>
                      <a:pt x="372904" y="892016"/>
                    </a:cubicBezTo>
                    <a:cubicBezTo>
                      <a:pt x="370999" y="891064"/>
                      <a:pt x="369094" y="890111"/>
                      <a:pt x="367189" y="890111"/>
                    </a:cubicBezTo>
                    <a:cubicBezTo>
                      <a:pt x="362426" y="890111"/>
                      <a:pt x="358616" y="893921"/>
                      <a:pt x="358616" y="898684"/>
                    </a:cubicBezTo>
                    <a:cubicBezTo>
                      <a:pt x="358616" y="903446"/>
                      <a:pt x="362426" y="907256"/>
                      <a:pt x="367189" y="907256"/>
                    </a:cubicBezTo>
                    <a:cubicBezTo>
                      <a:pt x="371951" y="907256"/>
                      <a:pt x="375761" y="903446"/>
                      <a:pt x="375761" y="898684"/>
                    </a:cubicBezTo>
                    <a:cubicBezTo>
                      <a:pt x="375761" y="896779"/>
                      <a:pt x="374809" y="894874"/>
                      <a:pt x="373856" y="892969"/>
                    </a:cubicBezTo>
                    <a:cubicBezTo>
                      <a:pt x="376714" y="896779"/>
                      <a:pt x="381476" y="899636"/>
                      <a:pt x="386239" y="899636"/>
                    </a:cubicBezTo>
                    <a:cubicBezTo>
                      <a:pt x="386239" y="899636"/>
                      <a:pt x="386239" y="899636"/>
                      <a:pt x="386239" y="899636"/>
                    </a:cubicBezTo>
                    <a:cubicBezTo>
                      <a:pt x="391954" y="912019"/>
                      <a:pt x="404336" y="920591"/>
                      <a:pt x="417671" y="920591"/>
                    </a:cubicBezTo>
                    <a:cubicBezTo>
                      <a:pt x="417671" y="920591"/>
                      <a:pt x="417671" y="920591"/>
                      <a:pt x="417671" y="920591"/>
                    </a:cubicBezTo>
                    <a:cubicBezTo>
                      <a:pt x="418624" y="923449"/>
                      <a:pt x="421481" y="926306"/>
                      <a:pt x="425291" y="926306"/>
                    </a:cubicBezTo>
                    <a:cubicBezTo>
                      <a:pt x="428149" y="926306"/>
                      <a:pt x="430054" y="925354"/>
                      <a:pt x="431006" y="923449"/>
                    </a:cubicBezTo>
                    <a:cubicBezTo>
                      <a:pt x="432911" y="924401"/>
                      <a:pt x="433864" y="924401"/>
                      <a:pt x="435769" y="924401"/>
                    </a:cubicBezTo>
                    <a:cubicBezTo>
                      <a:pt x="440531" y="924401"/>
                      <a:pt x="445294" y="921544"/>
                      <a:pt x="447199" y="916781"/>
                    </a:cubicBezTo>
                    <a:cubicBezTo>
                      <a:pt x="448151" y="916781"/>
                      <a:pt x="449104" y="917734"/>
                      <a:pt x="450056" y="917734"/>
                    </a:cubicBezTo>
                    <a:cubicBezTo>
                      <a:pt x="450056" y="918686"/>
                      <a:pt x="449104" y="920591"/>
                      <a:pt x="449104" y="922496"/>
                    </a:cubicBezTo>
                    <a:cubicBezTo>
                      <a:pt x="449104" y="928211"/>
                      <a:pt x="451009" y="932974"/>
                      <a:pt x="454819" y="935831"/>
                    </a:cubicBezTo>
                    <a:cubicBezTo>
                      <a:pt x="454819" y="935831"/>
                      <a:pt x="454819" y="935831"/>
                      <a:pt x="454819" y="935831"/>
                    </a:cubicBezTo>
                    <a:cubicBezTo>
                      <a:pt x="452914" y="935831"/>
                      <a:pt x="451009" y="935831"/>
                      <a:pt x="449104" y="936784"/>
                    </a:cubicBezTo>
                    <a:cubicBezTo>
                      <a:pt x="446246" y="935831"/>
                      <a:pt x="442436" y="934879"/>
                      <a:pt x="438626" y="934879"/>
                    </a:cubicBezTo>
                    <a:cubicBezTo>
                      <a:pt x="430054" y="934879"/>
                      <a:pt x="422434" y="937736"/>
                      <a:pt x="415766" y="942499"/>
                    </a:cubicBezTo>
                    <a:cubicBezTo>
                      <a:pt x="415766" y="941546"/>
                      <a:pt x="415766" y="940594"/>
                      <a:pt x="415766" y="939641"/>
                    </a:cubicBezTo>
                    <a:cubicBezTo>
                      <a:pt x="415766" y="932021"/>
                      <a:pt x="410051" y="925354"/>
                      <a:pt x="401479" y="925354"/>
                    </a:cubicBezTo>
                    <a:cubicBezTo>
                      <a:pt x="393859" y="925354"/>
                      <a:pt x="387191" y="932021"/>
                      <a:pt x="387191" y="939641"/>
                    </a:cubicBezTo>
                    <a:cubicBezTo>
                      <a:pt x="387191" y="947261"/>
                      <a:pt x="393859" y="953929"/>
                      <a:pt x="401479" y="953929"/>
                    </a:cubicBezTo>
                    <a:cubicBezTo>
                      <a:pt x="402431" y="953929"/>
                      <a:pt x="403384" y="953929"/>
                      <a:pt x="405289" y="953929"/>
                    </a:cubicBezTo>
                    <a:cubicBezTo>
                      <a:pt x="401479" y="959644"/>
                      <a:pt x="399574" y="966311"/>
                      <a:pt x="399574" y="973931"/>
                    </a:cubicBezTo>
                    <a:cubicBezTo>
                      <a:pt x="397669" y="973931"/>
                      <a:pt x="395764" y="972979"/>
                      <a:pt x="392906" y="972979"/>
                    </a:cubicBezTo>
                    <a:cubicBezTo>
                      <a:pt x="374809" y="972979"/>
                      <a:pt x="359569" y="988219"/>
                      <a:pt x="359569" y="1006316"/>
                    </a:cubicBezTo>
                    <a:cubicBezTo>
                      <a:pt x="359569" y="1024414"/>
                      <a:pt x="374809" y="1039654"/>
                      <a:pt x="392906" y="1039654"/>
                    </a:cubicBezTo>
                    <a:cubicBezTo>
                      <a:pt x="396716" y="1039654"/>
                      <a:pt x="400526" y="1038701"/>
                      <a:pt x="404336" y="1037749"/>
                    </a:cubicBezTo>
                    <a:cubicBezTo>
                      <a:pt x="405289" y="1038701"/>
                      <a:pt x="407194" y="1038701"/>
                      <a:pt x="409099" y="1038701"/>
                    </a:cubicBezTo>
                    <a:cubicBezTo>
                      <a:pt x="414814" y="1038701"/>
                      <a:pt x="418624" y="1034891"/>
                      <a:pt x="418624" y="1029176"/>
                    </a:cubicBezTo>
                    <a:cubicBezTo>
                      <a:pt x="418624" y="1029176"/>
                      <a:pt x="418624" y="1028224"/>
                      <a:pt x="418624" y="1028224"/>
                    </a:cubicBezTo>
                    <a:cubicBezTo>
                      <a:pt x="419576" y="1027271"/>
                      <a:pt x="420529" y="1025366"/>
                      <a:pt x="421481" y="1024414"/>
                    </a:cubicBezTo>
                    <a:cubicBezTo>
                      <a:pt x="422434" y="1025366"/>
                      <a:pt x="423386" y="1025366"/>
                      <a:pt x="424339" y="1026319"/>
                    </a:cubicBezTo>
                    <a:cubicBezTo>
                      <a:pt x="426244" y="1030129"/>
                      <a:pt x="429101" y="1033939"/>
                      <a:pt x="432911" y="1035844"/>
                    </a:cubicBezTo>
                    <a:cubicBezTo>
                      <a:pt x="431006" y="1036796"/>
                      <a:pt x="429101" y="1039654"/>
                      <a:pt x="429101" y="1042511"/>
                    </a:cubicBezTo>
                    <a:cubicBezTo>
                      <a:pt x="429101" y="1046321"/>
                      <a:pt x="431959" y="1050131"/>
                      <a:pt x="436721" y="1050131"/>
                    </a:cubicBezTo>
                    <a:cubicBezTo>
                      <a:pt x="440531" y="1050131"/>
                      <a:pt x="444341" y="1047274"/>
                      <a:pt x="444341" y="1042511"/>
                    </a:cubicBezTo>
                    <a:cubicBezTo>
                      <a:pt x="444341" y="1040606"/>
                      <a:pt x="443389" y="1038701"/>
                      <a:pt x="442436" y="1037749"/>
                    </a:cubicBezTo>
                    <a:cubicBezTo>
                      <a:pt x="444341" y="1037749"/>
                      <a:pt x="446246" y="1036796"/>
                      <a:pt x="447199" y="1036796"/>
                    </a:cubicBezTo>
                    <a:cubicBezTo>
                      <a:pt x="449104" y="1038701"/>
                      <a:pt x="451009" y="1040606"/>
                      <a:pt x="452914" y="1042511"/>
                    </a:cubicBezTo>
                    <a:cubicBezTo>
                      <a:pt x="451009" y="1044416"/>
                      <a:pt x="449104" y="1046321"/>
                      <a:pt x="447199" y="1048226"/>
                    </a:cubicBezTo>
                    <a:cubicBezTo>
                      <a:pt x="447199" y="1048226"/>
                      <a:pt x="447199" y="1048226"/>
                      <a:pt x="447199" y="1048226"/>
                    </a:cubicBezTo>
                    <a:cubicBezTo>
                      <a:pt x="434816" y="1048226"/>
                      <a:pt x="424339" y="1058704"/>
                      <a:pt x="424339" y="1071086"/>
                    </a:cubicBezTo>
                    <a:cubicBezTo>
                      <a:pt x="424339" y="1072991"/>
                      <a:pt x="424339" y="1074896"/>
                      <a:pt x="425291" y="1076801"/>
                    </a:cubicBezTo>
                    <a:cubicBezTo>
                      <a:pt x="421481" y="1073944"/>
                      <a:pt x="416719" y="1072991"/>
                      <a:pt x="412909" y="1072991"/>
                    </a:cubicBezTo>
                    <a:cubicBezTo>
                      <a:pt x="399574" y="1072991"/>
                      <a:pt x="389096" y="1083469"/>
                      <a:pt x="389096" y="1096804"/>
                    </a:cubicBezTo>
                    <a:cubicBezTo>
                      <a:pt x="389096" y="1097756"/>
                      <a:pt x="389096" y="1097756"/>
                      <a:pt x="389096" y="1098709"/>
                    </a:cubicBezTo>
                    <a:cubicBezTo>
                      <a:pt x="389096" y="1098709"/>
                      <a:pt x="389096" y="1098709"/>
                      <a:pt x="389096" y="1098709"/>
                    </a:cubicBezTo>
                    <a:cubicBezTo>
                      <a:pt x="387191" y="1093946"/>
                      <a:pt x="382429" y="1091089"/>
                      <a:pt x="377666" y="1091089"/>
                    </a:cubicBezTo>
                    <a:cubicBezTo>
                      <a:pt x="375761" y="1091089"/>
                      <a:pt x="373856" y="1092041"/>
                      <a:pt x="371951" y="1092994"/>
                    </a:cubicBezTo>
                    <a:cubicBezTo>
                      <a:pt x="373856" y="1090136"/>
                      <a:pt x="374809" y="1086326"/>
                      <a:pt x="374809" y="1082516"/>
                    </a:cubicBezTo>
                    <a:cubicBezTo>
                      <a:pt x="374809" y="1078706"/>
                      <a:pt x="373856" y="1074896"/>
                      <a:pt x="371951" y="1072039"/>
                    </a:cubicBezTo>
                    <a:cubicBezTo>
                      <a:pt x="372904" y="1072039"/>
                      <a:pt x="374809" y="1072991"/>
                      <a:pt x="375761" y="1072991"/>
                    </a:cubicBezTo>
                    <a:cubicBezTo>
                      <a:pt x="382429" y="1072991"/>
                      <a:pt x="388144" y="1067276"/>
                      <a:pt x="388144" y="1060609"/>
                    </a:cubicBezTo>
                    <a:cubicBezTo>
                      <a:pt x="388144" y="1060609"/>
                      <a:pt x="388144" y="1060609"/>
                      <a:pt x="388144" y="1060609"/>
                    </a:cubicBezTo>
                    <a:cubicBezTo>
                      <a:pt x="389096" y="1058704"/>
                      <a:pt x="390049" y="1056799"/>
                      <a:pt x="390049" y="1054894"/>
                    </a:cubicBezTo>
                    <a:cubicBezTo>
                      <a:pt x="390049" y="1050131"/>
                      <a:pt x="386239" y="1046321"/>
                      <a:pt x="381476" y="1046321"/>
                    </a:cubicBezTo>
                    <a:cubicBezTo>
                      <a:pt x="379571" y="1046321"/>
                      <a:pt x="377666" y="1047274"/>
                      <a:pt x="375761" y="1048226"/>
                    </a:cubicBezTo>
                    <a:cubicBezTo>
                      <a:pt x="375761" y="1048226"/>
                      <a:pt x="375761" y="1048226"/>
                      <a:pt x="374809" y="1048226"/>
                    </a:cubicBezTo>
                    <a:cubicBezTo>
                      <a:pt x="368141" y="1048226"/>
                      <a:pt x="362426" y="1053941"/>
                      <a:pt x="362426" y="1060609"/>
                    </a:cubicBezTo>
                    <a:cubicBezTo>
                      <a:pt x="362426" y="1062514"/>
                      <a:pt x="362426" y="1063466"/>
                      <a:pt x="363379" y="1065371"/>
                    </a:cubicBezTo>
                    <a:cubicBezTo>
                      <a:pt x="360521" y="1063466"/>
                      <a:pt x="357664" y="1062514"/>
                      <a:pt x="353854" y="1062514"/>
                    </a:cubicBezTo>
                    <a:cubicBezTo>
                      <a:pt x="342424" y="1062514"/>
                      <a:pt x="333851" y="1072039"/>
                      <a:pt x="333851" y="1082516"/>
                    </a:cubicBezTo>
                    <a:cubicBezTo>
                      <a:pt x="333851" y="1087279"/>
                      <a:pt x="335756" y="1091089"/>
                      <a:pt x="338614" y="1094899"/>
                    </a:cubicBezTo>
                    <a:cubicBezTo>
                      <a:pt x="337661" y="1094899"/>
                      <a:pt x="337661" y="1094899"/>
                      <a:pt x="336709" y="1094899"/>
                    </a:cubicBezTo>
                    <a:cubicBezTo>
                      <a:pt x="330994" y="1094899"/>
                      <a:pt x="327184" y="1099661"/>
                      <a:pt x="327184" y="1104424"/>
                    </a:cubicBezTo>
                    <a:cubicBezTo>
                      <a:pt x="327184" y="1105376"/>
                      <a:pt x="327184" y="1106329"/>
                      <a:pt x="328136" y="1107281"/>
                    </a:cubicBezTo>
                    <a:cubicBezTo>
                      <a:pt x="327184" y="1107281"/>
                      <a:pt x="325279" y="1107281"/>
                      <a:pt x="324326" y="1108234"/>
                    </a:cubicBezTo>
                    <a:cubicBezTo>
                      <a:pt x="324326" y="1108234"/>
                      <a:pt x="324326" y="1108234"/>
                      <a:pt x="324326" y="1108234"/>
                    </a:cubicBezTo>
                    <a:cubicBezTo>
                      <a:pt x="324326" y="1108234"/>
                      <a:pt x="323374" y="1108234"/>
                      <a:pt x="323374" y="1108234"/>
                    </a:cubicBezTo>
                    <a:cubicBezTo>
                      <a:pt x="325279" y="1106329"/>
                      <a:pt x="326231" y="1103471"/>
                      <a:pt x="326231" y="1100614"/>
                    </a:cubicBezTo>
                    <a:cubicBezTo>
                      <a:pt x="326231" y="1092994"/>
                      <a:pt x="319564" y="1086326"/>
                      <a:pt x="311944" y="1086326"/>
                    </a:cubicBezTo>
                    <a:cubicBezTo>
                      <a:pt x="310039" y="1086326"/>
                      <a:pt x="308134" y="1086326"/>
                      <a:pt x="307181" y="1087279"/>
                    </a:cubicBezTo>
                    <a:cubicBezTo>
                      <a:pt x="309086" y="1085374"/>
                      <a:pt x="310039" y="1083469"/>
                      <a:pt x="310991" y="1080611"/>
                    </a:cubicBezTo>
                    <a:cubicBezTo>
                      <a:pt x="311944" y="1080611"/>
                      <a:pt x="311944" y="1080611"/>
                      <a:pt x="312896" y="1080611"/>
                    </a:cubicBezTo>
                    <a:cubicBezTo>
                      <a:pt x="330041" y="1080611"/>
                      <a:pt x="343376" y="1067276"/>
                      <a:pt x="343376" y="1050131"/>
                    </a:cubicBezTo>
                    <a:cubicBezTo>
                      <a:pt x="343376" y="1048226"/>
                      <a:pt x="343376" y="1046321"/>
                      <a:pt x="342424" y="1044416"/>
                    </a:cubicBezTo>
                    <a:cubicBezTo>
                      <a:pt x="347186" y="1042511"/>
                      <a:pt x="350996" y="1037749"/>
                      <a:pt x="350996" y="1032034"/>
                    </a:cubicBezTo>
                    <a:cubicBezTo>
                      <a:pt x="350996" y="1024414"/>
                      <a:pt x="345281" y="1018699"/>
                      <a:pt x="337661" y="1018699"/>
                    </a:cubicBezTo>
                    <a:cubicBezTo>
                      <a:pt x="333851" y="1018699"/>
                      <a:pt x="330041" y="1020604"/>
                      <a:pt x="327184" y="1023461"/>
                    </a:cubicBezTo>
                    <a:cubicBezTo>
                      <a:pt x="325279" y="1022509"/>
                      <a:pt x="324326" y="1021556"/>
                      <a:pt x="322421" y="1021556"/>
                    </a:cubicBezTo>
                    <a:cubicBezTo>
                      <a:pt x="322421" y="1021556"/>
                      <a:pt x="322421" y="1020604"/>
                      <a:pt x="322421" y="1020604"/>
                    </a:cubicBezTo>
                    <a:cubicBezTo>
                      <a:pt x="327184" y="1016794"/>
                      <a:pt x="330041" y="1012031"/>
                      <a:pt x="330041" y="1005364"/>
                    </a:cubicBezTo>
                    <a:cubicBezTo>
                      <a:pt x="330041" y="995839"/>
                      <a:pt x="322421" y="988219"/>
                      <a:pt x="312896" y="987266"/>
                    </a:cubicBezTo>
                    <a:cubicBezTo>
                      <a:pt x="314801" y="985361"/>
                      <a:pt x="316706" y="982504"/>
                      <a:pt x="317659" y="978694"/>
                    </a:cubicBezTo>
                    <a:cubicBezTo>
                      <a:pt x="321469" y="976789"/>
                      <a:pt x="325279" y="973931"/>
                      <a:pt x="328136" y="971074"/>
                    </a:cubicBezTo>
                    <a:cubicBezTo>
                      <a:pt x="332899" y="974884"/>
                      <a:pt x="338614" y="976789"/>
                      <a:pt x="345281" y="976789"/>
                    </a:cubicBezTo>
                    <a:cubicBezTo>
                      <a:pt x="361474" y="976789"/>
                      <a:pt x="374809" y="963454"/>
                      <a:pt x="374809" y="947261"/>
                    </a:cubicBezTo>
                    <a:cubicBezTo>
                      <a:pt x="374809" y="932974"/>
                      <a:pt x="364331" y="921544"/>
                      <a:pt x="350996" y="918686"/>
                    </a:cubicBezTo>
                    <a:cubicBezTo>
                      <a:pt x="350996" y="917734"/>
                      <a:pt x="350044" y="916781"/>
                      <a:pt x="350044" y="915829"/>
                    </a:cubicBezTo>
                    <a:cubicBezTo>
                      <a:pt x="354806" y="913924"/>
                      <a:pt x="357664" y="909161"/>
                      <a:pt x="357664" y="903446"/>
                    </a:cubicBezTo>
                    <a:cubicBezTo>
                      <a:pt x="357664" y="895826"/>
                      <a:pt x="351949" y="890111"/>
                      <a:pt x="344329" y="890111"/>
                    </a:cubicBezTo>
                    <a:cubicBezTo>
                      <a:pt x="336709" y="890111"/>
                      <a:pt x="330994" y="895826"/>
                      <a:pt x="330994" y="903446"/>
                    </a:cubicBezTo>
                    <a:cubicBezTo>
                      <a:pt x="330994" y="905351"/>
                      <a:pt x="330994" y="906304"/>
                      <a:pt x="331946" y="908209"/>
                    </a:cubicBezTo>
                    <a:cubicBezTo>
                      <a:pt x="327184" y="910114"/>
                      <a:pt x="324326" y="913924"/>
                      <a:pt x="323374" y="918686"/>
                    </a:cubicBezTo>
                    <a:cubicBezTo>
                      <a:pt x="317659" y="914876"/>
                      <a:pt x="310991" y="912971"/>
                      <a:pt x="304324" y="912971"/>
                    </a:cubicBezTo>
                    <a:cubicBezTo>
                      <a:pt x="295751" y="912971"/>
                      <a:pt x="287179" y="916781"/>
                      <a:pt x="281464" y="921544"/>
                    </a:cubicBezTo>
                    <a:cubicBezTo>
                      <a:pt x="281464" y="921544"/>
                      <a:pt x="281464" y="920591"/>
                      <a:pt x="281464" y="920591"/>
                    </a:cubicBezTo>
                    <a:cubicBezTo>
                      <a:pt x="281464" y="907256"/>
                      <a:pt x="270034" y="895826"/>
                      <a:pt x="256699" y="895826"/>
                    </a:cubicBezTo>
                    <a:cubicBezTo>
                      <a:pt x="254794" y="895826"/>
                      <a:pt x="252889" y="895826"/>
                      <a:pt x="251936" y="896779"/>
                    </a:cubicBezTo>
                    <a:cubicBezTo>
                      <a:pt x="250984" y="886301"/>
                      <a:pt x="244316" y="877729"/>
                      <a:pt x="234791" y="872966"/>
                    </a:cubicBezTo>
                    <a:cubicBezTo>
                      <a:pt x="234791" y="872966"/>
                      <a:pt x="234791" y="872966"/>
                      <a:pt x="234791" y="872966"/>
                    </a:cubicBezTo>
                    <a:cubicBezTo>
                      <a:pt x="244316" y="872966"/>
                      <a:pt x="250984" y="865346"/>
                      <a:pt x="250984" y="856774"/>
                    </a:cubicBezTo>
                    <a:cubicBezTo>
                      <a:pt x="250984" y="847249"/>
                      <a:pt x="243364" y="840581"/>
                      <a:pt x="234791" y="840581"/>
                    </a:cubicBezTo>
                    <a:cubicBezTo>
                      <a:pt x="226219" y="840581"/>
                      <a:pt x="218599" y="848201"/>
                      <a:pt x="218599" y="856774"/>
                    </a:cubicBezTo>
                    <a:cubicBezTo>
                      <a:pt x="218599" y="862489"/>
                      <a:pt x="222409" y="868204"/>
                      <a:pt x="227171" y="871061"/>
                    </a:cubicBezTo>
                    <a:cubicBezTo>
                      <a:pt x="226219" y="871061"/>
                      <a:pt x="224314" y="871061"/>
                      <a:pt x="223361" y="871061"/>
                    </a:cubicBezTo>
                    <a:cubicBezTo>
                      <a:pt x="221456" y="871061"/>
                      <a:pt x="218599" y="871061"/>
                      <a:pt x="216694" y="872014"/>
                    </a:cubicBezTo>
                    <a:cubicBezTo>
                      <a:pt x="215741" y="871061"/>
                      <a:pt x="214789" y="871061"/>
                      <a:pt x="213836" y="870109"/>
                    </a:cubicBezTo>
                    <a:cubicBezTo>
                      <a:pt x="211931" y="864394"/>
                      <a:pt x="207169" y="859631"/>
                      <a:pt x="200501" y="859631"/>
                    </a:cubicBezTo>
                    <a:cubicBezTo>
                      <a:pt x="199549" y="859631"/>
                      <a:pt x="197644" y="859631"/>
                      <a:pt x="196691" y="860584"/>
                    </a:cubicBezTo>
                    <a:cubicBezTo>
                      <a:pt x="196691" y="860584"/>
                      <a:pt x="196691" y="860584"/>
                      <a:pt x="196691" y="860584"/>
                    </a:cubicBezTo>
                    <a:cubicBezTo>
                      <a:pt x="196691" y="856774"/>
                      <a:pt x="195739" y="852964"/>
                      <a:pt x="194786" y="849154"/>
                    </a:cubicBezTo>
                    <a:cubicBezTo>
                      <a:pt x="196691" y="847249"/>
                      <a:pt x="197644" y="845344"/>
                      <a:pt x="198596" y="842486"/>
                    </a:cubicBezTo>
                    <a:cubicBezTo>
                      <a:pt x="201454" y="838676"/>
                      <a:pt x="203359" y="832961"/>
                      <a:pt x="203359" y="827246"/>
                    </a:cubicBezTo>
                    <a:cubicBezTo>
                      <a:pt x="203359" y="823436"/>
                      <a:pt x="202406" y="819626"/>
                      <a:pt x="200501" y="815816"/>
                    </a:cubicBezTo>
                    <a:cubicBezTo>
                      <a:pt x="202406" y="815816"/>
                      <a:pt x="203359" y="816769"/>
                      <a:pt x="205264" y="816769"/>
                    </a:cubicBezTo>
                    <a:cubicBezTo>
                      <a:pt x="216694" y="816769"/>
                      <a:pt x="226219" y="807244"/>
                      <a:pt x="226219" y="795814"/>
                    </a:cubicBezTo>
                    <a:cubicBezTo>
                      <a:pt x="226219" y="784384"/>
                      <a:pt x="216694" y="774859"/>
                      <a:pt x="205264" y="774859"/>
                    </a:cubicBezTo>
                    <a:cubicBezTo>
                      <a:pt x="193834" y="774859"/>
                      <a:pt x="184309" y="784384"/>
                      <a:pt x="184309" y="795814"/>
                    </a:cubicBezTo>
                    <a:cubicBezTo>
                      <a:pt x="184309" y="798671"/>
                      <a:pt x="185261" y="801529"/>
                      <a:pt x="186214" y="803434"/>
                    </a:cubicBezTo>
                    <a:cubicBezTo>
                      <a:pt x="183356" y="802481"/>
                      <a:pt x="180499" y="802481"/>
                      <a:pt x="177641" y="802481"/>
                    </a:cubicBezTo>
                    <a:cubicBezTo>
                      <a:pt x="170021" y="802481"/>
                      <a:pt x="162401" y="806291"/>
                      <a:pt x="157639" y="812006"/>
                    </a:cubicBezTo>
                    <a:cubicBezTo>
                      <a:pt x="153829" y="806291"/>
                      <a:pt x="147161" y="802481"/>
                      <a:pt x="140494" y="802481"/>
                    </a:cubicBezTo>
                    <a:cubicBezTo>
                      <a:pt x="136684" y="802481"/>
                      <a:pt x="133826" y="803434"/>
                      <a:pt x="130969" y="804386"/>
                    </a:cubicBezTo>
                    <a:cubicBezTo>
                      <a:pt x="130016" y="798671"/>
                      <a:pt x="126206" y="794861"/>
                      <a:pt x="120491" y="794861"/>
                    </a:cubicBezTo>
                    <a:cubicBezTo>
                      <a:pt x="116681" y="794861"/>
                      <a:pt x="112871" y="797719"/>
                      <a:pt x="110966" y="800576"/>
                    </a:cubicBezTo>
                    <a:cubicBezTo>
                      <a:pt x="103346" y="803434"/>
                      <a:pt x="98584" y="811054"/>
                      <a:pt x="98584" y="818674"/>
                    </a:cubicBezTo>
                    <a:cubicBezTo>
                      <a:pt x="98584" y="829151"/>
                      <a:pt x="107156" y="838676"/>
                      <a:pt x="118586" y="838676"/>
                    </a:cubicBezTo>
                    <a:cubicBezTo>
                      <a:pt x="121444" y="838676"/>
                      <a:pt x="124301" y="837724"/>
                      <a:pt x="126206" y="836771"/>
                    </a:cubicBezTo>
                    <a:cubicBezTo>
                      <a:pt x="130016" y="840581"/>
                      <a:pt x="134779" y="842486"/>
                      <a:pt x="140494" y="842486"/>
                    </a:cubicBezTo>
                    <a:cubicBezTo>
                      <a:pt x="143351" y="842486"/>
                      <a:pt x="146209" y="841534"/>
                      <a:pt x="148114" y="840581"/>
                    </a:cubicBezTo>
                    <a:cubicBezTo>
                      <a:pt x="144304" y="845344"/>
                      <a:pt x="141446" y="852011"/>
                      <a:pt x="141446" y="858679"/>
                    </a:cubicBezTo>
                    <a:cubicBezTo>
                      <a:pt x="141446" y="871061"/>
                      <a:pt x="150019" y="881539"/>
                      <a:pt x="161449" y="885349"/>
                    </a:cubicBezTo>
                    <a:cubicBezTo>
                      <a:pt x="156686" y="892969"/>
                      <a:pt x="153829" y="901541"/>
                      <a:pt x="153829" y="911066"/>
                    </a:cubicBezTo>
                    <a:cubicBezTo>
                      <a:pt x="153829" y="922496"/>
                      <a:pt x="158591" y="932974"/>
                      <a:pt x="165259" y="940594"/>
                    </a:cubicBezTo>
                    <a:cubicBezTo>
                      <a:pt x="159544" y="942499"/>
                      <a:pt x="154781" y="948214"/>
                      <a:pt x="154781" y="955834"/>
                    </a:cubicBezTo>
                    <a:cubicBezTo>
                      <a:pt x="154781" y="964406"/>
                      <a:pt x="161449" y="972026"/>
                      <a:pt x="170974" y="972026"/>
                    </a:cubicBezTo>
                    <a:cubicBezTo>
                      <a:pt x="179546" y="972026"/>
                      <a:pt x="186214" y="965359"/>
                      <a:pt x="187166" y="957739"/>
                    </a:cubicBezTo>
                    <a:cubicBezTo>
                      <a:pt x="187166" y="957739"/>
                      <a:pt x="188119" y="957739"/>
                      <a:pt x="188119" y="957739"/>
                    </a:cubicBezTo>
                    <a:cubicBezTo>
                      <a:pt x="190024" y="957739"/>
                      <a:pt x="191929" y="956786"/>
                      <a:pt x="192881" y="955834"/>
                    </a:cubicBezTo>
                    <a:cubicBezTo>
                      <a:pt x="194786" y="955834"/>
                      <a:pt x="196691" y="956786"/>
                      <a:pt x="199549" y="956786"/>
                    </a:cubicBezTo>
                    <a:cubicBezTo>
                      <a:pt x="204311" y="956786"/>
                      <a:pt x="208121" y="955834"/>
                      <a:pt x="211931" y="954881"/>
                    </a:cubicBezTo>
                    <a:cubicBezTo>
                      <a:pt x="211931" y="954881"/>
                      <a:pt x="211931" y="954881"/>
                      <a:pt x="211931" y="954881"/>
                    </a:cubicBezTo>
                    <a:cubicBezTo>
                      <a:pt x="218599" y="954881"/>
                      <a:pt x="224314" y="952024"/>
                      <a:pt x="228124" y="948214"/>
                    </a:cubicBezTo>
                    <a:cubicBezTo>
                      <a:pt x="230029" y="952024"/>
                      <a:pt x="233839" y="954881"/>
                      <a:pt x="237649" y="954881"/>
                    </a:cubicBezTo>
                    <a:cubicBezTo>
                      <a:pt x="239554" y="954881"/>
                      <a:pt x="240506" y="954881"/>
                      <a:pt x="241459" y="953929"/>
                    </a:cubicBezTo>
                    <a:cubicBezTo>
                      <a:pt x="245269" y="956786"/>
                      <a:pt x="249079" y="957739"/>
                      <a:pt x="254794" y="957739"/>
                    </a:cubicBezTo>
                    <a:cubicBezTo>
                      <a:pt x="259556" y="957739"/>
                      <a:pt x="263366" y="956786"/>
                      <a:pt x="267176" y="953929"/>
                    </a:cubicBezTo>
                    <a:cubicBezTo>
                      <a:pt x="268129" y="953929"/>
                      <a:pt x="268129" y="953929"/>
                      <a:pt x="269081" y="953929"/>
                    </a:cubicBezTo>
                    <a:cubicBezTo>
                      <a:pt x="270034" y="953929"/>
                      <a:pt x="271939" y="953929"/>
                      <a:pt x="272891" y="952976"/>
                    </a:cubicBezTo>
                    <a:cubicBezTo>
                      <a:pt x="273844" y="959644"/>
                      <a:pt x="276701" y="965359"/>
                      <a:pt x="281464" y="970121"/>
                    </a:cubicBezTo>
                    <a:cubicBezTo>
                      <a:pt x="280511" y="970121"/>
                      <a:pt x="278606" y="970121"/>
                      <a:pt x="277654" y="970121"/>
                    </a:cubicBezTo>
                    <a:cubicBezTo>
                      <a:pt x="276701" y="970121"/>
                      <a:pt x="276701" y="970121"/>
                      <a:pt x="275749" y="970121"/>
                    </a:cubicBezTo>
                    <a:cubicBezTo>
                      <a:pt x="275749" y="964406"/>
                      <a:pt x="270986" y="959644"/>
                      <a:pt x="265271" y="959644"/>
                    </a:cubicBezTo>
                    <a:cubicBezTo>
                      <a:pt x="259556" y="959644"/>
                      <a:pt x="254794" y="964406"/>
                      <a:pt x="254794" y="970121"/>
                    </a:cubicBezTo>
                    <a:cubicBezTo>
                      <a:pt x="254794" y="973931"/>
                      <a:pt x="256699" y="977741"/>
                      <a:pt x="260509" y="979646"/>
                    </a:cubicBezTo>
                    <a:cubicBezTo>
                      <a:pt x="259556" y="981551"/>
                      <a:pt x="258604" y="983456"/>
                      <a:pt x="257651" y="986314"/>
                    </a:cubicBezTo>
                    <a:cubicBezTo>
                      <a:pt x="254794" y="984409"/>
                      <a:pt x="250984" y="982504"/>
                      <a:pt x="247174" y="982504"/>
                    </a:cubicBezTo>
                    <a:cubicBezTo>
                      <a:pt x="246221" y="972979"/>
                      <a:pt x="239554" y="966311"/>
                      <a:pt x="230029" y="966311"/>
                    </a:cubicBezTo>
                    <a:cubicBezTo>
                      <a:pt x="220504" y="966311"/>
                      <a:pt x="212884" y="973931"/>
                      <a:pt x="212884" y="983456"/>
                    </a:cubicBezTo>
                    <a:cubicBezTo>
                      <a:pt x="212884" y="986314"/>
                      <a:pt x="213836" y="989171"/>
                      <a:pt x="215741" y="992029"/>
                    </a:cubicBezTo>
                    <a:cubicBezTo>
                      <a:pt x="210026" y="997744"/>
                      <a:pt x="206216" y="1006316"/>
                      <a:pt x="206216" y="1014889"/>
                    </a:cubicBezTo>
                    <a:cubicBezTo>
                      <a:pt x="206216" y="1017746"/>
                      <a:pt x="206216" y="1020604"/>
                      <a:pt x="207169" y="1022509"/>
                    </a:cubicBezTo>
                    <a:cubicBezTo>
                      <a:pt x="205264" y="1022509"/>
                      <a:pt x="203359" y="1021556"/>
                      <a:pt x="200501" y="1021556"/>
                    </a:cubicBezTo>
                    <a:cubicBezTo>
                      <a:pt x="198596" y="1021556"/>
                      <a:pt x="197644" y="1021556"/>
                      <a:pt x="195739" y="1022509"/>
                    </a:cubicBezTo>
                    <a:cubicBezTo>
                      <a:pt x="192881" y="1018699"/>
                      <a:pt x="188119" y="1015841"/>
                      <a:pt x="182404" y="1015841"/>
                    </a:cubicBezTo>
                    <a:cubicBezTo>
                      <a:pt x="172879" y="1015841"/>
                      <a:pt x="165259" y="1023461"/>
                      <a:pt x="165259" y="1032986"/>
                    </a:cubicBezTo>
                    <a:cubicBezTo>
                      <a:pt x="165259" y="1037749"/>
                      <a:pt x="167164" y="1042511"/>
                      <a:pt x="170974" y="1045369"/>
                    </a:cubicBezTo>
                    <a:cubicBezTo>
                      <a:pt x="170974" y="1047274"/>
                      <a:pt x="170021" y="1049179"/>
                      <a:pt x="170021" y="1051084"/>
                    </a:cubicBezTo>
                    <a:cubicBezTo>
                      <a:pt x="170021" y="1052989"/>
                      <a:pt x="170021" y="1055846"/>
                      <a:pt x="170974" y="1057751"/>
                    </a:cubicBezTo>
                    <a:cubicBezTo>
                      <a:pt x="167164" y="1061561"/>
                      <a:pt x="164306" y="1067276"/>
                      <a:pt x="164306" y="1073944"/>
                    </a:cubicBezTo>
                    <a:cubicBezTo>
                      <a:pt x="164306" y="1076801"/>
                      <a:pt x="165259" y="1079659"/>
                      <a:pt x="166211" y="1081564"/>
                    </a:cubicBezTo>
                    <a:cubicBezTo>
                      <a:pt x="165259" y="1081564"/>
                      <a:pt x="164306" y="1081564"/>
                      <a:pt x="162401" y="1081564"/>
                    </a:cubicBezTo>
                    <a:cubicBezTo>
                      <a:pt x="162401" y="1081564"/>
                      <a:pt x="162401" y="1080611"/>
                      <a:pt x="162401" y="1080611"/>
                    </a:cubicBezTo>
                    <a:cubicBezTo>
                      <a:pt x="162401" y="1078706"/>
                      <a:pt x="162401" y="1076801"/>
                      <a:pt x="161449" y="1074896"/>
                    </a:cubicBezTo>
                    <a:cubicBezTo>
                      <a:pt x="161449" y="1072991"/>
                      <a:pt x="162401" y="1072039"/>
                      <a:pt x="162401" y="1070134"/>
                    </a:cubicBezTo>
                    <a:cubicBezTo>
                      <a:pt x="162401" y="1061561"/>
                      <a:pt x="155734" y="1054894"/>
                      <a:pt x="147161" y="1054894"/>
                    </a:cubicBezTo>
                    <a:cubicBezTo>
                      <a:pt x="143351" y="1054894"/>
                      <a:pt x="140494" y="1055846"/>
                      <a:pt x="137636" y="1057751"/>
                    </a:cubicBezTo>
                    <a:cubicBezTo>
                      <a:pt x="126206" y="1058704"/>
                      <a:pt x="116681" y="1068229"/>
                      <a:pt x="116681" y="1080611"/>
                    </a:cubicBezTo>
                    <a:cubicBezTo>
                      <a:pt x="116681" y="1092041"/>
                      <a:pt x="125254" y="1101566"/>
                      <a:pt x="135731" y="1103471"/>
                    </a:cubicBezTo>
                    <a:cubicBezTo>
                      <a:pt x="133826" y="1107281"/>
                      <a:pt x="132874" y="1112044"/>
                      <a:pt x="132874" y="1115854"/>
                    </a:cubicBezTo>
                    <a:cubicBezTo>
                      <a:pt x="132874" y="1132046"/>
                      <a:pt x="143351" y="1144429"/>
                      <a:pt x="157639" y="1149191"/>
                    </a:cubicBezTo>
                    <a:cubicBezTo>
                      <a:pt x="155734" y="1149191"/>
                      <a:pt x="153829" y="1148239"/>
                      <a:pt x="151924" y="1148239"/>
                    </a:cubicBezTo>
                    <a:cubicBezTo>
                      <a:pt x="139541" y="1148239"/>
                      <a:pt x="128111" y="1155859"/>
                      <a:pt x="123349" y="1166336"/>
                    </a:cubicBezTo>
                    <a:cubicBezTo>
                      <a:pt x="118586" y="1160621"/>
                      <a:pt x="110966" y="1157764"/>
                      <a:pt x="102394" y="1157764"/>
                    </a:cubicBezTo>
                    <a:cubicBezTo>
                      <a:pt x="86201" y="1157764"/>
                      <a:pt x="73819" y="1170146"/>
                      <a:pt x="73819" y="1186339"/>
                    </a:cubicBezTo>
                    <a:cubicBezTo>
                      <a:pt x="73819" y="1195864"/>
                      <a:pt x="78581" y="1204436"/>
                      <a:pt x="85249" y="1209199"/>
                    </a:cubicBezTo>
                    <a:cubicBezTo>
                      <a:pt x="85249" y="1209199"/>
                      <a:pt x="85249" y="1209199"/>
                      <a:pt x="85249" y="1210151"/>
                    </a:cubicBezTo>
                    <a:cubicBezTo>
                      <a:pt x="85249" y="1216819"/>
                      <a:pt x="90011" y="1221581"/>
                      <a:pt x="96679" y="1222534"/>
                    </a:cubicBezTo>
                    <a:cubicBezTo>
                      <a:pt x="90011" y="1224439"/>
                      <a:pt x="84296" y="1230154"/>
                      <a:pt x="84296" y="1237774"/>
                    </a:cubicBezTo>
                    <a:cubicBezTo>
                      <a:pt x="84296" y="1246346"/>
                      <a:pt x="90964" y="1253966"/>
                      <a:pt x="100489" y="1253966"/>
                    </a:cubicBezTo>
                    <a:cubicBezTo>
                      <a:pt x="108109" y="1253966"/>
                      <a:pt x="113824" y="1248251"/>
                      <a:pt x="115729" y="1241584"/>
                    </a:cubicBezTo>
                    <a:cubicBezTo>
                      <a:pt x="119539" y="1250156"/>
                      <a:pt x="129064" y="1256824"/>
                      <a:pt x="139541" y="1256824"/>
                    </a:cubicBezTo>
                    <a:cubicBezTo>
                      <a:pt x="139541" y="1256824"/>
                      <a:pt x="140494" y="1256824"/>
                      <a:pt x="140494" y="1256824"/>
                    </a:cubicBezTo>
                    <a:cubicBezTo>
                      <a:pt x="140494" y="1256824"/>
                      <a:pt x="140494" y="1257776"/>
                      <a:pt x="140494" y="1257776"/>
                    </a:cubicBezTo>
                    <a:cubicBezTo>
                      <a:pt x="135731" y="1260634"/>
                      <a:pt x="131921" y="1266349"/>
                      <a:pt x="130016" y="1272064"/>
                    </a:cubicBezTo>
                    <a:cubicBezTo>
                      <a:pt x="124301" y="1269206"/>
                      <a:pt x="117634" y="1267301"/>
                      <a:pt x="110966" y="1267301"/>
                    </a:cubicBezTo>
                    <a:cubicBezTo>
                      <a:pt x="101441" y="1267301"/>
                      <a:pt x="91916" y="1271111"/>
                      <a:pt x="85249" y="1276826"/>
                    </a:cubicBezTo>
                    <a:cubicBezTo>
                      <a:pt x="83344" y="1274921"/>
                      <a:pt x="80486" y="1273969"/>
                      <a:pt x="77629" y="1273969"/>
                    </a:cubicBezTo>
                    <a:cubicBezTo>
                      <a:pt x="70009" y="1273969"/>
                      <a:pt x="64294" y="1279684"/>
                      <a:pt x="64294" y="1287304"/>
                    </a:cubicBezTo>
                    <a:cubicBezTo>
                      <a:pt x="64294" y="1288256"/>
                      <a:pt x="64294" y="1289209"/>
                      <a:pt x="64294" y="1290161"/>
                    </a:cubicBezTo>
                    <a:cubicBezTo>
                      <a:pt x="64294" y="1290161"/>
                      <a:pt x="64294" y="1290161"/>
                      <a:pt x="64294" y="1291114"/>
                    </a:cubicBezTo>
                    <a:cubicBezTo>
                      <a:pt x="62389" y="1291114"/>
                      <a:pt x="61436" y="1290161"/>
                      <a:pt x="59531" y="1290161"/>
                    </a:cubicBezTo>
                    <a:cubicBezTo>
                      <a:pt x="49054" y="1290161"/>
                      <a:pt x="40481" y="1298734"/>
                      <a:pt x="40481" y="1309211"/>
                    </a:cubicBezTo>
                    <a:cubicBezTo>
                      <a:pt x="40481" y="1319689"/>
                      <a:pt x="49054" y="1328261"/>
                      <a:pt x="59531" y="1328261"/>
                    </a:cubicBezTo>
                    <a:cubicBezTo>
                      <a:pt x="65246" y="1328261"/>
                      <a:pt x="70009" y="1326356"/>
                      <a:pt x="73819" y="1322546"/>
                    </a:cubicBezTo>
                    <a:cubicBezTo>
                      <a:pt x="79534" y="1337786"/>
                      <a:pt x="94774" y="1348264"/>
                      <a:pt x="111919" y="1348264"/>
                    </a:cubicBezTo>
                    <a:cubicBezTo>
                      <a:pt x="122396" y="1348264"/>
                      <a:pt x="131921" y="1344454"/>
                      <a:pt x="139541" y="1337786"/>
                    </a:cubicBezTo>
                    <a:cubicBezTo>
                      <a:pt x="137636" y="1339691"/>
                      <a:pt x="136684" y="1342549"/>
                      <a:pt x="136684" y="1345406"/>
                    </a:cubicBezTo>
                    <a:cubicBezTo>
                      <a:pt x="136684" y="1345406"/>
                      <a:pt x="136684" y="1345406"/>
                      <a:pt x="136684" y="1345406"/>
                    </a:cubicBezTo>
                    <a:cubicBezTo>
                      <a:pt x="125254" y="1350169"/>
                      <a:pt x="116681" y="1360646"/>
                      <a:pt x="116681" y="1373981"/>
                    </a:cubicBezTo>
                    <a:cubicBezTo>
                      <a:pt x="116681" y="1380649"/>
                      <a:pt x="119539" y="1387316"/>
                      <a:pt x="123349" y="1393031"/>
                    </a:cubicBezTo>
                    <a:cubicBezTo>
                      <a:pt x="120491" y="1391126"/>
                      <a:pt x="117634" y="1390174"/>
                      <a:pt x="113824" y="1390174"/>
                    </a:cubicBezTo>
                    <a:cubicBezTo>
                      <a:pt x="108109" y="1390174"/>
                      <a:pt x="102394" y="1393984"/>
                      <a:pt x="99536" y="1398746"/>
                    </a:cubicBezTo>
                    <a:cubicBezTo>
                      <a:pt x="99536" y="1398746"/>
                      <a:pt x="99536" y="1398746"/>
                      <a:pt x="98584" y="1398746"/>
                    </a:cubicBezTo>
                    <a:cubicBezTo>
                      <a:pt x="95726" y="1398746"/>
                      <a:pt x="92869" y="1399699"/>
                      <a:pt x="90964" y="1400651"/>
                    </a:cubicBezTo>
                    <a:cubicBezTo>
                      <a:pt x="83344" y="1391126"/>
                      <a:pt x="71914" y="1384459"/>
                      <a:pt x="59531" y="1384459"/>
                    </a:cubicBezTo>
                    <a:cubicBezTo>
                      <a:pt x="50006" y="1384459"/>
                      <a:pt x="40481" y="1388269"/>
                      <a:pt x="33814" y="1393984"/>
                    </a:cubicBezTo>
                    <a:cubicBezTo>
                      <a:pt x="33814" y="1393984"/>
                      <a:pt x="32861" y="1393984"/>
                      <a:pt x="32861" y="1393984"/>
                    </a:cubicBezTo>
                    <a:cubicBezTo>
                      <a:pt x="30004" y="1393984"/>
                      <a:pt x="27146" y="1396841"/>
                      <a:pt x="27146" y="1399699"/>
                    </a:cubicBezTo>
                    <a:cubicBezTo>
                      <a:pt x="27146" y="1400651"/>
                      <a:pt x="27146" y="1400651"/>
                      <a:pt x="27146" y="1400651"/>
                    </a:cubicBezTo>
                    <a:cubicBezTo>
                      <a:pt x="23336" y="1406366"/>
                      <a:pt x="20479" y="1413034"/>
                      <a:pt x="19526" y="1420654"/>
                    </a:cubicBezTo>
                    <a:cubicBezTo>
                      <a:pt x="11906" y="1423511"/>
                      <a:pt x="7144" y="1430179"/>
                      <a:pt x="7144" y="1437799"/>
                    </a:cubicBezTo>
                    <a:cubicBezTo>
                      <a:pt x="7144" y="1448276"/>
                      <a:pt x="15716" y="1456849"/>
                      <a:pt x="26194" y="1456849"/>
                    </a:cubicBezTo>
                    <a:cubicBezTo>
                      <a:pt x="29051" y="1456849"/>
                      <a:pt x="31909" y="1455896"/>
                      <a:pt x="34766" y="1454944"/>
                    </a:cubicBezTo>
                    <a:cubicBezTo>
                      <a:pt x="41434" y="1460659"/>
                      <a:pt x="50006" y="1463516"/>
                      <a:pt x="59531" y="1463516"/>
                    </a:cubicBezTo>
                    <a:cubicBezTo>
                      <a:pt x="79534" y="1463516"/>
                      <a:pt x="96679" y="1448276"/>
                      <a:pt x="98584" y="1429226"/>
                    </a:cubicBezTo>
                    <a:cubicBezTo>
                      <a:pt x="98584" y="1429226"/>
                      <a:pt x="98584" y="1429226"/>
                      <a:pt x="98584" y="1429226"/>
                    </a:cubicBezTo>
                    <a:cubicBezTo>
                      <a:pt x="103346" y="1429226"/>
                      <a:pt x="108109" y="1426369"/>
                      <a:pt x="110966" y="1422559"/>
                    </a:cubicBezTo>
                    <a:cubicBezTo>
                      <a:pt x="111919" y="1422559"/>
                      <a:pt x="112871" y="1422559"/>
                      <a:pt x="112871" y="1422559"/>
                    </a:cubicBezTo>
                    <a:cubicBezTo>
                      <a:pt x="122396" y="1422559"/>
                      <a:pt x="129064" y="1414939"/>
                      <a:pt x="129064" y="1406366"/>
                    </a:cubicBezTo>
                    <a:cubicBezTo>
                      <a:pt x="129064" y="1403509"/>
                      <a:pt x="128111" y="1399699"/>
                      <a:pt x="126206" y="1397794"/>
                    </a:cubicBezTo>
                    <a:cubicBezTo>
                      <a:pt x="131921" y="1402556"/>
                      <a:pt x="138589" y="1405414"/>
                      <a:pt x="146209" y="1405414"/>
                    </a:cubicBezTo>
                    <a:cubicBezTo>
                      <a:pt x="158591" y="1405414"/>
                      <a:pt x="169069" y="1398746"/>
                      <a:pt x="173831" y="1388269"/>
                    </a:cubicBezTo>
                    <a:cubicBezTo>
                      <a:pt x="174784" y="1388269"/>
                      <a:pt x="175736" y="1388269"/>
                      <a:pt x="176689" y="1388269"/>
                    </a:cubicBezTo>
                    <a:cubicBezTo>
                      <a:pt x="176689" y="1388269"/>
                      <a:pt x="177641" y="1388269"/>
                      <a:pt x="177641" y="1388269"/>
                    </a:cubicBezTo>
                    <a:cubicBezTo>
                      <a:pt x="184309" y="1401604"/>
                      <a:pt x="197644" y="1410176"/>
                      <a:pt x="212884" y="1410176"/>
                    </a:cubicBezTo>
                    <a:cubicBezTo>
                      <a:pt x="227171" y="1410176"/>
                      <a:pt x="239554" y="1402556"/>
                      <a:pt x="246221" y="1391126"/>
                    </a:cubicBezTo>
                    <a:cubicBezTo>
                      <a:pt x="246221" y="1391126"/>
                      <a:pt x="247174" y="1391126"/>
                      <a:pt x="247174" y="1391126"/>
                    </a:cubicBezTo>
                    <a:cubicBezTo>
                      <a:pt x="250984" y="1391126"/>
                      <a:pt x="253841" y="1388269"/>
                      <a:pt x="253841" y="1383506"/>
                    </a:cubicBezTo>
                    <a:cubicBezTo>
                      <a:pt x="253841" y="1380649"/>
                      <a:pt x="252889" y="1378744"/>
                      <a:pt x="250984" y="1377791"/>
                    </a:cubicBezTo>
                    <a:cubicBezTo>
                      <a:pt x="251936" y="1374934"/>
                      <a:pt x="251936" y="1373029"/>
                      <a:pt x="251936" y="1370171"/>
                    </a:cubicBezTo>
                    <a:cubicBezTo>
                      <a:pt x="251936" y="1348264"/>
                      <a:pt x="234791" y="1331119"/>
                      <a:pt x="212884" y="1331119"/>
                    </a:cubicBezTo>
                    <a:cubicBezTo>
                      <a:pt x="210979" y="1331119"/>
                      <a:pt x="208121" y="1331119"/>
                      <a:pt x="206216" y="1332071"/>
                    </a:cubicBezTo>
                    <a:cubicBezTo>
                      <a:pt x="204311" y="1331119"/>
                      <a:pt x="201454" y="1331119"/>
                      <a:pt x="199549" y="1331119"/>
                    </a:cubicBezTo>
                    <a:cubicBezTo>
                      <a:pt x="199549" y="1325404"/>
                      <a:pt x="194786" y="1320641"/>
                      <a:pt x="188119" y="1320641"/>
                    </a:cubicBezTo>
                    <a:cubicBezTo>
                      <a:pt x="181451" y="1320641"/>
                      <a:pt x="176689" y="1325404"/>
                      <a:pt x="176689" y="1332071"/>
                    </a:cubicBezTo>
                    <a:cubicBezTo>
                      <a:pt x="176689" y="1332071"/>
                      <a:pt x="176689" y="1333024"/>
                      <a:pt x="176689" y="1333024"/>
                    </a:cubicBezTo>
                    <a:cubicBezTo>
                      <a:pt x="172879" y="1331119"/>
                      <a:pt x="169069" y="1329214"/>
                      <a:pt x="165259" y="1329214"/>
                    </a:cubicBezTo>
                    <a:cubicBezTo>
                      <a:pt x="159544" y="1329214"/>
                      <a:pt x="154781" y="1331119"/>
                      <a:pt x="150019" y="1334929"/>
                    </a:cubicBezTo>
                    <a:cubicBezTo>
                      <a:pt x="149066" y="1334929"/>
                      <a:pt x="148114" y="1333976"/>
                      <a:pt x="147161" y="1333976"/>
                    </a:cubicBezTo>
                    <a:cubicBezTo>
                      <a:pt x="144304" y="1333976"/>
                      <a:pt x="141446" y="1334929"/>
                      <a:pt x="139541" y="1336834"/>
                    </a:cubicBezTo>
                    <a:cubicBezTo>
                      <a:pt x="147161" y="1329214"/>
                      <a:pt x="150971" y="1319689"/>
                      <a:pt x="150971" y="1308259"/>
                    </a:cubicBezTo>
                    <a:cubicBezTo>
                      <a:pt x="150971" y="1306354"/>
                      <a:pt x="150971" y="1305401"/>
                      <a:pt x="150019" y="1303496"/>
                    </a:cubicBezTo>
                    <a:cubicBezTo>
                      <a:pt x="150971" y="1303496"/>
                      <a:pt x="150971" y="1303496"/>
                      <a:pt x="151924" y="1303496"/>
                    </a:cubicBezTo>
                    <a:cubicBezTo>
                      <a:pt x="165259" y="1303496"/>
                      <a:pt x="176689" y="1293019"/>
                      <a:pt x="176689" y="1278731"/>
                    </a:cubicBezTo>
                    <a:cubicBezTo>
                      <a:pt x="176689" y="1266349"/>
                      <a:pt x="167164" y="1255871"/>
                      <a:pt x="153829" y="1254919"/>
                    </a:cubicBezTo>
                    <a:cubicBezTo>
                      <a:pt x="153829" y="1253966"/>
                      <a:pt x="153829" y="1253014"/>
                      <a:pt x="152876" y="1253014"/>
                    </a:cubicBezTo>
                    <a:cubicBezTo>
                      <a:pt x="154781" y="1252061"/>
                      <a:pt x="155734" y="1251109"/>
                      <a:pt x="156686" y="1249204"/>
                    </a:cubicBezTo>
                    <a:cubicBezTo>
                      <a:pt x="164306" y="1247299"/>
                      <a:pt x="170021" y="1240631"/>
                      <a:pt x="170021" y="1233011"/>
                    </a:cubicBezTo>
                    <a:cubicBezTo>
                      <a:pt x="170021" y="1230154"/>
                      <a:pt x="169069" y="1227296"/>
                      <a:pt x="168116" y="1224439"/>
                    </a:cubicBezTo>
                    <a:cubicBezTo>
                      <a:pt x="172879" y="1223486"/>
                      <a:pt x="176689" y="1219676"/>
                      <a:pt x="176689" y="1213961"/>
                    </a:cubicBezTo>
                    <a:cubicBezTo>
                      <a:pt x="176689" y="1209199"/>
                      <a:pt x="173831" y="1206341"/>
                      <a:pt x="170021" y="1204436"/>
                    </a:cubicBezTo>
                    <a:cubicBezTo>
                      <a:pt x="176689" y="1198721"/>
                      <a:pt x="180499" y="1190149"/>
                      <a:pt x="180499" y="1181576"/>
                    </a:cubicBezTo>
                    <a:cubicBezTo>
                      <a:pt x="180499" y="1167289"/>
                      <a:pt x="170974" y="1155859"/>
                      <a:pt x="158591" y="1152049"/>
                    </a:cubicBezTo>
                    <a:cubicBezTo>
                      <a:pt x="160496" y="1152049"/>
                      <a:pt x="162401" y="1153001"/>
                      <a:pt x="165259" y="1153001"/>
                    </a:cubicBezTo>
                    <a:cubicBezTo>
                      <a:pt x="166211" y="1153001"/>
                      <a:pt x="167164" y="1153001"/>
                      <a:pt x="169069" y="1153001"/>
                    </a:cubicBezTo>
                    <a:cubicBezTo>
                      <a:pt x="169069" y="1153001"/>
                      <a:pt x="169069" y="1153001"/>
                      <a:pt x="169069" y="1153001"/>
                    </a:cubicBezTo>
                    <a:cubicBezTo>
                      <a:pt x="169069" y="1157764"/>
                      <a:pt x="172879" y="1161574"/>
                      <a:pt x="177641" y="1161574"/>
                    </a:cubicBezTo>
                    <a:cubicBezTo>
                      <a:pt x="177641" y="1161574"/>
                      <a:pt x="177641" y="1161574"/>
                      <a:pt x="178594" y="1161574"/>
                    </a:cubicBezTo>
                    <a:cubicBezTo>
                      <a:pt x="178594" y="1161574"/>
                      <a:pt x="178594" y="1161574"/>
                      <a:pt x="178594" y="1162526"/>
                    </a:cubicBezTo>
                    <a:cubicBezTo>
                      <a:pt x="178594" y="1170146"/>
                      <a:pt x="182404" y="1176814"/>
                      <a:pt x="188119" y="1180624"/>
                    </a:cubicBezTo>
                    <a:cubicBezTo>
                      <a:pt x="186214" y="1184434"/>
                      <a:pt x="185261" y="1188244"/>
                      <a:pt x="185261" y="1193006"/>
                    </a:cubicBezTo>
                    <a:cubicBezTo>
                      <a:pt x="185261" y="1207294"/>
                      <a:pt x="195739" y="1219676"/>
                      <a:pt x="210026" y="1221581"/>
                    </a:cubicBezTo>
                    <a:cubicBezTo>
                      <a:pt x="207169" y="1222534"/>
                      <a:pt x="205264" y="1226344"/>
                      <a:pt x="205264" y="1229201"/>
                    </a:cubicBezTo>
                    <a:cubicBezTo>
                      <a:pt x="205264" y="1233964"/>
                      <a:pt x="209074" y="1237774"/>
                      <a:pt x="213836" y="1237774"/>
                    </a:cubicBezTo>
                    <a:cubicBezTo>
                      <a:pt x="218599" y="1237774"/>
                      <a:pt x="222409" y="1233964"/>
                      <a:pt x="222409" y="1229201"/>
                    </a:cubicBezTo>
                    <a:cubicBezTo>
                      <a:pt x="222409" y="1225391"/>
                      <a:pt x="220504" y="1222534"/>
                      <a:pt x="217646" y="1221581"/>
                    </a:cubicBezTo>
                    <a:cubicBezTo>
                      <a:pt x="218599" y="1221581"/>
                      <a:pt x="218599" y="1221581"/>
                      <a:pt x="219551" y="1221581"/>
                    </a:cubicBezTo>
                    <a:cubicBezTo>
                      <a:pt x="221456" y="1222534"/>
                      <a:pt x="223361" y="1223486"/>
                      <a:pt x="226219" y="1223486"/>
                    </a:cubicBezTo>
                    <a:cubicBezTo>
                      <a:pt x="233839" y="1223486"/>
                      <a:pt x="239554" y="1217771"/>
                      <a:pt x="239554" y="1210151"/>
                    </a:cubicBezTo>
                    <a:cubicBezTo>
                      <a:pt x="239554" y="1210151"/>
                      <a:pt x="239554" y="1209199"/>
                      <a:pt x="239554" y="1209199"/>
                    </a:cubicBezTo>
                    <a:cubicBezTo>
                      <a:pt x="242411" y="1205389"/>
                      <a:pt x="243364" y="1201579"/>
                      <a:pt x="244316" y="1196816"/>
                    </a:cubicBezTo>
                    <a:cubicBezTo>
                      <a:pt x="245269" y="1196816"/>
                      <a:pt x="245269" y="1196816"/>
                      <a:pt x="246221" y="1196816"/>
                    </a:cubicBezTo>
                    <a:cubicBezTo>
                      <a:pt x="250984" y="1196816"/>
                      <a:pt x="254794" y="1193006"/>
                      <a:pt x="254794" y="1188244"/>
                    </a:cubicBezTo>
                    <a:cubicBezTo>
                      <a:pt x="254794" y="1185386"/>
                      <a:pt x="252889" y="1183481"/>
                      <a:pt x="250984" y="1181576"/>
                    </a:cubicBezTo>
                    <a:cubicBezTo>
                      <a:pt x="255746" y="1180624"/>
                      <a:pt x="259556" y="1176814"/>
                      <a:pt x="259556" y="1172051"/>
                    </a:cubicBezTo>
                    <a:cubicBezTo>
                      <a:pt x="259556" y="1167289"/>
                      <a:pt x="256699" y="1164431"/>
                      <a:pt x="252889" y="1162526"/>
                    </a:cubicBezTo>
                    <a:cubicBezTo>
                      <a:pt x="254794" y="1159669"/>
                      <a:pt x="255746" y="1156811"/>
                      <a:pt x="255746" y="1153001"/>
                    </a:cubicBezTo>
                    <a:cubicBezTo>
                      <a:pt x="255746" y="1144429"/>
                      <a:pt x="249079" y="1136809"/>
                      <a:pt x="239554" y="1136809"/>
                    </a:cubicBezTo>
                    <a:cubicBezTo>
                      <a:pt x="230981" y="1136809"/>
                      <a:pt x="223361" y="1143476"/>
                      <a:pt x="223361" y="1153001"/>
                    </a:cubicBezTo>
                    <a:cubicBezTo>
                      <a:pt x="223361" y="1161574"/>
                      <a:pt x="230029" y="1169194"/>
                      <a:pt x="239554" y="1169194"/>
                    </a:cubicBezTo>
                    <a:cubicBezTo>
                      <a:pt x="239554" y="1169194"/>
                      <a:pt x="240506" y="1169194"/>
                      <a:pt x="240506" y="1169194"/>
                    </a:cubicBezTo>
                    <a:cubicBezTo>
                      <a:pt x="240506" y="1170146"/>
                      <a:pt x="239554" y="1171099"/>
                      <a:pt x="239554" y="1172051"/>
                    </a:cubicBezTo>
                    <a:cubicBezTo>
                      <a:pt x="239554" y="1175861"/>
                      <a:pt x="241459" y="1178719"/>
                      <a:pt x="244316" y="1180624"/>
                    </a:cubicBezTo>
                    <a:cubicBezTo>
                      <a:pt x="243364" y="1180624"/>
                      <a:pt x="242411" y="1180624"/>
                      <a:pt x="241459" y="1181576"/>
                    </a:cubicBezTo>
                    <a:cubicBezTo>
                      <a:pt x="237649" y="1173956"/>
                      <a:pt x="231934" y="1168241"/>
                      <a:pt x="223361" y="1165384"/>
                    </a:cubicBezTo>
                    <a:cubicBezTo>
                      <a:pt x="223361" y="1164431"/>
                      <a:pt x="223361" y="1163479"/>
                      <a:pt x="223361" y="1162526"/>
                    </a:cubicBezTo>
                    <a:cubicBezTo>
                      <a:pt x="223361" y="1150144"/>
                      <a:pt x="213836" y="1140619"/>
                      <a:pt x="201454" y="1140619"/>
                    </a:cubicBezTo>
                    <a:cubicBezTo>
                      <a:pt x="197644" y="1140619"/>
                      <a:pt x="193834" y="1141571"/>
                      <a:pt x="190976" y="1143476"/>
                    </a:cubicBezTo>
                    <a:cubicBezTo>
                      <a:pt x="196691" y="1136809"/>
                      <a:pt x="201454" y="1128236"/>
                      <a:pt x="201454" y="1118711"/>
                    </a:cubicBezTo>
                    <a:cubicBezTo>
                      <a:pt x="201454" y="1115854"/>
                      <a:pt x="201454" y="1113949"/>
                      <a:pt x="200501" y="1111091"/>
                    </a:cubicBezTo>
                    <a:cubicBezTo>
                      <a:pt x="203359" y="1111091"/>
                      <a:pt x="205264" y="1108234"/>
                      <a:pt x="205264" y="1105376"/>
                    </a:cubicBezTo>
                    <a:cubicBezTo>
                      <a:pt x="205264" y="1102519"/>
                      <a:pt x="202406" y="1099661"/>
                      <a:pt x="199549" y="1099661"/>
                    </a:cubicBezTo>
                    <a:cubicBezTo>
                      <a:pt x="198596" y="1099661"/>
                      <a:pt x="197644" y="1099661"/>
                      <a:pt x="196691" y="1100614"/>
                    </a:cubicBezTo>
                    <a:cubicBezTo>
                      <a:pt x="195739" y="1098709"/>
                      <a:pt x="194786" y="1097756"/>
                      <a:pt x="193834" y="1096804"/>
                    </a:cubicBezTo>
                    <a:cubicBezTo>
                      <a:pt x="200501" y="1093946"/>
                      <a:pt x="205264" y="1088231"/>
                      <a:pt x="207169" y="1081564"/>
                    </a:cubicBezTo>
                    <a:cubicBezTo>
                      <a:pt x="219551" y="1077754"/>
                      <a:pt x="228124" y="1066324"/>
                      <a:pt x="228124" y="1052989"/>
                    </a:cubicBezTo>
                    <a:cubicBezTo>
                      <a:pt x="228124" y="1051084"/>
                      <a:pt x="228124" y="1049179"/>
                      <a:pt x="227171" y="1048226"/>
                    </a:cubicBezTo>
                    <a:cubicBezTo>
                      <a:pt x="230029" y="1049179"/>
                      <a:pt x="232886" y="1050131"/>
                      <a:pt x="236696" y="1050131"/>
                    </a:cubicBezTo>
                    <a:cubicBezTo>
                      <a:pt x="245269" y="1050131"/>
                      <a:pt x="251936" y="1047274"/>
                      <a:pt x="257651" y="1042511"/>
                    </a:cubicBezTo>
                    <a:cubicBezTo>
                      <a:pt x="259556" y="1043464"/>
                      <a:pt x="261461" y="1043464"/>
                      <a:pt x="263366" y="1043464"/>
                    </a:cubicBezTo>
                    <a:cubicBezTo>
                      <a:pt x="273844" y="1043464"/>
                      <a:pt x="282416" y="1034891"/>
                      <a:pt x="282416" y="1024414"/>
                    </a:cubicBezTo>
                    <a:cubicBezTo>
                      <a:pt x="282416" y="1020604"/>
                      <a:pt x="281464" y="1016794"/>
                      <a:pt x="279559" y="1013936"/>
                    </a:cubicBezTo>
                    <a:cubicBezTo>
                      <a:pt x="287179" y="1012984"/>
                      <a:pt x="292894" y="1007269"/>
                      <a:pt x="295751" y="1000601"/>
                    </a:cubicBezTo>
                    <a:cubicBezTo>
                      <a:pt x="294799" y="1002506"/>
                      <a:pt x="294799" y="1004411"/>
                      <a:pt x="294799" y="1006316"/>
                    </a:cubicBezTo>
                    <a:cubicBezTo>
                      <a:pt x="294799" y="1007269"/>
                      <a:pt x="294799" y="1008221"/>
                      <a:pt x="294799" y="1009174"/>
                    </a:cubicBezTo>
                    <a:cubicBezTo>
                      <a:pt x="293846" y="1011079"/>
                      <a:pt x="293846" y="1012984"/>
                      <a:pt x="293846" y="1015841"/>
                    </a:cubicBezTo>
                    <a:cubicBezTo>
                      <a:pt x="293846" y="1019651"/>
                      <a:pt x="295751" y="1023461"/>
                      <a:pt x="297656" y="1026319"/>
                    </a:cubicBezTo>
                    <a:cubicBezTo>
                      <a:pt x="290036" y="1032034"/>
                      <a:pt x="284321" y="1040606"/>
                      <a:pt x="284321" y="1051084"/>
                    </a:cubicBezTo>
                    <a:cubicBezTo>
                      <a:pt x="284321" y="1052036"/>
                      <a:pt x="284321" y="1052036"/>
                      <a:pt x="284321" y="1052989"/>
                    </a:cubicBezTo>
                    <a:cubicBezTo>
                      <a:pt x="283369" y="1052036"/>
                      <a:pt x="281464" y="1052036"/>
                      <a:pt x="280511" y="1052036"/>
                    </a:cubicBezTo>
                    <a:cubicBezTo>
                      <a:pt x="273844" y="1052036"/>
                      <a:pt x="268129" y="1057751"/>
                      <a:pt x="268129" y="1064419"/>
                    </a:cubicBezTo>
                    <a:cubicBezTo>
                      <a:pt x="268129" y="1070134"/>
                      <a:pt x="271939" y="1074896"/>
                      <a:pt x="277654" y="1075849"/>
                    </a:cubicBezTo>
                    <a:cubicBezTo>
                      <a:pt x="277654" y="1075849"/>
                      <a:pt x="277654" y="1076801"/>
                      <a:pt x="277654" y="1076801"/>
                    </a:cubicBezTo>
                    <a:cubicBezTo>
                      <a:pt x="277654" y="1086326"/>
                      <a:pt x="285274" y="1094899"/>
                      <a:pt x="295751" y="1094899"/>
                    </a:cubicBezTo>
                    <a:cubicBezTo>
                      <a:pt x="298609" y="1094899"/>
                      <a:pt x="300514" y="1093946"/>
                      <a:pt x="303371" y="1092994"/>
                    </a:cubicBezTo>
                    <a:cubicBezTo>
                      <a:pt x="301466" y="1094899"/>
                      <a:pt x="300514" y="1097756"/>
                      <a:pt x="300514" y="1100614"/>
                    </a:cubicBezTo>
                    <a:cubicBezTo>
                      <a:pt x="300514" y="1104424"/>
                      <a:pt x="301466" y="1107281"/>
                      <a:pt x="304324" y="1110139"/>
                    </a:cubicBezTo>
                    <a:cubicBezTo>
                      <a:pt x="304324" y="1110139"/>
                      <a:pt x="303371" y="1110139"/>
                      <a:pt x="303371" y="1110139"/>
                    </a:cubicBezTo>
                    <a:cubicBezTo>
                      <a:pt x="285274" y="1110139"/>
                      <a:pt x="270986" y="1124426"/>
                      <a:pt x="270986" y="1142524"/>
                    </a:cubicBezTo>
                    <a:cubicBezTo>
                      <a:pt x="270986" y="1153954"/>
                      <a:pt x="276701" y="1163479"/>
                      <a:pt x="285274" y="1169194"/>
                    </a:cubicBezTo>
                    <a:cubicBezTo>
                      <a:pt x="286226" y="1171099"/>
                      <a:pt x="287179" y="1173004"/>
                      <a:pt x="288131" y="1174909"/>
                    </a:cubicBezTo>
                    <a:cubicBezTo>
                      <a:pt x="283369" y="1179671"/>
                      <a:pt x="280511" y="1187291"/>
                      <a:pt x="280511" y="1193959"/>
                    </a:cubicBezTo>
                    <a:cubicBezTo>
                      <a:pt x="272891" y="1194911"/>
                      <a:pt x="266224" y="1201579"/>
                      <a:pt x="266224" y="1210151"/>
                    </a:cubicBezTo>
                    <a:cubicBezTo>
                      <a:pt x="266224" y="1213009"/>
                      <a:pt x="267176" y="1216819"/>
                      <a:pt x="269081" y="1218724"/>
                    </a:cubicBezTo>
                    <a:cubicBezTo>
                      <a:pt x="265271" y="1217771"/>
                      <a:pt x="262414" y="1216819"/>
                      <a:pt x="258604" y="1216819"/>
                    </a:cubicBezTo>
                    <a:cubicBezTo>
                      <a:pt x="241459" y="1216819"/>
                      <a:pt x="227171" y="1231106"/>
                      <a:pt x="227171" y="1248251"/>
                    </a:cubicBezTo>
                    <a:cubicBezTo>
                      <a:pt x="227171" y="1265396"/>
                      <a:pt x="241459" y="1279684"/>
                      <a:pt x="258604" y="1279684"/>
                    </a:cubicBezTo>
                    <a:cubicBezTo>
                      <a:pt x="270034" y="1279684"/>
                      <a:pt x="279559" y="1273969"/>
                      <a:pt x="285274" y="1264444"/>
                    </a:cubicBezTo>
                    <a:cubicBezTo>
                      <a:pt x="288131" y="1265396"/>
                      <a:pt x="290989" y="1266349"/>
                      <a:pt x="293846" y="1266349"/>
                    </a:cubicBezTo>
                    <a:cubicBezTo>
                      <a:pt x="303371" y="1266349"/>
                      <a:pt x="311944" y="1261586"/>
                      <a:pt x="316706" y="1253966"/>
                    </a:cubicBezTo>
                    <a:cubicBezTo>
                      <a:pt x="318611" y="1253014"/>
                      <a:pt x="320516" y="1251109"/>
                      <a:pt x="321469" y="1249204"/>
                    </a:cubicBezTo>
                    <a:cubicBezTo>
                      <a:pt x="321469" y="1254919"/>
                      <a:pt x="323374" y="1259681"/>
                      <a:pt x="326231" y="1263491"/>
                    </a:cubicBezTo>
                    <a:cubicBezTo>
                      <a:pt x="326231" y="1263491"/>
                      <a:pt x="326231" y="1264444"/>
                      <a:pt x="326231" y="1264444"/>
                    </a:cubicBezTo>
                    <a:cubicBezTo>
                      <a:pt x="326231" y="1268254"/>
                      <a:pt x="327184" y="1272064"/>
                      <a:pt x="328136" y="1275874"/>
                    </a:cubicBezTo>
                    <a:cubicBezTo>
                      <a:pt x="325279" y="1278731"/>
                      <a:pt x="323374" y="1281589"/>
                      <a:pt x="322421" y="1285399"/>
                    </a:cubicBezTo>
                    <a:cubicBezTo>
                      <a:pt x="319564" y="1282541"/>
                      <a:pt x="315754" y="1280636"/>
                      <a:pt x="310991" y="1279684"/>
                    </a:cubicBezTo>
                    <a:cubicBezTo>
                      <a:pt x="310991" y="1275874"/>
                      <a:pt x="308134" y="1273016"/>
                      <a:pt x="304324" y="1273016"/>
                    </a:cubicBezTo>
                    <a:cubicBezTo>
                      <a:pt x="300514" y="1273016"/>
                      <a:pt x="297656" y="1275874"/>
                      <a:pt x="297656" y="1279684"/>
                    </a:cubicBezTo>
                    <a:cubicBezTo>
                      <a:pt x="297656" y="1281589"/>
                      <a:pt x="298609" y="1282541"/>
                      <a:pt x="299561" y="1284446"/>
                    </a:cubicBezTo>
                    <a:cubicBezTo>
                      <a:pt x="296704" y="1287304"/>
                      <a:pt x="294799" y="1292066"/>
                      <a:pt x="294799" y="1296829"/>
                    </a:cubicBezTo>
                    <a:cubicBezTo>
                      <a:pt x="294799" y="1300639"/>
                      <a:pt x="295751" y="1304449"/>
                      <a:pt x="298609" y="1307306"/>
                    </a:cubicBezTo>
                    <a:cubicBezTo>
                      <a:pt x="298609" y="1307306"/>
                      <a:pt x="298609" y="1307306"/>
                      <a:pt x="298609" y="1307306"/>
                    </a:cubicBezTo>
                    <a:cubicBezTo>
                      <a:pt x="298609" y="1312069"/>
                      <a:pt x="302419" y="1316831"/>
                      <a:pt x="308134" y="1316831"/>
                    </a:cubicBezTo>
                    <a:cubicBezTo>
                      <a:pt x="310991" y="1316831"/>
                      <a:pt x="312896" y="1315879"/>
                      <a:pt x="314801" y="1313974"/>
                    </a:cubicBezTo>
                    <a:cubicBezTo>
                      <a:pt x="320516" y="1313021"/>
                      <a:pt x="326231" y="1308259"/>
                      <a:pt x="328136" y="1302544"/>
                    </a:cubicBezTo>
                    <a:cubicBezTo>
                      <a:pt x="331946" y="1307306"/>
                      <a:pt x="336709" y="1310164"/>
                      <a:pt x="343376" y="1310164"/>
                    </a:cubicBezTo>
                    <a:cubicBezTo>
                      <a:pt x="347186" y="1310164"/>
                      <a:pt x="350996" y="1309211"/>
                      <a:pt x="353854" y="1306354"/>
                    </a:cubicBezTo>
                    <a:cubicBezTo>
                      <a:pt x="353854" y="1306354"/>
                      <a:pt x="353854" y="1307306"/>
                      <a:pt x="353854" y="1307306"/>
                    </a:cubicBezTo>
                    <a:cubicBezTo>
                      <a:pt x="353854" y="1315879"/>
                      <a:pt x="360521" y="1322546"/>
                      <a:pt x="369094" y="1322546"/>
                    </a:cubicBezTo>
                    <a:cubicBezTo>
                      <a:pt x="371951" y="1322546"/>
                      <a:pt x="373856" y="1321594"/>
                      <a:pt x="376714" y="1320641"/>
                    </a:cubicBezTo>
                    <a:cubicBezTo>
                      <a:pt x="378619" y="1322546"/>
                      <a:pt x="381476" y="1323499"/>
                      <a:pt x="384334" y="1323499"/>
                    </a:cubicBezTo>
                    <a:cubicBezTo>
                      <a:pt x="391001" y="1323499"/>
                      <a:pt x="396716" y="1317784"/>
                      <a:pt x="396716" y="1311116"/>
                    </a:cubicBezTo>
                    <a:cubicBezTo>
                      <a:pt x="396716" y="1310164"/>
                      <a:pt x="396716" y="1310164"/>
                      <a:pt x="396716" y="1309211"/>
                    </a:cubicBezTo>
                    <a:cubicBezTo>
                      <a:pt x="402431" y="1306354"/>
                      <a:pt x="406241" y="1300639"/>
                      <a:pt x="406241" y="1293971"/>
                    </a:cubicBezTo>
                    <a:cubicBezTo>
                      <a:pt x="406241" y="1287304"/>
                      <a:pt x="402431" y="1281589"/>
                      <a:pt x="397669" y="1278731"/>
                    </a:cubicBezTo>
                    <a:cubicBezTo>
                      <a:pt x="397669" y="1278731"/>
                      <a:pt x="397669" y="1278731"/>
                      <a:pt x="397669" y="1278731"/>
                    </a:cubicBezTo>
                    <a:cubicBezTo>
                      <a:pt x="399574" y="1279684"/>
                      <a:pt x="401479" y="1280636"/>
                      <a:pt x="404336" y="1280636"/>
                    </a:cubicBezTo>
                    <a:cubicBezTo>
                      <a:pt x="405289" y="1280636"/>
                      <a:pt x="407194" y="1280636"/>
                      <a:pt x="408146" y="1279684"/>
                    </a:cubicBezTo>
                    <a:cubicBezTo>
                      <a:pt x="411956" y="1283494"/>
                      <a:pt x="415766" y="1287304"/>
                      <a:pt x="421481" y="1288256"/>
                    </a:cubicBezTo>
                    <a:cubicBezTo>
                      <a:pt x="424339" y="1293971"/>
                      <a:pt x="431006" y="1296829"/>
                      <a:pt x="437674" y="1296829"/>
                    </a:cubicBezTo>
                    <a:cubicBezTo>
                      <a:pt x="448151" y="1296829"/>
                      <a:pt x="456724" y="1288256"/>
                      <a:pt x="456724" y="1277779"/>
                    </a:cubicBezTo>
                    <a:cubicBezTo>
                      <a:pt x="456724" y="1277779"/>
                      <a:pt x="456724" y="1276826"/>
                      <a:pt x="456724" y="1276826"/>
                    </a:cubicBezTo>
                    <a:cubicBezTo>
                      <a:pt x="460534" y="1279684"/>
                      <a:pt x="465296" y="1282541"/>
                      <a:pt x="471011" y="1284446"/>
                    </a:cubicBezTo>
                    <a:cubicBezTo>
                      <a:pt x="473869" y="1288256"/>
                      <a:pt x="479584" y="1291114"/>
                      <a:pt x="485299" y="1291114"/>
                    </a:cubicBezTo>
                    <a:cubicBezTo>
                      <a:pt x="491014" y="1291114"/>
                      <a:pt x="496729" y="1288256"/>
                      <a:pt x="499586" y="1283494"/>
                    </a:cubicBezTo>
                    <a:cubicBezTo>
                      <a:pt x="499586" y="1283494"/>
                      <a:pt x="500539" y="1284446"/>
                      <a:pt x="500539" y="1284446"/>
                    </a:cubicBezTo>
                    <a:cubicBezTo>
                      <a:pt x="499586" y="1285399"/>
                      <a:pt x="499586" y="1285399"/>
                      <a:pt x="498634" y="1286351"/>
                    </a:cubicBezTo>
                    <a:cubicBezTo>
                      <a:pt x="494824" y="1288256"/>
                      <a:pt x="491014" y="1293019"/>
                      <a:pt x="491014" y="1297781"/>
                    </a:cubicBezTo>
                    <a:cubicBezTo>
                      <a:pt x="486251" y="1301591"/>
                      <a:pt x="483394" y="1307306"/>
                      <a:pt x="483394" y="1313974"/>
                    </a:cubicBezTo>
                    <a:cubicBezTo>
                      <a:pt x="481489" y="1314926"/>
                      <a:pt x="478631" y="1315879"/>
                      <a:pt x="477679" y="1317784"/>
                    </a:cubicBezTo>
                    <a:cubicBezTo>
                      <a:pt x="475774" y="1316831"/>
                      <a:pt x="473869" y="1315879"/>
                      <a:pt x="471011" y="1315879"/>
                    </a:cubicBezTo>
                    <a:cubicBezTo>
                      <a:pt x="463391" y="1315879"/>
                      <a:pt x="457676" y="1321594"/>
                      <a:pt x="457676" y="1329214"/>
                    </a:cubicBezTo>
                    <a:cubicBezTo>
                      <a:pt x="457676" y="1336834"/>
                      <a:pt x="463391" y="1342549"/>
                      <a:pt x="471011" y="1342549"/>
                    </a:cubicBezTo>
                    <a:cubicBezTo>
                      <a:pt x="472916" y="1342549"/>
                      <a:pt x="473869" y="1342549"/>
                      <a:pt x="475774" y="1341596"/>
                    </a:cubicBezTo>
                    <a:cubicBezTo>
                      <a:pt x="475774" y="1341596"/>
                      <a:pt x="475774" y="1341596"/>
                      <a:pt x="475774" y="1341596"/>
                    </a:cubicBezTo>
                    <a:cubicBezTo>
                      <a:pt x="465296" y="1344454"/>
                      <a:pt x="456724" y="1352074"/>
                      <a:pt x="451961" y="1361599"/>
                    </a:cubicBezTo>
                    <a:cubicBezTo>
                      <a:pt x="450056" y="1359694"/>
                      <a:pt x="447199" y="1357789"/>
                      <a:pt x="444341" y="1356836"/>
                    </a:cubicBezTo>
                    <a:cubicBezTo>
                      <a:pt x="445294" y="1354931"/>
                      <a:pt x="446246" y="1352074"/>
                      <a:pt x="446246" y="1349216"/>
                    </a:cubicBezTo>
                    <a:cubicBezTo>
                      <a:pt x="446246" y="1339691"/>
                      <a:pt x="438626" y="1333024"/>
                      <a:pt x="430054" y="1333024"/>
                    </a:cubicBezTo>
                    <a:cubicBezTo>
                      <a:pt x="425291" y="1333024"/>
                      <a:pt x="421481" y="1334929"/>
                      <a:pt x="417671" y="1337786"/>
                    </a:cubicBezTo>
                    <a:cubicBezTo>
                      <a:pt x="415766" y="1334929"/>
                      <a:pt x="411956" y="1333024"/>
                      <a:pt x="408146" y="1333024"/>
                    </a:cubicBezTo>
                    <a:cubicBezTo>
                      <a:pt x="401479" y="1333024"/>
                      <a:pt x="395764" y="1338739"/>
                      <a:pt x="395764" y="1345406"/>
                    </a:cubicBezTo>
                    <a:cubicBezTo>
                      <a:pt x="395764" y="1350169"/>
                      <a:pt x="398621" y="1353979"/>
                      <a:pt x="401479" y="1355884"/>
                    </a:cubicBezTo>
                    <a:cubicBezTo>
                      <a:pt x="392906" y="1358741"/>
                      <a:pt x="386239" y="1366361"/>
                      <a:pt x="386239" y="1375886"/>
                    </a:cubicBezTo>
                    <a:cubicBezTo>
                      <a:pt x="386239" y="1376839"/>
                      <a:pt x="386239" y="1377791"/>
                      <a:pt x="386239" y="1379696"/>
                    </a:cubicBezTo>
                    <a:cubicBezTo>
                      <a:pt x="385286" y="1382554"/>
                      <a:pt x="385286" y="1384459"/>
                      <a:pt x="384334" y="1387316"/>
                    </a:cubicBezTo>
                    <a:cubicBezTo>
                      <a:pt x="382429" y="1389221"/>
                      <a:pt x="380524" y="1392079"/>
                      <a:pt x="379571" y="1394936"/>
                    </a:cubicBezTo>
                    <a:cubicBezTo>
                      <a:pt x="379571" y="1394936"/>
                      <a:pt x="378619" y="1394936"/>
                      <a:pt x="378619" y="1394936"/>
                    </a:cubicBezTo>
                    <a:cubicBezTo>
                      <a:pt x="378619" y="1394936"/>
                      <a:pt x="378619" y="1394936"/>
                      <a:pt x="378619" y="1394936"/>
                    </a:cubicBezTo>
                    <a:cubicBezTo>
                      <a:pt x="378619" y="1393031"/>
                      <a:pt x="379571" y="1391126"/>
                      <a:pt x="379571" y="1389221"/>
                    </a:cubicBezTo>
                    <a:cubicBezTo>
                      <a:pt x="379571" y="1388269"/>
                      <a:pt x="379571" y="1387316"/>
                      <a:pt x="379571" y="1386364"/>
                    </a:cubicBezTo>
                    <a:cubicBezTo>
                      <a:pt x="383381" y="1383506"/>
                      <a:pt x="386239" y="1379696"/>
                      <a:pt x="386239" y="1373981"/>
                    </a:cubicBezTo>
                    <a:cubicBezTo>
                      <a:pt x="386239" y="1366361"/>
                      <a:pt x="379571" y="1359694"/>
                      <a:pt x="371951" y="1359694"/>
                    </a:cubicBezTo>
                    <a:cubicBezTo>
                      <a:pt x="367189" y="1359694"/>
                      <a:pt x="363379" y="1361599"/>
                      <a:pt x="360521" y="1365409"/>
                    </a:cubicBezTo>
                    <a:cubicBezTo>
                      <a:pt x="358616" y="1364456"/>
                      <a:pt x="356711" y="1364456"/>
                      <a:pt x="354806" y="1364456"/>
                    </a:cubicBezTo>
                    <a:cubicBezTo>
                      <a:pt x="349091" y="1364456"/>
                      <a:pt x="343376" y="1366361"/>
                      <a:pt x="339566" y="1370171"/>
                    </a:cubicBezTo>
                    <a:cubicBezTo>
                      <a:pt x="337661" y="1367314"/>
                      <a:pt x="333851" y="1365409"/>
                      <a:pt x="330041" y="1365409"/>
                    </a:cubicBezTo>
                    <a:cubicBezTo>
                      <a:pt x="324326" y="1365409"/>
                      <a:pt x="320516" y="1369219"/>
                      <a:pt x="318611" y="1373981"/>
                    </a:cubicBezTo>
                    <a:cubicBezTo>
                      <a:pt x="316706" y="1374934"/>
                      <a:pt x="314801" y="1375886"/>
                      <a:pt x="313849" y="1377791"/>
                    </a:cubicBezTo>
                    <a:cubicBezTo>
                      <a:pt x="311944" y="1376839"/>
                      <a:pt x="310039" y="1376839"/>
                      <a:pt x="308134" y="1376839"/>
                    </a:cubicBezTo>
                    <a:cubicBezTo>
                      <a:pt x="301466" y="1376839"/>
                      <a:pt x="295751" y="1382554"/>
                      <a:pt x="295751" y="1389221"/>
                    </a:cubicBezTo>
                    <a:cubicBezTo>
                      <a:pt x="295751" y="1395889"/>
                      <a:pt x="301466" y="1401604"/>
                      <a:pt x="308134" y="1401604"/>
                    </a:cubicBezTo>
                    <a:cubicBezTo>
                      <a:pt x="314801" y="1401604"/>
                      <a:pt x="319564" y="1396841"/>
                      <a:pt x="320516" y="1390174"/>
                    </a:cubicBezTo>
                    <a:cubicBezTo>
                      <a:pt x="320516" y="1390174"/>
                      <a:pt x="320516" y="1390174"/>
                      <a:pt x="320516" y="1390174"/>
                    </a:cubicBezTo>
                    <a:cubicBezTo>
                      <a:pt x="322421" y="1390174"/>
                      <a:pt x="324326" y="1389221"/>
                      <a:pt x="325279" y="1388269"/>
                    </a:cubicBezTo>
                    <a:cubicBezTo>
                      <a:pt x="326231" y="1388269"/>
                      <a:pt x="328136" y="1389221"/>
                      <a:pt x="329089" y="1389221"/>
                    </a:cubicBezTo>
                    <a:cubicBezTo>
                      <a:pt x="329089" y="1389221"/>
                      <a:pt x="329089" y="1389221"/>
                      <a:pt x="329089" y="1390174"/>
                    </a:cubicBezTo>
                    <a:cubicBezTo>
                      <a:pt x="329089" y="1401604"/>
                      <a:pt x="336709" y="1411129"/>
                      <a:pt x="347186" y="1413986"/>
                    </a:cubicBezTo>
                    <a:cubicBezTo>
                      <a:pt x="347186" y="1414939"/>
                      <a:pt x="346234" y="1415891"/>
                      <a:pt x="346234" y="1417796"/>
                    </a:cubicBezTo>
                    <a:cubicBezTo>
                      <a:pt x="346234" y="1418749"/>
                      <a:pt x="346234" y="1419701"/>
                      <a:pt x="347186" y="1420654"/>
                    </a:cubicBezTo>
                    <a:cubicBezTo>
                      <a:pt x="345281" y="1424464"/>
                      <a:pt x="343376" y="1428274"/>
                      <a:pt x="343376" y="1433036"/>
                    </a:cubicBezTo>
                    <a:cubicBezTo>
                      <a:pt x="343376" y="1437799"/>
                      <a:pt x="344329" y="1442561"/>
                      <a:pt x="347186" y="1446371"/>
                    </a:cubicBezTo>
                    <a:cubicBezTo>
                      <a:pt x="339566" y="1447324"/>
                      <a:pt x="334804" y="1453991"/>
                      <a:pt x="334804" y="1461611"/>
                    </a:cubicBezTo>
                    <a:cubicBezTo>
                      <a:pt x="334804" y="1470184"/>
                      <a:pt x="341471" y="1476851"/>
                      <a:pt x="350044" y="1476851"/>
                    </a:cubicBezTo>
                    <a:cubicBezTo>
                      <a:pt x="353854" y="1476851"/>
                      <a:pt x="356711" y="1475899"/>
                      <a:pt x="359569" y="1473994"/>
                    </a:cubicBezTo>
                    <a:cubicBezTo>
                      <a:pt x="363379" y="1480661"/>
                      <a:pt x="370046" y="1484471"/>
                      <a:pt x="377666" y="1486376"/>
                    </a:cubicBezTo>
                    <a:cubicBezTo>
                      <a:pt x="379571" y="1490186"/>
                      <a:pt x="383381" y="1492091"/>
                      <a:pt x="388144" y="1492091"/>
                    </a:cubicBezTo>
                    <a:cubicBezTo>
                      <a:pt x="394811" y="1492091"/>
                      <a:pt x="400526" y="1486376"/>
                      <a:pt x="400526" y="1479709"/>
                    </a:cubicBezTo>
                    <a:cubicBezTo>
                      <a:pt x="400526" y="1478756"/>
                      <a:pt x="400526" y="1478756"/>
                      <a:pt x="400526" y="1478756"/>
                    </a:cubicBezTo>
                    <a:cubicBezTo>
                      <a:pt x="405289" y="1473994"/>
                      <a:pt x="408146" y="1468279"/>
                      <a:pt x="408146" y="1460659"/>
                    </a:cubicBezTo>
                    <a:cubicBezTo>
                      <a:pt x="408146" y="1451134"/>
                      <a:pt x="403384" y="1443514"/>
                      <a:pt x="396716" y="1438751"/>
                    </a:cubicBezTo>
                    <a:cubicBezTo>
                      <a:pt x="396716" y="1436846"/>
                      <a:pt x="397669" y="1435894"/>
                      <a:pt x="397669" y="1433989"/>
                    </a:cubicBezTo>
                    <a:cubicBezTo>
                      <a:pt x="397669" y="1431131"/>
                      <a:pt x="396716" y="1428274"/>
                      <a:pt x="395764" y="1425416"/>
                    </a:cubicBezTo>
                    <a:cubicBezTo>
                      <a:pt x="396716" y="1424464"/>
                      <a:pt x="396716" y="1422559"/>
                      <a:pt x="396716" y="1420654"/>
                    </a:cubicBezTo>
                    <a:cubicBezTo>
                      <a:pt x="396716" y="1420654"/>
                      <a:pt x="396716" y="1420654"/>
                      <a:pt x="396716" y="1420654"/>
                    </a:cubicBezTo>
                    <a:cubicBezTo>
                      <a:pt x="397669" y="1421606"/>
                      <a:pt x="398621" y="1422559"/>
                      <a:pt x="399574" y="1423511"/>
                    </a:cubicBezTo>
                    <a:cubicBezTo>
                      <a:pt x="397669" y="1425416"/>
                      <a:pt x="395764" y="1428274"/>
                      <a:pt x="395764" y="1431131"/>
                    </a:cubicBezTo>
                    <a:cubicBezTo>
                      <a:pt x="395764" y="1436846"/>
                      <a:pt x="400526" y="1441609"/>
                      <a:pt x="406241" y="1441609"/>
                    </a:cubicBezTo>
                    <a:cubicBezTo>
                      <a:pt x="411956" y="1441609"/>
                      <a:pt x="415766" y="1437799"/>
                      <a:pt x="416719" y="1432084"/>
                    </a:cubicBezTo>
                    <a:cubicBezTo>
                      <a:pt x="418624" y="1432084"/>
                      <a:pt x="420529" y="1433036"/>
                      <a:pt x="422434" y="1433036"/>
                    </a:cubicBezTo>
                    <a:cubicBezTo>
                      <a:pt x="421481" y="1434941"/>
                      <a:pt x="420529" y="1437799"/>
                      <a:pt x="420529" y="1440656"/>
                    </a:cubicBezTo>
                    <a:cubicBezTo>
                      <a:pt x="420529" y="1446371"/>
                      <a:pt x="423386" y="1451134"/>
                      <a:pt x="427196" y="1454944"/>
                    </a:cubicBezTo>
                    <a:cubicBezTo>
                      <a:pt x="421481" y="1457801"/>
                      <a:pt x="417671" y="1463516"/>
                      <a:pt x="417671" y="1471136"/>
                    </a:cubicBezTo>
                    <a:cubicBezTo>
                      <a:pt x="417671" y="1473994"/>
                      <a:pt x="418624" y="1476851"/>
                      <a:pt x="419576" y="1478756"/>
                    </a:cubicBezTo>
                    <a:cubicBezTo>
                      <a:pt x="413861" y="1478756"/>
                      <a:pt x="408146" y="1483519"/>
                      <a:pt x="408146" y="1490186"/>
                    </a:cubicBezTo>
                    <a:cubicBezTo>
                      <a:pt x="408146" y="1493044"/>
                      <a:pt x="410051" y="1496854"/>
                      <a:pt x="411956" y="1498759"/>
                    </a:cubicBezTo>
                    <a:cubicBezTo>
                      <a:pt x="411004" y="1499711"/>
                      <a:pt x="411004" y="1500664"/>
                      <a:pt x="411004" y="1502569"/>
                    </a:cubicBezTo>
                    <a:cubicBezTo>
                      <a:pt x="409099" y="1501616"/>
                      <a:pt x="407194" y="1500664"/>
                      <a:pt x="404336" y="1500664"/>
                    </a:cubicBezTo>
                    <a:cubicBezTo>
                      <a:pt x="398621" y="1500664"/>
                      <a:pt x="393859" y="1505426"/>
                      <a:pt x="393859" y="1511141"/>
                    </a:cubicBezTo>
                    <a:cubicBezTo>
                      <a:pt x="393859" y="1514951"/>
                      <a:pt x="395764" y="1517809"/>
                      <a:pt x="399574" y="1519714"/>
                    </a:cubicBezTo>
                    <a:cubicBezTo>
                      <a:pt x="392906" y="1521619"/>
                      <a:pt x="387191" y="1528286"/>
                      <a:pt x="387191" y="1535906"/>
                    </a:cubicBezTo>
                    <a:cubicBezTo>
                      <a:pt x="387191" y="1538764"/>
                      <a:pt x="388144" y="1541621"/>
                      <a:pt x="389096" y="1544479"/>
                    </a:cubicBezTo>
                    <a:cubicBezTo>
                      <a:pt x="387191" y="1544479"/>
                      <a:pt x="386239" y="1544479"/>
                      <a:pt x="384334" y="1545431"/>
                    </a:cubicBezTo>
                    <a:cubicBezTo>
                      <a:pt x="383381" y="1536859"/>
                      <a:pt x="375761" y="1530191"/>
                      <a:pt x="367189" y="1530191"/>
                    </a:cubicBezTo>
                    <a:cubicBezTo>
                      <a:pt x="357664" y="1530191"/>
                      <a:pt x="350044" y="1537811"/>
                      <a:pt x="350044" y="1547336"/>
                    </a:cubicBezTo>
                    <a:cubicBezTo>
                      <a:pt x="350044" y="1554956"/>
                      <a:pt x="354806" y="1560671"/>
                      <a:pt x="361474" y="1563529"/>
                    </a:cubicBezTo>
                    <a:cubicBezTo>
                      <a:pt x="360521" y="1565434"/>
                      <a:pt x="359569" y="1566386"/>
                      <a:pt x="359569" y="1568291"/>
                    </a:cubicBezTo>
                    <a:cubicBezTo>
                      <a:pt x="357664" y="1566386"/>
                      <a:pt x="355759" y="1565434"/>
                      <a:pt x="352901" y="1565434"/>
                    </a:cubicBezTo>
                    <a:cubicBezTo>
                      <a:pt x="348139" y="1565434"/>
                      <a:pt x="344329" y="1569244"/>
                      <a:pt x="344329" y="1574006"/>
                    </a:cubicBezTo>
                    <a:cubicBezTo>
                      <a:pt x="344329" y="1575911"/>
                      <a:pt x="345281" y="1577816"/>
                      <a:pt x="346234" y="1578769"/>
                    </a:cubicBezTo>
                    <a:cubicBezTo>
                      <a:pt x="341471" y="1582579"/>
                      <a:pt x="338614" y="1588294"/>
                      <a:pt x="338614" y="1594961"/>
                    </a:cubicBezTo>
                    <a:cubicBezTo>
                      <a:pt x="338614" y="1605439"/>
                      <a:pt x="347186" y="1614964"/>
                      <a:pt x="357664" y="1615916"/>
                    </a:cubicBezTo>
                    <a:cubicBezTo>
                      <a:pt x="358616" y="1617821"/>
                      <a:pt x="359569" y="1619726"/>
                      <a:pt x="361474" y="1620679"/>
                    </a:cubicBezTo>
                    <a:cubicBezTo>
                      <a:pt x="364331" y="1628299"/>
                      <a:pt x="369094" y="1634014"/>
                      <a:pt x="375761" y="1637824"/>
                    </a:cubicBezTo>
                    <a:cubicBezTo>
                      <a:pt x="375761" y="1638776"/>
                      <a:pt x="376714" y="1639729"/>
                      <a:pt x="376714" y="1640681"/>
                    </a:cubicBezTo>
                    <a:cubicBezTo>
                      <a:pt x="367189" y="1644491"/>
                      <a:pt x="358616" y="1653064"/>
                      <a:pt x="355759" y="1662589"/>
                    </a:cubicBezTo>
                    <a:cubicBezTo>
                      <a:pt x="353854" y="1660684"/>
                      <a:pt x="350996" y="1658779"/>
                      <a:pt x="347186" y="1657826"/>
                    </a:cubicBezTo>
                    <a:cubicBezTo>
                      <a:pt x="353854" y="1654016"/>
                      <a:pt x="358616" y="1646396"/>
                      <a:pt x="358616" y="1637824"/>
                    </a:cubicBezTo>
                    <a:cubicBezTo>
                      <a:pt x="358616" y="1627346"/>
                      <a:pt x="350996" y="1617821"/>
                      <a:pt x="341471" y="1614964"/>
                    </a:cubicBezTo>
                    <a:cubicBezTo>
                      <a:pt x="340519" y="1603534"/>
                      <a:pt x="333851" y="1594009"/>
                      <a:pt x="324326" y="1589246"/>
                    </a:cubicBezTo>
                    <a:cubicBezTo>
                      <a:pt x="323374" y="1586389"/>
                      <a:pt x="322421" y="1582579"/>
                      <a:pt x="321469" y="1579721"/>
                    </a:cubicBezTo>
                    <a:cubicBezTo>
                      <a:pt x="321469" y="1578769"/>
                      <a:pt x="322421" y="1577816"/>
                      <a:pt x="322421" y="1575911"/>
                    </a:cubicBezTo>
                    <a:cubicBezTo>
                      <a:pt x="322421" y="1569244"/>
                      <a:pt x="316706" y="1562576"/>
                      <a:pt x="309086" y="1562576"/>
                    </a:cubicBezTo>
                    <a:cubicBezTo>
                      <a:pt x="308134" y="1562576"/>
                      <a:pt x="307181" y="1562576"/>
                      <a:pt x="306229" y="1562576"/>
                    </a:cubicBezTo>
                    <a:cubicBezTo>
                      <a:pt x="306229" y="1561624"/>
                      <a:pt x="306229" y="1559719"/>
                      <a:pt x="306229" y="1558766"/>
                    </a:cubicBezTo>
                    <a:cubicBezTo>
                      <a:pt x="306229" y="1556861"/>
                      <a:pt x="306229" y="1554004"/>
                      <a:pt x="305276" y="1552099"/>
                    </a:cubicBezTo>
                    <a:cubicBezTo>
                      <a:pt x="306229" y="1551146"/>
                      <a:pt x="307181" y="1551146"/>
                      <a:pt x="308134" y="1550194"/>
                    </a:cubicBezTo>
                    <a:cubicBezTo>
                      <a:pt x="310039" y="1553051"/>
                      <a:pt x="312896" y="1554956"/>
                      <a:pt x="316706" y="1554956"/>
                    </a:cubicBezTo>
                    <a:cubicBezTo>
                      <a:pt x="316706" y="1554956"/>
                      <a:pt x="316706" y="1554956"/>
                      <a:pt x="317659" y="1554956"/>
                    </a:cubicBezTo>
                    <a:cubicBezTo>
                      <a:pt x="316706" y="1555909"/>
                      <a:pt x="316706" y="1557814"/>
                      <a:pt x="316706" y="1558766"/>
                    </a:cubicBezTo>
                    <a:cubicBezTo>
                      <a:pt x="316706" y="1564481"/>
                      <a:pt x="321469" y="1569244"/>
                      <a:pt x="327184" y="1569244"/>
                    </a:cubicBezTo>
                    <a:cubicBezTo>
                      <a:pt x="332899" y="1569244"/>
                      <a:pt x="337661" y="1564481"/>
                      <a:pt x="337661" y="1558766"/>
                    </a:cubicBezTo>
                    <a:cubicBezTo>
                      <a:pt x="337661" y="1553051"/>
                      <a:pt x="332899" y="1548289"/>
                      <a:pt x="327184" y="1548289"/>
                    </a:cubicBezTo>
                    <a:cubicBezTo>
                      <a:pt x="327184" y="1548289"/>
                      <a:pt x="327184" y="1548289"/>
                      <a:pt x="326231" y="1548289"/>
                    </a:cubicBezTo>
                    <a:cubicBezTo>
                      <a:pt x="326231" y="1547336"/>
                      <a:pt x="327184" y="1545431"/>
                      <a:pt x="327184" y="1544479"/>
                    </a:cubicBezTo>
                    <a:cubicBezTo>
                      <a:pt x="327184" y="1538764"/>
                      <a:pt x="322421" y="1534001"/>
                      <a:pt x="316706" y="1534001"/>
                    </a:cubicBezTo>
                    <a:cubicBezTo>
                      <a:pt x="315754" y="1534001"/>
                      <a:pt x="314801" y="1534001"/>
                      <a:pt x="313849" y="1534954"/>
                    </a:cubicBezTo>
                    <a:cubicBezTo>
                      <a:pt x="313849" y="1534001"/>
                      <a:pt x="313849" y="1533049"/>
                      <a:pt x="312896" y="1533049"/>
                    </a:cubicBezTo>
                    <a:cubicBezTo>
                      <a:pt x="326231" y="1530191"/>
                      <a:pt x="335756" y="1518761"/>
                      <a:pt x="335756" y="1505426"/>
                    </a:cubicBezTo>
                    <a:cubicBezTo>
                      <a:pt x="335756" y="1500664"/>
                      <a:pt x="334804" y="1495901"/>
                      <a:pt x="331946" y="1492091"/>
                    </a:cubicBezTo>
                    <a:cubicBezTo>
                      <a:pt x="331946" y="1491139"/>
                      <a:pt x="332899" y="1490186"/>
                      <a:pt x="332899" y="1488281"/>
                    </a:cubicBezTo>
                    <a:cubicBezTo>
                      <a:pt x="332899" y="1483519"/>
                      <a:pt x="329089" y="1479709"/>
                      <a:pt x="324326" y="1479709"/>
                    </a:cubicBezTo>
                    <a:cubicBezTo>
                      <a:pt x="323374" y="1479709"/>
                      <a:pt x="321469" y="1479709"/>
                      <a:pt x="320516" y="1480661"/>
                    </a:cubicBezTo>
                    <a:cubicBezTo>
                      <a:pt x="316706" y="1478756"/>
                      <a:pt x="312896" y="1477804"/>
                      <a:pt x="308134" y="1477804"/>
                    </a:cubicBezTo>
                    <a:cubicBezTo>
                      <a:pt x="297656" y="1477804"/>
                      <a:pt x="288131" y="1483519"/>
                      <a:pt x="283369" y="1492091"/>
                    </a:cubicBezTo>
                    <a:cubicBezTo>
                      <a:pt x="282416" y="1492091"/>
                      <a:pt x="280511" y="1491139"/>
                      <a:pt x="279559" y="1491139"/>
                    </a:cubicBezTo>
                    <a:cubicBezTo>
                      <a:pt x="272891" y="1491139"/>
                      <a:pt x="267176" y="1494949"/>
                      <a:pt x="265271" y="1500664"/>
                    </a:cubicBezTo>
                    <a:cubicBezTo>
                      <a:pt x="262414" y="1502569"/>
                      <a:pt x="260509" y="1505426"/>
                      <a:pt x="258604" y="1508284"/>
                    </a:cubicBezTo>
                    <a:cubicBezTo>
                      <a:pt x="255746" y="1507331"/>
                      <a:pt x="252889" y="1506379"/>
                      <a:pt x="250031" y="1506379"/>
                    </a:cubicBezTo>
                    <a:cubicBezTo>
                      <a:pt x="239554" y="1506379"/>
                      <a:pt x="231934" y="1514951"/>
                      <a:pt x="231934" y="1524476"/>
                    </a:cubicBezTo>
                    <a:cubicBezTo>
                      <a:pt x="231934" y="1532096"/>
                      <a:pt x="236696" y="1538764"/>
                      <a:pt x="243364" y="1541621"/>
                    </a:cubicBezTo>
                    <a:cubicBezTo>
                      <a:pt x="243364" y="1542574"/>
                      <a:pt x="242411" y="1542574"/>
                      <a:pt x="242411" y="1543526"/>
                    </a:cubicBezTo>
                    <a:cubicBezTo>
                      <a:pt x="241459" y="1543526"/>
                      <a:pt x="240506" y="1543526"/>
                      <a:pt x="239554" y="1543526"/>
                    </a:cubicBezTo>
                    <a:cubicBezTo>
                      <a:pt x="233839" y="1543526"/>
                      <a:pt x="229076" y="1545431"/>
                      <a:pt x="225266" y="1548289"/>
                    </a:cubicBezTo>
                    <a:cubicBezTo>
                      <a:pt x="220504" y="1545431"/>
                      <a:pt x="215741" y="1544479"/>
                      <a:pt x="210026" y="1544479"/>
                    </a:cubicBezTo>
                    <a:cubicBezTo>
                      <a:pt x="202406" y="1544479"/>
                      <a:pt x="194786" y="1547336"/>
                      <a:pt x="189071" y="1553051"/>
                    </a:cubicBezTo>
                    <a:cubicBezTo>
                      <a:pt x="185261" y="1547336"/>
                      <a:pt x="178594" y="1543526"/>
                      <a:pt x="170974" y="1543526"/>
                    </a:cubicBezTo>
                    <a:cubicBezTo>
                      <a:pt x="168116" y="1543526"/>
                      <a:pt x="165259" y="1544479"/>
                      <a:pt x="162401" y="1545431"/>
                    </a:cubicBezTo>
                    <a:cubicBezTo>
                      <a:pt x="161449" y="1541621"/>
                      <a:pt x="157639" y="1537811"/>
                      <a:pt x="152876" y="1537811"/>
                    </a:cubicBezTo>
                    <a:cubicBezTo>
                      <a:pt x="147161" y="1537811"/>
                      <a:pt x="143351" y="1542574"/>
                      <a:pt x="143351" y="1547336"/>
                    </a:cubicBezTo>
                    <a:cubicBezTo>
                      <a:pt x="143351" y="1552099"/>
                      <a:pt x="146209" y="1555909"/>
                      <a:pt x="150971" y="1556861"/>
                    </a:cubicBezTo>
                    <a:cubicBezTo>
                      <a:pt x="150019" y="1559719"/>
                      <a:pt x="149066" y="1562576"/>
                      <a:pt x="149066" y="1566386"/>
                    </a:cubicBezTo>
                    <a:cubicBezTo>
                      <a:pt x="149066" y="1572101"/>
                      <a:pt x="150971" y="1576864"/>
                      <a:pt x="153829" y="1580674"/>
                    </a:cubicBezTo>
                    <a:cubicBezTo>
                      <a:pt x="148114" y="1581626"/>
                      <a:pt x="143351" y="1586389"/>
                      <a:pt x="143351" y="1593056"/>
                    </a:cubicBezTo>
                    <a:cubicBezTo>
                      <a:pt x="143351" y="1599724"/>
                      <a:pt x="149066" y="1605439"/>
                      <a:pt x="155734" y="1605439"/>
                    </a:cubicBezTo>
                    <a:cubicBezTo>
                      <a:pt x="162401" y="1605439"/>
                      <a:pt x="168116" y="1599724"/>
                      <a:pt x="168116" y="1593056"/>
                    </a:cubicBezTo>
                    <a:cubicBezTo>
                      <a:pt x="168116" y="1592104"/>
                      <a:pt x="168116" y="1590199"/>
                      <a:pt x="167164" y="1589246"/>
                    </a:cubicBezTo>
                    <a:cubicBezTo>
                      <a:pt x="168116" y="1589246"/>
                      <a:pt x="170021" y="1589246"/>
                      <a:pt x="170974" y="1589246"/>
                    </a:cubicBezTo>
                    <a:cubicBezTo>
                      <a:pt x="174784" y="1589246"/>
                      <a:pt x="178594" y="1588294"/>
                      <a:pt x="182404" y="1586389"/>
                    </a:cubicBezTo>
                    <a:cubicBezTo>
                      <a:pt x="183356" y="1587341"/>
                      <a:pt x="183356" y="1588294"/>
                      <a:pt x="184309" y="1589246"/>
                    </a:cubicBezTo>
                    <a:cubicBezTo>
                      <a:pt x="183356" y="1592104"/>
                      <a:pt x="183356" y="1594961"/>
                      <a:pt x="183356" y="1597819"/>
                    </a:cubicBezTo>
                    <a:cubicBezTo>
                      <a:pt x="183356" y="1607344"/>
                      <a:pt x="188119" y="1615916"/>
                      <a:pt x="195739" y="1620679"/>
                    </a:cubicBezTo>
                    <a:cubicBezTo>
                      <a:pt x="195739" y="1620679"/>
                      <a:pt x="195739" y="1620679"/>
                      <a:pt x="195739" y="1620679"/>
                    </a:cubicBezTo>
                    <a:cubicBezTo>
                      <a:pt x="195739" y="1623536"/>
                      <a:pt x="198596" y="1626394"/>
                      <a:pt x="201454" y="1626394"/>
                    </a:cubicBezTo>
                    <a:cubicBezTo>
                      <a:pt x="203359" y="1626394"/>
                      <a:pt x="204311" y="1625441"/>
                      <a:pt x="206216" y="1624489"/>
                    </a:cubicBezTo>
                    <a:cubicBezTo>
                      <a:pt x="207169" y="1624489"/>
                      <a:pt x="209074" y="1624489"/>
                      <a:pt x="210026" y="1624489"/>
                    </a:cubicBezTo>
                    <a:cubicBezTo>
                      <a:pt x="223361" y="1624489"/>
                      <a:pt x="234791" y="1614011"/>
                      <a:pt x="236696" y="1600676"/>
                    </a:cubicBezTo>
                    <a:cubicBezTo>
                      <a:pt x="240506" y="1602581"/>
                      <a:pt x="244316" y="1604486"/>
                      <a:pt x="249079" y="1604486"/>
                    </a:cubicBezTo>
                    <a:cubicBezTo>
                      <a:pt x="248126" y="1607344"/>
                      <a:pt x="247174" y="1611154"/>
                      <a:pt x="247174" y="1614011"/>
                    </a:cubicBezTo>
                    <a:cubicBezTo>
                      <a:pt x="247174" y="1615916"/>
                      <a:pt x="247174" y="1617821"/>
                      <a:pt x="248126" y="1619726"/>
                    </a:cubicBezTo>
                    <a:cubicBezTo>
                      <a:pt x="248126" y="1619726"/>
                      <a:pt x="248126" y="1619726"/>
                      <a:pt x="247174" y="1619726"/>
                    </a:cubicBezTo>
                    <a:cubicBezTo>
                      <a:pt x="239554" y="1619726"/>
                      <a:pt x="233839" y="1625441"/>
                      <a:pt x="233839" y="1633061"/>
                    </a:cubicBezTo>
                    <a:cubicBezTo>
                      <a:pt x="233839" y="1639729"/>
                      <a:pt x="239554" y="1645444"/>
                      <a:pt x="246221" y="1646396"/>
                    </a:cubicBezTo>
                    <a:cubicBezTo>
                      <a:pt x="246221" y="1653064"/>
                      <a:pt x="251936" y="1657826"/>
                      <a:pt x="258604" y="1657826"/>
                    </a:cubicBezTo>
                    <a:cubicBezTo>
                      <a:pt x="265271" y="1657826"/>
                      <a:pt x="270986" y="1652111"/>
                      <a:pt x="270986" y="1645444"/>
                    </a:cubicBezTo>
                    <a:cubicBezTo>
                      <a:pt x="270986" y="1642586"/>
                      <a:pt x="270034" y="1640681"/>
                      <a:pt x="268129" y="1637824"/>
                    </a:cubicBezTo>
                    <a:cubicBezTo>
                      <a:pt x="269081" y="1637824"/>
                      <a:pt x="270034" y="1637824"/>
                      <a:pt x="270034" y="1637824"/>
                    </a:cubicBezTo>
                    <a:cubicBezTo>
                      <a:pt x="273844" y="1637824"/>
                      <a:pt x="277654" y="1636871"/>
                      <a:pt x="281464" y="1634966"/>
                    </a:cubicBezTo>
                    <a:cubicBezTo>
                      <a:pt x="284321" y="1638776"/>
                      <a:pt x="288131" y="1641634"/>
                      <a:pt x="291941" y="1644491"/>
                    </a:cubicBezTo>
                    <a:cubicBezTo>
                      <a:pt x="290989" y="1646396"/>
                      <a:pt x="290036" y="1648301"/>
                      <a:pt x="290036" y="1651159"/>
                    </a:cubicBezTo>
                    <a:cubicBezTo>
                      <a:pt x="290036" y="1658779"/>
                      <a:pt x="295751" y="1664494"/>
                      <a:pt x="303371" y="1664494"/>
                    </a:cubicBezTo>
                    <a:cubicBezTo>
                      <a:pt x="307181" y="1664494"/>
                      <a:pt x="310991" y="1662589"/>
                      <a:pt x="312896" y="1660684"/>
                    </a:cubicBezTo>
                    <a:cubicBezTo>
                      <a:pt x="312896" y="1661636"/>
                      <a:pt x="311944" y="1663541"/>
                      <a:pt x="311944" y="1664494"/>
                    </a:cubicBezTo>
                    <a:cubicBezTo>
                      <a:pt x="311944" y="1671161"/>
                      <a:pt x="317659" y="1676876"/>
                      <a:pt x="324326" y="1676876"/>
                    </a:cubicBezTo>
                    <a:cubicBezTo>
                      <a:pt x="326231" y="1676876"/>
                      <a:pt x="328136" y="1675924"/>
                      <a:pt x="330041" y="1675924"/>
                    </a:cubicBezTo>
                    <a:cubicBezTo>
                      <a:pt x="331946" y="1680686"/>
                      <a:pt x="336709" y="1683544"/>
                      <a:pt x="342424" y="1683544"/>
                    </a:cubicBezTo>
                    <a:cubicBezTo>
                      <a:pt x="346234" y="1683544"/>
                      <a:pt x="349091" y="1681639"/>
                      <a:pt x="351949" y="1679734"/>
                    </a:cubicBezTo>
                    <a:cubicBezTo>
                      <a:pt x="353854" y="1685449"/>
                      <a:pt x="356711" y="1691164"/>
                      <a:pt x="360521" y="1694974"/>
                    </a:cubicBezTo>
                    <a:cubicBezTo>
                      <a:pt x="359569" y="1694974"/>
                      <a:pt x="359569" y="1694974"/>
                      <a:pt x="358616" y="1694974"/>
                    </a:cubicBezTo>
                    <a:cubicBezTo>
                      <a:pt x="352901" y="1694974"/>
                      <a:pt x="348139" y="1699736"/>
                      <a:pt x="348139" y="1705451"/>
                    </a:cubicBezTo>
                    <a:cubicBezTo>
                      <a:pt x="348139" y="1710214"/>
                      <a:pt x="350996" y="1713071"/>
                      <a:pt x="354806" y="1714976"/>
                    </a:cubicBezTo>
                    <a:cubicBezTo>
                      <a:pt x="349091" y="1716881"/>
                      <a:pt x="345281" y="1722596"/>
                      <a:pt x="345281" y="1729264"/>
                    </a:cubicBezTo>
                    <a:cubicBezTo>
                      <a:pt x="345281" y="1737836"/>
                      <a:pt x="351949" y="1744504"/>
                      <a:pt x="360521" y="1744504"/>
                    </a:cubicBezTo>
                    <a:cubicBezTo>
                      <a:pt x="369094" y="1744504"/>
                      <a:pt x="375761" y="1737836"/>
                      <a:pt x="375761" y="1729264"/>
                    </a:cubicBezTo>
                    <a:cubicBezTo>
                      <a:pt x="375761" y="1721644"/>
                      <a:pt x="370046" y="1715929"/>
                      <a:pt x="363379" y="1714024"/>
                    </a:cubicBezTo>
                    <a:cubicBezTo>
                      <a:pt x="366236" y="1712119"/>
                      <a:pt x="368141" y="1709261"/>
                      <a:pt x="368141" y="1705451"/>
                    </a:cubicBezTo>
                    <a:cubicBezTo>
                      <a:pt x="368141" y="1704499"/>
                      <a:pt x="368141" y="1702594"/>
                      <a:pt x="367189" y="1701641"/>
                    </a:cubicBezTo>
                    <a:cubicBezTo>
                      <a:pt x="369094" y="1702594"/>
                      <a:pt x="371951" y="1704499"/>
                      <a:pt x="374809" y="1704499"/>
                    </a:cubicBezTo>
                    <a:cubicBezTo>
                      <a:pt x="376714" y="1706404"/>
                      <a:pt x="378619" y="1707356"/>
                      <a:pt x="381476" y="1707356"/>
                    </a:cubicBezTo>
                    <a:cubicBezTo>
                      <a:pt x="382429" y="1707356"/>
                      <a:pt x="384334" y="1707356"/>
                      <a:pt x="385286" y="1706404"/>
                    </a:cubicBezTo>
                    <a:cubicBezTo>
                      <a:pt x="385286" y="1706404"/>
                      <a:pt x="385286" y="1706404"/>
                      <a:pt x="386239" y="1706404"/>
                    </a:cubicBezTo>
                    <a:cubicBezTo>
                      <a:pt x="399574" y="1706404"/>
                      <a:pt x="411004" y="1698784"/>
                      <a:pt x="416719" y="1688306"/>
                    </a:cubicBezTo>
                    <a:cubicBezTo>
                      <a:pt x="419576" y="1687354"/>
                      <a:pt x="421481" y="1685449"/>
                      <a:pt x="421481" y="1681639"/>
                    </a:cubicBezTo>
                    <a:cubicBezTo>
                      <a:pt x="421481" y="1680686"/>
                      <a:pt x="421481" y="1679734"/>
                      <a:pt x="420529" y="1678781"/>
                    </a:cubicBezTo>
                    <a:cubicBezTo>
                      <a:pt x="420529" y="1677829"/>
                      <a:pt x="420529" y="1676876"/>
                      <a:pt x="420529" y="1675924"/>
                    </a:cubicBezTo>
                    <a:cubicBezTo>
                      <a:pt x="424339" y="1677829"/>
                      <a:pt x="429101" y="1678781"/>
                      <a:pt x="433864" y="1679734"/>
                    </a:cubicBezTo>
                    <a:cubicBezTo>
                      <a:pt x="434816" y="1681639"/>
                      <a:pt x="435769" y="1684496"/>
                      <a:pt x="436721" y="1686401"/>
                    </a:cubicBezTo>
                    <a:cubicBezTo>
                      <a:pt x="427196" y="1688306"/>
                      <a:pt x="419576" y="1694021"/>
                      <a:pt x="415766" y="1702594"/>
                    </a:cubicBezTo>
                    <a:cubicBezTo>
                      <a:pt x="415766" y="1702594"/>
                      <a:pt x="414814" y="1702594"/>
                      <a:pt x="414814" y="1702594"/>
                    </a:cubicBezTo>
                    <a:cubicBezTo>
                      <a:pt x="411956" y="1702594"/>
                      <a:pt x="409099" y="1705451"/>
                      <a:pt x="409099" y="1708309"/>
                    </a:cubicBezTo>
                    <a:cubicBezTo>
                      <a:pt x="409099" y="1709261"/>
                      <a:pt x="409099" y="1710214"/>
                      <a:pt x="409099" y="1710214"/>
                    </a:cubicBezTo>
                    <a:cubicBezTo>
                      <a:pt x="408146" y="1710214"/>
                      <a:pt x="408146" y="1711166"/>
                      <a:pt x="407194" y="1711166"/>
                    </a:cubicBezTo>
                    <a:cubicBezTo>
                      <a:pt x="406241" y="1707356"/>
                      <a:pt x="403384" y="1705451"/>
                      <a:pt x="399574" y="1705451"/>
                    </a:cubicBezTo>
                    <a:cubicBezTo>
                      <a:pt x="394811" y="1705451"/>
                      <a:pt x="391954" y="1709261"/>
                      <a:pt x="391954" y="1713071"/>
                    </a:cubicBezTo>
                    <a:cubicBezTo>
                      <a:pt x="391954" y="1717834"/>
                      <a:pt x="395764" y="1720691"/>
                      <a:pt x="399574" y="1720691"/>
                    </a:cubicBezTo>
                    <a:cubicBezTo>
                      <a:pt x="399574" y="1720691"/>
                      <a:pt x="400526" y="1720691"/>
                      <a:pt x="400526" y="1720691"/>
                    </a:cubicBezTo>
                    <a:cubicBezTo>
                      <a:pt x="400526" y="1721644"/>
                      <a:pt x="400526" y="1723549"/>
                      <a:pt x="400526" y="1724501"/>
                    </a:cubicBezTo>
                    <a:cubicBezTo>
                      <a:pt x="400526" y="1726406"/>
                      <a:pt x="400526" y="1728311"/>
                      <a:pt x="401479" y="1729264"/>
                    </a:cubicBezTo>
                    <a:cubicBezTo>
                      <a:pt x="396716" y="1732121"/>
                      <a:pt x="392906" y="1737836"/>
                      <a:pt x="392906" y="1743551"/>
                    </a:cubicBezTo>
                    <a:cubicBezTo>
                      <a:pt x="392906" y="1746409"/>
                      <a:pt x="393859" y="1749266"/>
                      <a:pt x="394811" y="1752124"/>
                    </a:cubicBezTo>
                    <a:cubicBezTo>
                      <a:pt x="390049" y="1753076"/>
                      <a:pt x="385286" y="1754029"/>
                      <a:pt x="380524" y="1756886"/>
                    </a:cubicBezTo>
                    <a:cubicBezTo>
                      <a:pt x="376714" y="1754029"/>
                      <a:pt x="371951" y="1751171"/>
                      <a:pt x="367189" y="1751171"/>
                    </a:cubicBezTo>
                    <a:cubicBezTo>
                      <a:pt x="357664" y="1751171"/>
                      <a:pt x="350044" y="1757839"/>
                      <a:pt x="348139" y="1766411"/>
                    </a:cubicBezTo>
                    <a:cubicBezTo>
                      <a:pt x="348139" y="1766411"/>
                      <a:pt x="347186" y="1767364"/>
                      <a:pt x="347186" y="1767364"/>
                    </a:cubicBezTo>
                    <a:cubicBezTo>
                      <a:pt x="348139" y="1765459"/>
                      <a:pt x="348139" y="1763554"/>
                      <a:pt x="348139" y="1761649"/>
                    </a:cubicBezTo>
                    <a:cubicBezTo>
                      <a:pt x="348139" y="1754029"/>
                      <a:pt x="341471" y="1747361"/>
                      <a:pt x="333851" y="1747361"/>
                    </a:cubicBezTo>
                    <a:cubicBezTo>
                      <a:pt x="330041" y="1747361"/>
                      <a:pt x="327184" y="1749266"/>
                      <a:pt x="324326" y="1751171"/>
                    </a:cubicBezTo>
                    <a:cubicBezTo>
                      <a:pt x="318611" y="1742599"/>
                      <a:pt x="309086" y="1736884"/>
                      <a:pt x="298609" y="1736884"/>
                    </a:cubicBezTo>
                    <a:cubicBezTo>
                      <a:pt x="282416" y="1736884"/>
                      <a:pt x="269081" y="1750219"/>
                      <a:pt x="268129" y="1766411"/>
                    </a:cubicBezTo>
                    <a:cubicBezTo>
                      <a:pt x="266224" y="1766411"/>
                      <a:pt x="264319" y="1767364"/>
                      <a:pt x="263366" y="1767364"/>
                    </a:cubicBezTo>
                    <a:cubicBezTo>
                      <a:pt x="264319" y="1764506"/>
                      <a:pt x="265271" y="1761649"/>
                      <a:pt x="265271" y="1758791"/>
                    </a:cubicBezTo>
                    <a:cubicBezTo>
                      <a:pt x="265271" y="1744504"/>
                      <a:pt x="252889" y="1732121"/>
                      <a:pt x="238601" y="1732121"/>
                    </a:cubicBezTo>
                    <a:cubicBezTo>
                      <a:pt x="224314" y="1732121"/>
                      <a:pt x="211931" y="1744504"/>
                      <a:pt x="211931" y="1758791"/>
                    </a:cubicBezTo>
                    <a:cubicBezTo>
                      <a:pt x="211931" y="1760696"/>
                      <a:pt x="211931" y="1762601"/>
                      <a:pt x="212884" y="1764506"/>
                    </a:cubicBezTo>
                    <a:cubicBezTo>
                      <a:pt x="212884" y="1764506"/>
                      <a:pt x="212884" y="1765459"/>
                      <a:pt x="212884" y="1765459"/>
                    </a:cubicBezTo>
                    <a:cubicBezTo>
                      <a:pt x="212884" y="1768316"/>
                      <a:pt x="213836" y="1771174"/>
                      <a:pt x="214789" y="1773079"/>
                    </a:cubicBezTo>
                    <a:cubicBezTo>
                      <a:pt x="210026" y="1774031"/>
                      <a:pt x="207169" y="1777841"/>
                      <a:pt x="207169" y="1781651"/>
                    </a:cubicBezTo>
                    <a:cubicBezTo>
                      <a:pt x="207169" y="1782604"/>
                      <a:pt x="207169" y="1783556"/>
                      <a:pt x="208121" y="1784509"/>
                    </a:cubicBezTo>
                    <a:cubicBezTo>
                      <a:pt x="201454" y="1791176"/>
                      <a:pt x="196691" y="1799749"/>
                      <a:pt x="195739" y="1810226"/>
                    </a:cubicBezTo>
                    <a:cubicBezTo>
                      <a:pt x="194786" y="1830229"/>
                      <a:pt x="210026" y="1846421"/>
                      <a:pt x="230029" y="1847374"/>
                    </a:cubicBezTo>
                    <a:cubicBezTo>
                      <a:pt x="242411" y="1848326"/>
                      <a:pt x="253841" y="1841659"/>
                      <a:pt x="260509" y="1832134"/>
                    </a:cubicBezTo>
                    <a:cubicBezTo>
                      <a:pt x="260509" y="1833086"/>
                      <a:pt x="260509" y="1834039"/>
                      <a:pt x="260509" y="1834991"/>
                    </a:cubicBezTo>
                    <a:cubicBezTo>
                      <a:pt x="260509" y="1836896"/>
                      <a:pt x="260509" y="1837849"/>
                      <a:pt x="261461" y="1839754"/>
                    </a:cubicBezTo>
                    <a:cubicBezTo>
                      <a:pt x="259556" y="1840706"/>
                      <a:pt x="257651" y="1842611"/>
                      <a:pt x="257651" y="1844516"/>
                    </a:cubicBezTo>
                    <a:cubicBezTo>
                      <a:pt x="257651" y="1847374"/>
                      <a:pt x="260509" y="1850231"/>
                      <a:pt x="263366" y="1850231"/>
                    </a:cubicBezTo>
                    <a:cubicBezTo>
                      <a:pt x="265271" y="1850231"/>
                      <a:pt x="266224" y="1849279"/>
                      <a:pt x="267176" y="1848326"/>
                    </a:cubicBezTo>
                    <a:cubicBezTo>
                      <a:pt x="268129" y="1849279"/>
                      <a:pt x="270034" y="1850231"/>
                      <a:pt x="270986" y="1850231"/>
                    </a:cubicBezTo>
                    <a:cubicBezTo>
                      <a:pt x="272891" y="1853089"/>
                      <a:pt x="275749" y="1855946"/>
                      <a:pt x="279559" y="1855946"/>
                    </a:cubicBezTo>
                    <a:cubicBezTo>
                      <a:pt x="283369" y="1855946"/>
                      <a:pt x="286226" y="1854041"/>
                      <a:pt x="288131" y="1850231"/>
                    </a:cubicBezTo>
                    <a:cubicBezTo>
                      <a:pt x="291941" y="1852136"/>
                      <a:pt x="295751" y="1854041"/>
                      <a:pt x="300514" y="1854041"/>
                    </a:cubicBezTo>
                    <a:cubicBezTo>
                      <a:pt x="304324" y="1854041"/>
                      <a:pt x="307181" y="1853089"/>
                      <a:pt x="310039" y="1852136"/>
                    </a:cubicBezTo>
                    <a:cubicBezTo>
                      <a:pt x="319564" y="1851184"/>
                      <a:pt x="327184" y="1843564"/>
                      <a:pt x="329089" y="1834039"/>
                    </a:cubicBezTo>
                    <a:cubicBezTo>
                      <a:pt x="330994" y="1832134"/>
                      <a:pt x="332899" y="1830229"/>
                      <a:pt x="334804" y="1828324"/>
                    </a:cubicBezTo>
                    <a:cubicBezTo>
                      <a:pt x="335756" y="1828324"/>
                      <a:pt x="336709" y="1828324"/>
                      <a:pt x="337661" y="1828324"/>
                    </a:cubicBezTo>
                    <a:cubicBezTo>
                      <a:pt x="345281" y="1828324"/>
                      <a:pt x="351949" y="1824514"/>
                      <a:pt x="356711" y="1817846"/>
                    </a:cubicBezTo>
                    <a:cubicBezTo>
                      <a:pt x="360521" y="1818799"/>
                      <a:pt x="364331" y="1819751"/>
                      <a:pt x="368141" y="1819751"/>
                    </a:cubicBezTo>
                    <a:cubicBezTo>
                      <a:pt x="371951" y="1819751"/>
                      <a:pt x="376714" y="1818799"/>
                      <a:pt x="380524" y="1817846"/>
                    </a:cubicBezTo>
                    <a:cubicBezTo>
                      <a:pt x="386239" y="1821656"/>
                      <a:pt x="392906" y="1823561"/>
                      <a:pt x="400526" y="1823561"/>
                    </a:cubicBezTo>
                    <a:cubicBezTo>
                      <a:pt x="421481" y="1823561"/>
                      <a:pt x="437674" y="1806416"/>
                      <a:pt x="437674" y="1786414"/>
                    </a:cubicBezTo>
                    <a:cubicBezTo>
                      <a:pt x="437674" y="1786414"/>
                      <a:pt x="437674" y="1786414"/>
                      <a:pt x="437674" y="1786414"/>
                    </a:cubicBezTo>
                    <a:cubicBezTo>
                      <a:pt x="438626" y="1786414"/>
                      <a:pt x="440531" y="1786414"/>
                      <a:pt x="441484" y="1786414"/>
                    </a:cubicBezTo>
                    <a:cubicBezTo>
                      <a:pt x="446246" y="1786414"/>
                      <a:pt x="451009" y="1785461"/>
                      <a:pt x="454819" y="1782604"/>
                    </a:cubicBezTo>
                    <a:cubicBezTo>
                      <a:pt x="456724" y="1783556"/>
                      <a:pt x="459581" y="1784509"/>
                      <a:pt x="461486" y="1784509"/>
                    </a:cubicBezTo>
                    <a:cubicBezTo>
                      <a:pt x="469106" y="1784509"/>
                      <a:pt x="475774" y="1777841"/>
                      <a:pt x="475774" y="1770221"/>
                    </a:cubicBezTo>
                    <a:cubicBezTo>
                      <a:pt x="475774" y="1767364"/>
                      <a:pt x="474821" y="1764506"/>
                      <a:pt x="472916" y="1762601"/>
                    </a:cubicBezTo>
                    <a:cubicBezTo>
                      <a:pt x="478631" y="1760696"/>
                      <a:pt x="484346" y="1757839"/>
                      <a:pt x="488156" y="1753076"/>
                    </a:cubicBezTo>
                    <a:cubicBezTo>
                      <a:pt x="490061" y="1752124"/>
                      <a:pt x="491966" y="1751171"/>
                      <a:pt x="493871" y="1750219"/>
                    </a:cubicBezTo>
                    <a:cubicBezTo>
                      <a:pt x="493871" y="1750219"/>
                      <a:pt x="493871" y="1750219"/>
                      <a:pt x="493871" y="1751171"/>
                    </a:cubicBezTo>
                    <a:cubicBezTo>
                      <a:pt x="493871" y="1768316"/>
                      <a:pt x="508159" y="1782604"/>
                      <a:pt x="525304" y="1782604"/>
                    </a:cubicBezTo>
                    <a:cubicBezTo>
                      <a:pt x="528161" y="1782604"/>
                      <a:pt x="531019" y="1781651"/>
                      <a:pt x="533876" y="1780699"/>
                    </a:cubicBezTo>
                    <a:cubicBezTo>
                      <a:pt x="538639" y="1783556"/>
                      <a:pt x="543401" y="1785461"/>
                      <a:pt x="550069" y="1785461"/>
                    </a:cubicBezTo>
                    <a:cubicBezTo>
                      <a:pt x="556736" y="1785461"/>
                      <a:pt x="562451" y="1783556"/>
                      <a:pt x="567214" y="1779746"/>
                    </a:cubicBezTo>
                    <a:cubicBezTo>
                      <a:pt x="570071" y="1780699"/>
                      <a:pt x="572929" y="1780699"/>
                      <a:pt x="575786" y="1780699"/>
                    </a:cubicBezTo>
                    <a:cubicBezTo>
                      <a:pt x="586264" y="1780699"/>
                      <a:pt x="595789" y="1775936"/>
                      <a:pt x="601504" y="1769269"/>
                    </a:cubicBezTo>
                    <a:cubicBezTo>
                      <a:pt x="602456" y="1769269"/>
                      <a:pt x="603409" y="1769269"/>
                      <a:pt x="604361" y="1769269"/>
                    </a:cubicBezTo>
                    <a:cubicBezTo>
                      <a:pt x="608171" y="1769269"/>
                      <a:pt x="611981" y="1768316"/>
                      <a:pt x="615791" y="1767364"/>
                    </a:cubicBezTo>
                    <a:cubicBezTo>
                      <a:pt x="621506" y="1780699"/>
                      <a:pt x="635794" y="1791176"/>
                      <a:pt x="651034" y="1791176"/>
                    </a:cubicBezTo>
                    <a:cubicBezTo>
                      <a:pt x="652939" y="1791176"/>
                      <a:pt x="653891" y="1791176"/>
                      <a:pt x="655796" y="1791176"/>
                    </a:cubicBezTo>
                    <a:cubicBezTo>
                      <a:pt x="673894" y="1794034"/>
                      <a:pt x="691039" y="1797844"/>
                      <a:pt x="705326" y="1800701"/>
                    </a:cubicBezTo>
                    <a:cubicBezTo>
                      <a:pt x="758666" y="1812131"/>
                      <a:pt x="911066" y="1835944"/>
                      <a:pt x="1004411" y="1796891"/>
                    </a:cubicBezTo>
                    <a:cubicBezTo>
                      <a:pt x="1106329" y="1754029"/>
                      <a:pt x="1104424" y="1693069"/>
                      <a:pt x="1087279" y="1637824"/>
                    </a:cubicBezTo>
                    <a:cubicBezTo>
                      <a:pt x="1072039" y="1586389"/>
                      <a:pt x="1057751" y="1581626"/>
                      <a:pt x="1076801" y="1550194"/>
                    </a:cubicBezTo>
                    <a:cubicBezTo>
                      <a:pt x="1088231" y="1533049"/>
                      <a:pt x="1138714" y="1535906"/>
                      <a:pt x="1153001" y="1512094"/>
                    </a:cubicBezTo>
                    <a:cubicBezTo>
                      <a:pt x="1167289" y="1488281"/>
                      <a:pt x="1159669" y="1456849"/>
                      <a:pt x="1149191" y="1437799"/>
                    </a:cubicBezTo>
                    <a:cubicBezTo>
                      <a:pt x="1138714" y="1418749"/>
                      <a:pt x="1079659" y="1413986"/>
                      <a:pt x="1078706" y="1408271"/>
                    </a:cubicBezTo>
                    <a:cubicBezTo>
                      <a:pt x="1077754" y="1402556"/>
                      <a:pt x="1132999" y="1377791"/>
                      <a:pt x="1161574" y="1366361"/>
                    </a:cubicBezTo>
                    <a:cubicBezTo>
                      <a:pt x="1198721" y="1351121"/>
                      <a:pt x="1194911" y="1305401"/>
                      <a:pt x="1186339" y="1283494"/>
                    </a:cubicBezTo>
                    <a:cubicBezTo>
                      <a:pt x="1177766" y="1261586"/>
                      <a:pt x="1153954" y="1255871"/>
                      <a:pt x="1138714" y="1235869"/>
                    </a:cubicBezTo>
                    <a:cubicBezTo>
                      <a:pt x="1123474" y="1215866"/>
                      <a:pt x="1137761" y="1171099"/>
                      <a:pt x="1159669" y="1165384"/>
                    </a:cubicBezTo>
                    <a:cubicBezTo>
                      <a:pt x="1181576" y="1159669"/>
                      <a:pt x="1219676" y="1142524"/>
                      <a:pt x="1240631" y="1103471"/>
                    </a:cubicBezTo>
                    <a:cubicBezTo>
                      <a:pt x="1254919" y="1067276"/>
                      <a:pt x="1213961" y="1007269"/>
                      <a:pt x="1172051" y="974884"/>
                    </a:cubicBezTo>
                    <a:close/>
                    <a:moveTo>
                      <a:pt x="584359" y="250984"/>
                    </a:moveTo>
                    <a:cubicBezTo>
                      <a:pt x="583406" y="251936"/>
                      <a:pt x="582454" y="251936"/>
                      <a:pt x="581501" y="252889"/>
                    </a:cubicBezTo>
                    <a:cubicBezTo>
                      <a:pt x="578644" y="250984"/>
                      <a:pt x="575786" y="250031"/>
                      <a:pt x="572929" y="250031"/>
                    </a:cubicBezTo>
                    <a:cubicBezTo>
                      <a:pt x="572929" y="250031"/>
                      <a:pt x="572929" y="250031"/>
                      <a:pt x="571976" y="250031"/>
                    </a:cubicBezTo>
                    <a:cubicBezTo>
                      <a:pt x="571024" y="250031"/>
                      <a:pt x="571024" y="249079"/>
                      <a:pt x="570071" y="249079"/>
                    </a:cubicBezTo>
                    <a:cubicBezTo>
                      <a:pt x="570071" y="248126"/>
                      <a:pt x="570071" y="247174"/>
                      <a:pt x="570071" y="246221"/>
                    </a:cubicBezTo>
                    <a:cubicBezTo>
                      <a:pt x="570071" y="245269"/>
                      <a:pt x="570071" y="244316"/>
                      <a:pt x="570071" y="243364"/>
                    </a:cubicBezTo>
                    <a:cubicBezTo>
                      <a:pt x="575786" y="241459"/>
                      <a:pt x="580549" y="238601"/>
                      <a:pt x="585311" y="234791"/>
                    </a:cubicBezTo>
                    <a:cubicBezTo>
                      <a:pt x="587216" y="238601"/>
                      <a:pt x="591026" y="242411"/>
                      <a:pt x="595789" y="244316"/>
                    </a:cubicBezTo>
                    <a:cubicBezTo>
                      <a:pt x="590074" y="244316"/>
                      <a:pt x="586264" y="247174"/>
                      <a:pt x="584359" y="250984"/>
                    </a:cubicBezTo>
                    <a:close/>
                    <a:moveTo>
                      <a:pt x="596741" y="201454"/>
                    </a:moveTo>
                    <a:cubicBezTo>
                      <a:pt x="596741" y="200501"/>
                      <a:pt x="596741" y="199549"/>
                      <a:pt x="596741" y="198596"/>
                    </a:cubicBezTo>
                    <a:cubicBezTo>
                      <a:pt x="597694" y="198596"/>
                      <a:pt x="598646" y="199549"/>
                      <a:pt x="598646" y="199549"/>
                    </a:cubicBezTo>
                    <a:cubicBezTo>
                      <a:pt x="597694" y="200501"/>
                      <a:pt x="597694" y="200501"/>
                      <a:pt x="596741" y="201454"/>
                    </a:cubicBezTo>
                    <a:close/>
                    <a:moveTo>
                      <a:pt x="606266" y="250031"/>
                    </a:moveTo>
                    <a:cubicBezTo>
                      <a:pt x="605314" y="248126"/>
                      <a:pt x="603409" y="247174"/>
                      <a:pt x="602456" y="245269"/>
                    </a:cubicBezTo>
                    <a:cubicBezTo>
                      <a:pt x="603409" y="245269"/>
                      <a:pt x="604361" y="245269"/>
                      <a:pt x="605314" y="245269"/>
                    </a:cubicBezTo>
                    <a:cubicBezTo>
                      <a:pt x="606266" y="245269"/>
                      <a:pt x="608171" y="245269"/>
                      <a:pt x="609124" y="245269"/>
                    </a:cubicBezTo>
                    <a:cubicBezTo>
                      <a:pt x="607219" y="247174"/>
                      <a:pt x="607219" y="248126"/>
                      <a:pt x="606266" y="250031"/>
                    </a:cubicBezTo>
                    <a:close/>
                    <a:moveTo>
                      <a:pt x="557689" y="407194"/>
                    </a:moveTo>
                    <a:cubicBezTo>
                      <a:pt x="556736" y="407194"/>
                      <a:pt x="556736" y="407194"/>
                      <a:pt x="555784" y="407194"/>
                    </a:cubicBezTo>
                    <a:cubicBezTo>
                      <a:pt x="555784" y="406241"/>
                      <a:pt x="555784" y="406241"/>
                      <a:pt x="555784" y="405289"/>
                    </a:cubicBezTo>
                    <a:cubicBezTo>
                      <a:pt x="555784" y="403384"/>
                      <a:pt x="555784" y="402431"/>
                      <a:pt x="554831" y="400526"/>
                    </a:cubicBezTo>
                    <a:cubicBezTo>
                      <a:pt x="555784" y="403384"/>
                      <a:pt x="557689" y="405289"/>
                      <a:pt x="559594" y="407194"/>
                    </a:cubicBezTo>
                    <a:cubicBezTo>
                      <a:pt x="560546" y="407194"/>
                      <a:pt x="559594" y="407194"/>
                      <a:pt x="557689" y="407194"/>
                    </a:cubicBezTo>
                    <a:close/>
                    <a:moveTo>
                      <a:pt x="637699" y="305276"/>
                    </a:moveTo>
                    <a:cubicBezTo>
                      <a:pt x="638651" y="307181"/>
                      <a:pt x="640556" y="308134"/>
                      <a:pt x="641509" y="309086"/>
                    </a:cubicBezTo>
                    <a:cubicBezTo>
                      <a:pt x="640556" y="309086"/>
                      <a:pt x="639604" y="310039"/>
                      <a:pt x="638651" y="310039"/>
                    </a:cubicBezTo>
                    <a:cubicBezTo>
                      <a:pt x="637699" y="308134"/>
                      <a:pt x="637699" y="307181"/>
                      <a:pt x="636746" y="306229"/>
                    </a:cubicBezTo>
                    <a:cubicBezTo>
                      <a:pt x="636746" y="305276"/>
                      <a:pt x="637699" y="305276"/>
                      <a:pt x="637699" y="305276"/>
                    </a:cubicBezTo>
                    <a:close/>
                    <a:moveTo>
                      <a:pt x="591979" y="417671"/>
                    </a:moveTo>
                    <a:cubicBezTo>
                      <a:pt x="598646" y="416719"/>
                      <a:pt x="604361" y="413861"/>
                      <a:pt x="609124" y="409099"/>
                    </a:cubicBezTo>
                    <a:cubicBezTo>
                      <a:pt x="607219" y="411956"/>
                      <a:pt x="606266" y="415766"/>
                      <a:pt x="606266" y="418624"/>
                    </a:cubicBezTo>
                    <a:cubicBezTo>
                      <a:pt x="606266" y="418624"/>
                      <a:pt x="606266" y="418624"/>
                      <a:pt x="606266" y="418624"/>
                    </a:cubicBezTo>
                    <a:cubicBezTo>
                      <a:pt x="603409" y="419576"/>
                      <a:pt x="600551" y="422434"/>
                      <a:pt x="598646" y="426244"/>
                    </a:cubicBezTo>
                    <a:cubicBezTo>
                      <a:pt x="596741" y="423386"/>
                      <a:pt x="593884" y="421481"/>
                      <a:pt x="591026" y="420529"/>
                    </a:cubicBezTo>
                    <a:cubicBezTo>
                      <a:pt x="591979" y="419576"/>
                      <a:pt x="591979" y="418624"/>
                      <a:pt x="591979" y="417671"/>
                    </a:cubicBezTo>
                    <a:close/>
                    <a:moveTo>
                      <a:pt x="594836" y="511016"/>
                    </a:moveTo>
                    <a:cubicBezTo>
                      <a:pt x="593884" y="511016"/>
                      <a:pt x="592931" y="510064"/>
                      <a:pt x="591979" y="510064"/>
                    </a:cubicBezTo>
                    <a:cubicBezTo>
                      <a:pt x="591026" y="510064"/>
                      <a:pt x="590074" y="510064"/>
                      <a:pt x="590074" y="510064"/>
                    </a:cubicBezTo>
                    <a:cubicBezTo>
                      <a:pt x="589121" y="509111"/>
                      <a:pt x="588169" y="509111"/>
                      <a:pt x="587216" y="508159"/>
                    </a:cubicBezTo>
                    <a:cubicBezTo>
                      <a:pt x="591026" y="507206"/>
                      <a:pt x="593884" y="505301"/>
                      <a:pt x="597694" y="503396"/>
                    </a:cubicBezTo>
                    <a:cubicBezTo>
                      <a:pt x="597694" y="504349"/>
                      <a:pt x="597694" y="505301"/>
                      <a:pt x="598646" y="505301"/>
                    </a:cubicBezTo>
                    <a:cubicBezTo>
                      <a:pt x="595789" y="507206"/>
                      <a:pt x="594836" y="509111"/>
                      <a:pt x="594836" y="511016"/>
                    </a:cubicBezTo>
                    <a:close/>
                    <a:moveTo>
                      <a:pt x="633889" y="447199"/>
                    </a:moveTo>
                    <a:cubicBezTo>
                      <a:pt x="630079" y="451009"/>
                      <a:pt x="628174" y="455771"/>
                      <a:pt x="627221" y="461486"/>
                    </a:cubicBezTo>
                    <a:cubicBezTo>
                      <a:pt x="627221" y="461486"/>
                      <a:pt x="626269" y="461486"/>
                      <a:pt x="626269" y="461486"/>
                    </a:cubicBezTo>
                    <a:cubicBezTo>
                      <a:pt x="615791" y="461486"/>
                      <a:pt x="608171" y="470059"/>
                      <a:pt x="608171" y="479584"/>
                    </a:cubicBezTo>
                    <a:cubicBezTo>
                      <a:pt x="608171" y="481489"/>
                      <a:pt x="608171" y="482441"/>
                      <a:pt x="609124" y="484346"/>
                    </a:cubicBezTo>
                    <a:cubicBezTo>
                      <a:pt x="609124" y="484346"/>
                      <a:pt x="608171" y="484346"/>
                      <a:pt x="608171" y="485299"/>
                    </a:cubicBezTo>
                    <a:cubicBezTo>
                      <a:pt x="608171" y="484346"/>
                      <a:pt x="608171" y="484346"/>
                      <a:pt x="608171" y="483394"/>
                    </a:cubicBezTo>
                    <a:cubicBezTo>
                      <a:pt x="608171" y="472916"/>
                      <a:pt x="602456" y="464344"/>
                      <a:pt x="593884" y="459581"/>
                    </a:cubicBezTo>
                    <a:cubicBezTo>
                      <a:pt x="600551" y="456724"/>
                      <a:pt x="604361" y="451009"/>
                      <a:pt x="606266" y="444341"/>
                    </a:cubicBezTo>
                    <a:cubicBezTo>
                      <a:pt x="608171" y="446246"/>
                      <a:pt x="611029" y="447199"/>
                      <a:pt x="614839" y="447199"/>
                    </a:cubicBezTo>
                    <a:cubicBezTo>
                      <a:pt x="619601" y="447199"/>
                      <a:pt x="624364" y="444341"/>
                      <a:pt x="626269" y="440531"/>
                    </a:cubicBezTo>
                    <a:cubicBezTo>
                      <a:pt x="627221" y="440531"/>
                      <a:pt x="629126" y="440531"/>
                      <a:pt x="630079" y="440531"/>
                    </a:cubicBezTo>
                    <a:cubicBezTo>
                      <a:pt x="631031" y="440531"/>
                      <a:pt x="631031" y="440531"/>
                      <a:pt x="631984" y="440531"/>
                    </a:cubicBezTo>
                    <a:cubicBezTo>
                      <a:pt x="632936" y="442436"/>
                      <a:pt x="634841" y="443389"/>
                      <a:pt x="636746" y="444341"/>
                    </a:cubicBezTo>
                    <a:cubicBezTo>
                      <a:pt x="633889" y="445294"/>
                      <a:pt x="633889" y="446246"/>
                      <a:pt x="633889" y="447199"/>
                    </a:cubicBezTo>
                    <a:cubicBezTo>
                      <a:pt x="633889" y="447199"/>
                      <a:pt x="633889" y="447199"/>
                      <a:pt x="633889" y="447199"/>
                    </a:cubicBezTo>
                    <a:close/>
                    <a:moveTo>
                      <a:pt x="639604" y="402431"/>
                    </a:moveTo>
                    <a:cubicBezTo>
                      <a:pt x="636746" y="400526"/>
                      <a:pt x="634841" y="399574"/>
                      <a:pt x="631031" y="399574"/>
                    </a:cubicBezTo>
                    <a:cubicBezTo>
                      <a:pt x="631031" y="395764"/>
                      <a:pt x="628174" y="392906"/>
                      <a:pt x="625316" y="391001"/>
                    </a:cubicBezTo>
                    <a:cubicBezTo>
                      <a:pt x="625316" y="390049"/>
                      <a:pt x="626269" y="389096"/>
                      <a:pt x="626269" y="388144"/>
                    </a:cubicBezTo>
                    <a:cubicBezTo>
                      <a:pt x="626269" y="385286"/>
                      <a:pt x="623411" y="382429"/>
                      <a:pt x="620554" y="382429"/>
                    </a:cubicBezTo>
                    <a:cubicBezTo>
                      <a:pt x="620554" y="379571"/>
                      <a:pt x="619601" y="376714"/>
                      <a:pt x="619601" y="374809"/>
                    </a:cubicBezTo>
                    <a:cubicBezTo>
                      <a:pt x="621506" y="375761"/>
                      <a:pt x="623411" y="375761"/>
                      <a:pt x="625316" y="375761"/>
                    </a:cubicBezTo>
                    <a:cubicBezTo>
                      <a:pt x="627221" y="375761"/>
                      <a:pt x="629126" y="374809"/>
                      <a:pt x="631031" y="373856"/>
                    </a:cubicBezTo>
                    <a:cubicBezTo>
                      <a:pt x="632936" y="377666"/>
                      <a:pt x="637699" y="380524"/>
                      <a:pt x="642461" y="380524"/>
                    </a:cubicBezTo>
                    <a:cubicBezTo>
                      <a:pt x="642461" y="385286"/>
                      <a:pt x="644366" y="390049"/>
                      <a:pt x="647224" y="394811"/>
                    </a:cubicBezTo>
                    <a:cubicBezTo>
                      <a:pt x="643414" y="396716"/>
                      <a:pt x="641509" y="399574"/>
                      <a:pt x="639604" y="402431"/>
                    </a:cubicBezTo>
                    <a:close/>
                    <a:moveTo>
                      <a:pt x="343376" y="758666"/>
                    </a:moveTo>
                    <a:cubicBezTo>
                      <a:pt x="343376" y="757714"/>
                      <a:pt x="343376" y="757714"/>
                      <a:pt x="343376" y="758666"/>
                    </a:cubicBezTo>
                    <a:cubicBezTo>
                      <a:pt x="343376" y="755809"/>
                      <a:pt x="342424" y="753904"/>
                      <a:pt x="341471" y="751999"/>
                    </a:cubicBezTo>
                    <a:cubicBezTo>
                      <a:pt x="343376" y="752951"/>
                      <a:pt x="345281" y="752951"/>
                      <a:pt x="346234" y="752951"/>
                    </a:cubicBezTo>
                    <a:cubicBezTo>
                      <a:pt x="345281" y="754856"/>
                      <a:pt x="344329" y="756761"/>
                      <a:pt x="343376" y="758666"/>
                    </a:cubicBezTo>
                    <a:close/>
                    <a:moveTo>
                      <a:pt x="109061" y="1225391"/>
                    </a:moveTo>
                    <a:cubicBezTo>
                      <a:pt x="106204" y="1221581"/>
                      <a:pt x="101441" y="1218724"/>
                      <a:pt x="95726" y="1217771"/>
                    </a:cubicBezTo>
                    <a:cubicBezTo>
                      <a:pt x="99536" y="1216819"/>
                      <a:pt x="103346" y="1213961"/>
                      <a:pt x="104299" y="1210151"/>
                    </a:cubicBezTo>
                    <a:cubicBezTo>
                      <a:pt x="111919" y="1208246"/>
                      <a:pt x="118586" y="1202531"/>
                      <a:pt x="122396" y="1195864"/>
                    </a:cubicBezTo>
                    <a:cubicBezTo>
                      <a:pt x="124301" y="1197769"/>
                      <a:pt x="126206" y="1199674"/>
                      <a:pt x="129064" y="1201579"/>
                    </a:cubicBezTo>
                    <a:cubicBezTo>
                      <a:pt x="118586" y="1204436"/>
                      <a:pt x="110014" y="1213961"/>
                      <a:pt x="109061" y="1225391"/>
                    </a:cubicBezTo>
                    <a:close/>
                    <a:moveTo>
                      <a:pt x="151924" y="1208246"/>
                    </a:moveTo>
                    <a:cubicBezTo>
                      <a:pt x="150971" y="1207294"/>
                      <a:pt x="150971" y="1207294"/>
                      <a:pt x="150019" y="1206341"/>
                    </a:cubicBezTo>
                    <a:cubicBezTo>
                      <a:pt x="150971" y="1206341"/>
                      <a:pt x="151924" y="1206341"/>
                      <a:pt x="151924" y="1206341"/>
                    </a:cubicBezTo>
                    <a:cubicBezTo>
                      <a:pt x="152876" y="1207294"/>
                      <a:pt x="151924" y="1208246"/>
                      <a:pt x="151924" y="1208246"/>
                    </a:cubicBezTo>
                    <a:close/>
                    <a:moveTo>
                      <a:pt x="290989" y="992981"/>
                    </a:moveTo>
                    <a:cubicBezTo>
                      <a:pt x="291941" y="991076"/>
                      <a:pt x="291941" y="989171"/>
                      <a:pt x="291941" y="986314"/>
                    </a:cubicBezTo>
                    <a:cubicBezTo>
                      <a:pt x="291941" y="986314"/>
                      <a:pt x="291941" y="986314"/>
                      <a:pt x="291941" y="986314"/>
                    </a:cubicBezTo>
                    <a:cubicBezTo>
                      <a:pt x="292894" y="986314"/>
                      <a:pt x="293846" y="987266"/>
                      <a:pt x="294799" y="987266"/>
                    </a:cubicBezTo>
                    <a:cubicBezTo>
                      <a:pt x="293846" y="989171"/>
                      <a:pt x="291941" y="991076"/>
                      <a:pt x="290989" y="992981"/>
                    </a:cubicBezTo>
                    <a:close/>
                    <a:moveTo>
                      <a:pt x="309086" y="1652111"/>
                    </a:moveTo>
                    <a:cubicBezTo>
                      <a:pt x="309086" y="1651159"/>
                      <a:pt x="309086" y="1650206"/>
                      <a:pt x="310039" y="1649254"/>
                    </a:cubicBezTo>
                    <a:cubicBezTo>
                      <a:pt x="310039" y="1649254"/>
                      <a:pt x="310991" y="1650206"/>
                      <a:pt x="310991" y="1650206"/>
                    </a:cubicBezTo>
                    <a:cubicBezTo>
                      <a:pt x="310991" y="1651159"/>
                      <a:pt x="310039" y="1651159"/>
                      <a:pt x="309086" y="1652111"/>
                    </a:cubicBezTo>
                    <a:close/>
                    <a:moveTo>
                      <a:pt x="259556" y="1822609"/>
                    </a:moveTo>
                    <a:cubicBezTo>
                      <a:pt x="260509" y="1820704"/>
                      <a:pt x="260509" y="1818799"/>
                      <a:pt x="261461" y="1816894"/>
                    </a:cubicBezTo>
                    <a:cubicBezTo>
                      <a:pt x="262414" y="1816894"/>
                      <a:pt x="264319" y="1816894"/>
                      <a:pt x="265271" y="1816894"/>
                    </a:cubicBezTo>
                    <a:cubicBezTo>
                      <a:pt x="265271" y="1817846"/>
                      <a:pt x="266224" y="1817846"/>
                      <a:pt x="266224" y="1817846"/>
                    </a:cubicBezTo>
                    <a:cubicBezTo>
                      <a:pt x="263366" y="1819751"/>
                      <a:pt x="261461" y="1820704"/>
                      <a:pt x="259556" y="1822609"/>
                    </a:cubicBezTo>
                    <a:close/>
                    <a:moveTo>
                      <a:pt x="330994" y="1783556"/>
                    </a:moveTo>
                    <a:cubicBezTo>
                      <a:pt x="330041" y="1783556"/>
                      <a:pt x="330041" y="1783556"/>
                      <a:pt x="329089" y="1783556"/>
                    </a:cubicBezTo>
                    <a:cubicBezTo>
                      <a:pt x="328136" y="1782604"/>
                      <a:pt x="327184" y="1781651"/>
                      <a:pt x="326231" y="1781651"/>
                    </a:cubicBezTo>
                    <a:cubicBezTo>
                      <a:pt x="324326" y="1779746"/>
                      <a:pt x="323374" y="1778794"/>
                      <a:pt x="321469" y="1777841"/>
                    </a:cubicBezTo>
                    <a:cubicBezTo>
                      <a:pt x="322421" y="1775936"/>
                      <a:pt x="322421" y="1774031"/>
                      <a:pt x="323374" y="1772126"/>
                    </a:cubicBezTo>
                    <a:cubicBezTo>
                      <a:pt x="325279" y="1773079"/>
                      <a:pt x="327184" y="1773079"/>
                      <a:pt x="329089" y="1773079"/>
                    </a:cubicBezTo>
                    <a:cubicBezTo>
                      <a:pt x="331946" y="1773079"/>
                      <a:pt x="333851" y="1772126"/>
                      <a:pt x="335756" y="1771174"/>
                    </a:cubicBezTo>
                    <a:cubicBezTo>
                      <a:pt x="333851" y="1774984"/>
                      <a:pt x="331946" y="1778794"/>
                      <a:pt x="330994" y="1783556"/>
                    </a:cubicBezTo>
                    <a:close/>
                    <a:moveTo>
                      <a:pt x="442436" y="1450181"/>
                    </a:moveTo>
                    <a:cubicBezTo>
                      <a:pt x="444341" y="1453991"/>
                      <a:pt x="447199" y="1456849"/>
                      <a:pt x="451009" y="1458754"/>
                    </a:cubicBezTo>
                    <a:cubicBezTo>
                      <a:pt x="448151" y="1460659"/>
                      <a:pt x="446246" y="1462564"/>
                      <a:pt x="444341" y="1465421"/>
                    </a:cubicBezTo>
                    <a:cubicBezTo>
                      <a:pt x="443389" y="1461611"/>
                      <a:pt x="440531" y="1457801"/>
                      <a:pt x="437674" y="1454944"/>
                    </a:cubicBezTo>
                    <a:cubicBezTo>
                      <a:pt x="438626" y="1453039"/>
                      <a:pt x="440531" y="1452086"/>
                      <a:pt x="442436" y="1450181"/>
                    </a:cubicBezTo>
                    <a:close/>
                    <a:moveTo>
                      <a:pt x="426244" y="1592104"/>
                    </a:moveTo>
                    <a:cubicBezTo>
                      <a:pt x="425291" y="1589246"/>
                      <a:pt x="423386" y="1587341"/>
                      <a:pt x="420529" y="1587341"/>
                    </a:cubicBezTo>
                    <a:cubicBezTo>
                      <a:pt x="420529" y="1587341"/>
                      <a:pt x="419576" y="1587341"/>
                      <a:pt x="419576" y="1587341"/>
                    </a:cubicBezTo>
                    <a:cubicBezTo>
                      <a:pt x="420529" y="1584484"/>
                      <a:pt x="421481" y="1580674"/>
                      <a:pt x="421481" y="1576864"/>
                    </a:cubicBezTo>
                    <a:cubicBezTo>
                      <a:pt x="421481" y="1575911"/>
                      <a:pt x="421481" y="1575911"/>
                      <a:pt x="421481" y="1574959"/>
                    </a:cubicBezTo>
                    <a:cubicBezTo>
                      <a:pt x="421481" y="1574959"/>
                      <a:pt x="422434" y="1574959"/>
                      <a:pt x="422434" y="1574959"/>
                    </a:cubicBezTo>
                    <a:cubicBezTo>
                      <a:pt x="423386" y="1575911"/>
                      <a:pt x="425291" y="1576864"/>
                      <a:pt x="426244" y="1577816"/>
                    </a:cubicBezTo>
                    <a:cubicBezTo>
                      <a:pt x="426244" y="1578769"/>
                      <a:pt x="426244" y="1579721"/>
                      <a:pt x="426244" y="1580674"/>
                    </a:cubicBezTo>
                    <a:cubicBezTo>
                      <a:pt x="426244" y="1585436"/>
                      <a:pt x="427196" y="1589246"/>
                      <a:pt x="430054" y="1593056"/>
                    </a:cubicBezTo>
                    <a:cubicBezTo>
                      <a:pt x="428149" y="1592104"/>
                      <a:pt x="427196" y="1592104"/>
                      <a:pt x="426244" y="1592104"/>
                    </a:cubicBezTo>
                    <a:close/>
                    <a:moveTo>
                      <a:pt x="431959" y="1518761"/>
                    </a:moveTo>
                    <a:cubicBezTo>
                      <a:pt x="430054" y="1517809"/>
                      <a:pt x="427196" y="1517809"/>
                      <a:pt x="425291" y="1517809"/>
                    </a:cubicBezTo>
                    <a:cubicBezTo>
                      <a:pt x="422434" y="1517809"/>
                      <a:pt x="418624" y="1518761"/>
                      <a:pt x="415766" y="1519714"/>
                    </a:cubicBezTo>
                    <a:cubicBezTo>
                      <a:pt x="415766" y="1518761"/>
                      <a:pt x="416719" y="1517809"/>
                      <a:pt x="416719" y="1515904"/>
                    </a:cubicBezTo>
                    <a:cubicBezTo>
                      <a:pt x="416719" y="1513046"/>
                      <a:pt x="415766" y="1510189"/>
                      <a:pt x="413861" y="1508284"/>
                    </a:cubicBezTo>
                    <a:cubicBezTo>
                      <a:pt x="417671" y="1507331"/>
                      <a:pt x="419576" y="1503521"/>
                      <a:pt x="419576" y="1499711"/>
                    </a:cubicBezTo>
                    <a:cubicBezTo>
                      <a:pt x="419576" y="1497806"/>
                      <a:pt x="418624" y="1496854"/>
                      <a:pt x="418624" y="1494949"/>
                    </a:cubicBezTo>
                    <a:cubicBezTo>
                      <a:pt x="420529" y="1493044"/>
                      <a:pt x="422434" y="1490186"/>
                      <a:pt x="422434" y="1486376"/>
                    </a:cubicBezTo>
                    <a:cubicBezTo>
                      <a:pt x="422434" y="1485424"/>
                      <a:pt x="422434" y="1485424"/>
                      <a:pt x="422434" y="1484471"/>
                    </a:cubicBezTo>
                    <a:cubicBezTo>
                      <a:pt x="422434" y="1484471"/>
                      <a:pt x="422434" y="1484471"/>
                      <a:pt x="422434" y="1484471"/>
                    </a:cubicBezTo>
                    <a:cubicBezTo>
                      <a:pt x="424339" y="1488281"/>
                      <a:pt x="428149" y="1491139"/>
                      <a:pt x="431959" y="1491139"/>
                    </a:cubicBezTo>
                    <a:cubicBezTo>
                      <a:pt x="432911" y="1491139"/>
                      <a:pt x="434816" y="1491139"/>
                      <a:pt x="435769" y="1490186"/>
                    </a:cubicBezTo>
                    <a:cubicBezTo>
                      <a:pt x="435769" y="1491139"/>
                      <a:pt x="436721" y="1492091"/>
                      <a:pt x="436721" y="1493044"/>
                    </a:cubicBezTo>
                    <a:cubicBezTo>
                      <a:pt x="432911" y="1495901"/>
                      <a:pt x="430054" y="1499711"/>
                      <a:pt x="430054" y="1505426"/>
                    </a:cubicBezTo>
                    <a:cubicBezTo>
                      <a:pt x="430054" y="1509236"/>
                      <a:pt x="431959" y="1513046"/>
                      <a:pt x="434816" y="1515904"/>
                    </a:cubicBezTo>
                    <a:cubicBezTo>
                      <a:pt x="432911" y="1518761"/>
                      <a:pt x="431959" y="1518761"/>
                      <a:pt x="431959" y="1518761"/>
                    </a:cubicBezTo>
                    <a:close/>
                    <a:moveTo>
                      <a:pt x="445294" y="1609249"/>
                    </a:moveTo>
                    <a:cubicBezTo>
                      <a:pt x="442436" y="1606391"/>
                      <a:pt x="439579" y="1604486"/>
                      <a:pt x="435769" y="1603534"/>
                    </a:cubicBezTo>
                    <a:cubicBezTo>
                      <a:pt x="435769" y="1603534"/>
                      <a:pt x="435769" y="1603534"/>
                      <a:pt x="435769" y="1603534"/>
                    </a:cubicBezTo>
                    <a:cubicBezTo>
                      <a:pt x="435769" y="1601629"/>
                      <a:pt x="435769" y="1600676"/>
                      <a:pt x="434816" y="1598771"/>
                    </a:cubicBezTo>
                    <a:cubicBezTo>
                      <a:pt x="438626" y="1601629"/>
                      <a:pt x="443389" y="1603534"/>
                      <a:pt x="449104" y="1603534"/>
                    </a:cubicBezTo>
                    <a:cubicBezTo>
                      <a:pt x="449104" y="1603534"/>
                      <a:pt x="449104" y="1603534"/>
                      <a:pt x="450056" y="1603534"/>
                    </a:cubicBezTo>
                    <a:cubicBezTo>
                      <a:pt x="451009" y="1604486"/>
                      <a:pt x="451009" y="1605439"/>
                      <a:pt x="451961" y="1606391"/>
                    </a:cubicBezTo>
                    <a:cubicBezTo>
                      <a:pt x="449104" y="1607344"/>
                      <a:pt x="447199" y="1608296"/>
                      <a:pt x="445294" y="1609249"/>
                    </a:cubicBezTo>
                    <a:close/>
                    <a:moveTo>
                      <a:pt x="452914" y="1518761"/>
                    </a:moveTo>
                    <a:cubicBezTo>
                      <a:pt x="452914" y="1518761"/>
                      <a:pt x="451961" y="1517809"/>
                      <a:pt x="451961" y="1517809"/>
                    </a:cubicBezTo>
                    <a:cubicBezTo>
                      <a:pt x="451961" y="1517809"/>
                      <a:pt x="452914" y="1516856"/>
                      <a:pt x="452914" y="1516856"/>
                    </a:cubicBezTo>
                    <a:cubicBezTo>
                      <a:pt x="453866" y="1516856"/>
                      <a:pt x="453866" y="1517809"/>
                      <a:pt x="454819" y="1517809"/>
                    </a:cubicBezTo>
                    <a:cubicBezTo>
                      <a:pt x="452914" y="1518761"/>
                      <a:pt x="452914" y="1518761"/>
                      <a:pt x="452914" y="1518761"/>
                    </a:cubicBezTo>
                    <a:close/>
                    <a:moveTo>
                      <a:pt x="666274" y="511969"/>
                    </a:moveTo>
                    <a:cubicBezTo>
                      <a:pt x="667226" y="511016"/>
                      <a:pt x="667226" y="510064"/>
                      <a:pt x="668179" y="509111"/>
                    </a:cubicBezTo>
                    <a:lnTo>
                      <a:pt x="668179" y="511969"/>
                    </a:lnTo>
                    <a:cubicBezTo>
                      <a:pt x="667226" y="511969"/>
                      <a:pt x="666274" y="511969"/>
                      <a:pt x="666274" y="511969"/>
                    </a:cubicBezTo>
                    <a:close/>
                    <a:moveTo>
                      <a:pt x="657701" y="574834"/>
                    </a:moveTo>
                    <a:cubicBezTo>
                      <a:pt x="658654" y="574834"/>
                      <a:pt x="659606" y="573881"/>
                      <a:pt x="659606" y="572929"/>
                    </a:cubicBezTo>
                    <a:lnTo>
                      <a:pt x="659606" y="575786"/>
                    </a:lnTo>
                    <a:cubicBezTo>
                      <a:pt x="658654" y="575786"/>
                      <a:pt x="658654" y="575786"/>
                      <a:pt x="657701" y="574834"/>
                    </a:cubicBezTo>
                    <a:close/>
                    <a:moveTo>
                      <a:pt x="502444" y="1197769"/>
                    </a:moveTo>
                    <a:cubicBezTo>
                      <a:pt x="504349" y="1198721"/>
                      <a:pt x="505301" y="1198721"/>
                      <a:pt x="507206" y="1198721"/>
                    </a:cubicBezTo>
                    <a:cubicBezTo>
                      <a:pt x="509111" y="1198721"/>
                      <a:pt x="510064" y="1198721"/>
                      <a:pt x="511969" y="1197769"/>
                    </a:cubicBezTo>
                    <a:cubicBezTo>
                      <a:pt x="512921" y="1210151"/>
                      <a:pt x="519589" y="1220629"/>
                      <a:pt x="529114" y="1227296"/>
                    </a:cubicBezTo>
                    <a:cubicBezTo>
                      <a:pt x="528161" y="1228249"/>
                      <a:pt x="527209" y="1229201"/>
                      <a:pt x="526256" y="1230154"/>
                    </a:cubicBezTo>
                    <a:cubicBezTo>
                      <a:pt x="525304" y="1230154"/>
                      <a:pt x="525304" y="1230154"/>
                      <a:pt x="524351" y="1230154"/>
                    </a:cubicBezTo>
                    <a:cubicBezTo>
                      <a:pt x="519589" y="1224439"/>
                      <a:pt x="511969" y="1220629"/>
                      <a:pt x="504349" y="1220629"/>
                    </a:cubicBezTo>
                    <a:cubicBezTo>
                      <a:pt x="504349" y="1220629"/>
                      <a:pt x="504349" y="1220629"/>
                      <a:pt x="503396" y="1220629"/>
                    </a:cubicBezTo>
                    <a:cubicBezTo>
                      <a:pt x="501491" y="1217771"/>
                      <a:pt x="499586" y="1215866"/>
                      <a:pt x="497681" y="1213961"/>
                    </a:cubicBezTo>
                    <a:cubicBezTo>
                      <a:pt x="501491" y="1212056"/>
                      <a:pt x="504349" y="1208246"/>
                      <a:pt x="504349" y="1203484"/>
                    </a:cubicBezTo>
                    <a:cubicBezTo>
                      <a:pt x="504349" y="1201579"/>
                      <a:pt x="503396" y="1199674"/>
                      <a:pt x="502444" y="1197769"/>
                    </a:cubicBezTo>
                    <a:close/>
                    <a:moveTo>
                      <a:pt x="574834" y="1231106"/>
                    </a:moveTo>
                    <a:cubicBezTo>
                      <a:pt x="574834" y="1231106"/>
                      <a:pt x="574834" y="1230154"/>
                      <a:pt x="574834" y="1231106"/>
                    </a:cubicBezTo>
                    <a:cubicBezTo>
                      <a:pt x="576739" y="1229201"/>
                      <a:pt x="578644" y="1228249"/>
                      <a:pt x="579596" y="1226344"/>
                    </a:cubicBezTo>
                    <a:lnTo>
                      <a:pt x="579596" y="1229201"/>
                    </a:lnTo>
                    <a:cubicBezTo>
                      <a:pt x="577691" y="1230154"/>
                      <a:pt x="575786" y="1230154"/>
                      <a:pt x="574834" y="1231106"/>
                    </a:cubicBezTo>
                    <a:close/>
                    <a:moveTo>
                      <a:pt x="516731" y="1371124"/>
                    </a:moveTo>
                    <a:cubicBezTo>
                      <a:pt x="517684" y="1371124"/>
                      <a:pt x="517684" y="1371124"/>
                      <a:pt x="518636" y="1371124"/>
                    </a:cubicBezTo>
                    <a:cubicBezTo>
                      <a:pt x="517684" y="1372076"/>
                      <a:pt x="517684" y="1372076"/>
                      <a:pt x="516731" y="1373029"/>
                    </a:cubicBezTo>
                    <a:cubicBezTo>
                      <a:pt x="516731" y="1372076"/>
                      <a:pt x="516731" y="1371124"/>
                      <a:pt x="516731" y="1371124"/>
                    </a:cubicBezTo>
                    <a:close/>
                    <a:moveTo>
                      <a:pt x="615791" y="838676"/>
                    </a:moveTo>
                    <a:cubicBezTo>
                      <a:pt x="618649" y="842486"/>
                      <a:pt x="622459" y="844391"/>
                      <a:pt x="627221" y="845344"/>
                    </a:cubicBezTo>
                    <a:lnTo>
                      <a:pt x="627221" y="847249"/>
                    </a:lnTo>
                    <a:cubicBezTo>
                      <a:pt x="627221" y="848201"/>
                      <a:pt x="626269" y="848201"/>
                      <a:pt x="626269" y="849154"/>
                    </a:cubicBezTo>
                    <a:cubicBezTo>
                      <a:pt x="624364" y="849154"/>
                      <a:pt x="622459" y="848201"/>
                      <a:pt x="620554" y="848201"/>
                    </a:cubicBezTo>
                    <a:cubicBezTo>
                      <a:pt x="616744" y="848201"/>
                      <a:pt x="613886" y="849154"/>
                      <a:pt x="610076" y="849154"/>
                    </a:cubicBezTo>
                    <a:cubicBezTo>
                      <a:pt x="610076" y="848201"/>
                      <a:pt x="610076" y="847249"/>
                      <a:pt x="610076" y="847249"/>
                    </a:cubicBezTo>
                    <a:cubicBezTo>
                      <a:pt x="610076" y="845344"/>
                      <a:pt x="610076" y="844391"/>
                      <a:pt x="609124" y="842486"/>
                    </a:cubicBezTo>
                    <a:cubicBezTo>
                      <a:pt x="611029" y="842486"/>
                      <a:pt x="613886" y="840581"/>
                      <a:pt x="615791" y="838676"/>
                    </a:cubicBezTo>
                    <a:close/>
                    <a:moveTo>
                      <a:pt x="571024" y="938689"/>
                    </a:moveTo>
                    <a:cubicBezTo>
                      <a:pt x="572929" y="941546"/>
                      <a:pt x="574834" y="942499"/>
                      <a:pt x="577691" y="943451"/>
                    </a:cubicBezTo>
                    <a:cubicBezTo>
                      <a:pt x="576739" y="944404"/>
                      <a:pt x="575786" y="945356"/>
                      <a:pt x="575786" y="946309"/>
                    </a:cubicBezTo>
                    <a:cubicBezTo>
                      <a:pt x="573881" y="943451"/>
                      <a:pt x="571976" y="940594"/>
                      <a:pt x="571024" y="938689"/>
                    </a:cubicBezTo>
                    <a:cubicBezTo>
                      <a:pt x="570071" y="938689"/>
                      <a:pt x="571024" y="938689"/>
                      <a:pt x="571024" y="938689"/>
                    </a:cubicBezTo>
                    <a:close/>
                    <a:moveTo>
                      <a:pt x="552926" y="718661"/>
                    </a:moveTo>
                    <a:cubicBezTo>
                      <a:pt x="558641" y="717709"/>
                      <a:pt x="562451" y="714851"/>
                      <a:pt x="566261" y="710089"/>
                    </a:cubicBezTo>
                    <a:cubicBezTo>
                      <a:pt x="567214" y="710089"/>
                      <a:pt x="567214" y="710089"/>
                      <a:pt x="568166" y="711041"/>
                    </a:cubicBezTo>
                    <a:cubicBezTo>
                      <a:pt x="567214" y="713899"/>
                      <a:pt x="567214" y="716756"/>
                      <a:pt x="567214" y="719614"/>
                    </a:cubicBezTo>
                    <a:cubicBezTo>
                      <a:pt x="567214" y="720566"/>
                      <a:pt x="567214" y="721519"/>
                      <a:pt x="567214" y="723424"/>
                    </a:cubicBezTo>
                    <a:cubicBezTo>
                      <a:pt x="566261" y="723424"/>
                      <a:pt x="565309" y="723424"/>
                      <a:pt x="565309" y="724376"/>
                    </a:cubicBezTo>
                    <a:cubicBezTo>
                      <a:pt x="561499" y="722471"/>
                      <a:pt x="557689" y="720566"/>
                      <a:pt x="552926" y="720566"/>
                    </a:cubicBezTo>
                    <a:cubicBezTo>
                      <a:pt x="552926" y="719614"/>
                      <a:pt x="552926" y="718661"/>
                      <a:pt x="552926" y="718661"/>
                    </a:cubicBezTo>
                    <a:close/>
                    <a:moveTo>
                      <a:pt x="553879" y="816769"/>
                    </a:moveTo>
                    <a:cubicBezTo>
                      <a:pt x="556736" y="812959"/>
                      <a:pt x="558641" y="809149"/>
                      <a:pt x="559594" y="804386"/>
                    </a:cubicBezTo>
                    <a:cubicBezTo>
                      <a:pt x="560546" y="804386"/>
                      <a:pt x="560546" y="804386"/>
                      <a:pt x="561499" y="804386"/>
                    </a:cubicBezTo>
                    <a:cubicBezTo>
                      <a:pt x="563404" y="806291"/>
                      <a:pt x="566261" y="807244"/>
                      <a:pt x="569119" y="808196"/>
                    </a:cubicBezTo>
                    <a:cubicBezTo>
                      <a:pt x="568166" y="810101"/>
                      <a:pt x="568166" y="812006"/>
                      <a:pt x="568166" y="813911"/>
                    </a:cubicBezTo>
                    <a:cubicBezTo>
                      <a:pt x="565309" y="815816"/>
                      <a:pt x="563404" y="818674"/>
                      <a:pt x="563404" y="822484"/>
                    </a:cubicBezTo>
                    <a:cubicBezTo>
                      <a:pt x="563404" y="823436"/>
                      <a:pt x="563404" y="823436"/>
                      <a:pt x="563404" y="824389"/>
                    </a:cubicBezTo>
                    <a:cubicBezTo>
                      <a:pt x="558641" y="824389"/>
                      <a:pt x="553879" y="825341"/>
                      <a:pt x="550069" y="828199"/>
                    </a:cubicBezTo>
                    <a:cubicBezTo>
                      <a:pt x="552926" y="824389"/>
                      <a:pt x="553879" y="820579"/>
                      <a:pt x="553879" y="816769"/>
                    </a:cubicBezTo>
                    <a:close/>
                    <a:moveTo>
                      <a:pt x="547211" y="968216"/>
                    </a:moveTo>
                    <a:cubicBezTo>
                      <a:pt x="547211" y="969169"/>
                      <a:pt x="547211" y="969169"/>
                      <a:pt x="547211" y="970121"/>
                    </a:cubicBezTo>
                    <a:cubicBezTo>
                      <a:pt x="547211" y="972979"/>
                      <a:pt x="550069" y="975836"/>
                      <a:pt x="552926" y="975836"/>
                    </a:cubicBezTo>
                    <a:cubicBezTo>
                      <a:pt x="555784" y="975836"/>
                      <a:pt x="557689" y="973931"/>
                      <a:pt x="558641" y="972026"/>
                    </a:cubicBezTo>
                    <a:cubicBezTo>
                      <a:pt x="558641" y="972026"/>
                      <a:pt x="558641" y="972026"/>
                      <a:pt x="558641" y="972026"/>
                    </a:cubicBezTo>
                    <a:cubicBezTo>
                      <a:pt x="560546" y="972026"/>
                      <a:pt x="561499" y="972026"/>
                      <a:pt x="563404" y="971074"/>
                    </a:cubicBezTo>
                    <a:cubicBezTo>
                      <a:pt x="563404" y="972026"/>
                      <a:pt x="562451" y="972979"/>
                      <a:pt x="562451" y="973931"/>
                    </a:cubicBezTo>
                    <a:cubicBezTo>
                      <a:pt x="562451" y="976789"/>
                      <a:pt x="564356" y="979646"/>
                      <a:pt x="567214" y="980599"/>
                    </a:cubicBezTo>
                    <a:cubicBezTo>
                      <a:pt x="568166" y="984409"/>
                      <a:pt x="569119" y="988219"/>
                      <a:pt x="571024" y="991076"/>
                    </a:cubicBezTo>
                    <a:cubicBezTo>
                      <a:pt x="570071" y="991076"/>
                      <a:pt x="568166" y="992029"/>
                      <a:pt x="567214" y="992029"/>
                    </a:cubicBezTo>
                    <a:cubicBezTo>
                      <a:pt x="565309" y="990124"/>
                      <a:pt x="562451" y="989171"/>
                      <a:pt x="559594" y="989171"/>
                    </a:cubicBezTo>
                    <a:cubicBezTo>
                      <a:pt x="553879" y="989171"/>
                      <a:pt x="550069" y="992981"/>
                      <a:pt x="548164" y="996791"/>
                    </a:cubicBezTo>
                    <a:cubicBezTo>
                      <a:pt x="547211" y="997744"/>
                      <a:pt x="546259" y="999649"/>
                      <a:pt x="545306" y="1001554"/>
                    </a:cubicBezTo>
                    <a:cubicBezTo>
                      <a:pt x="543401" y="998696"/>
                      <a:pt x="539591" y="995839"/>
                      <a:pt x="536734" y="994886"/>
                    </a:cubicBezTo>
                    <a:cubicBezTo>
                      <a:pt x="536734" y="993934"/>
                      <a:pt x="537686" y="992981"/>
                      <a:pt x="537686" y="992029"/>
                    </a:cubicBezTo>
                    <a:cubicBezTo>
                      <a:pt x="537686" y="988219"/>
                      <a:pt x="534829" y="985361"/>
                      <a:pt x="531019" y="985361"/>
                    </a:cubicBezTo>
                    <a:cubicBezTo>
                      <a:pt x="527209" y="985361"/>
                      <a:pt x="524351" y="988219"/>
                      <a:pt x="524351" y="992029"/>
                    </a:cubicBezTo>
                    <a:cubicBezTo>
                      <a:pt x="524351" y="992981"/>
                      <a:pt x="524351" y="992981"/>
                      <a:pt x="524351" y="993934"/>
                    </a:cubicBezTo>
                    <a:cubicBezTo>
                      <a:pt x="518636" y="995839"/>
                      <a:pt x="513874" y="999649"/>
                      <a:pt x="511016" y="1004411"/>
                    </a:cubicBezTo>
                    <a:cubicBezTo>
                      <a:pt x="509111" y="1002506"/>
                      <a:pt x="507206" y="1000601"/>
                      <a:pt x="504349" y="1000601"/>
                    </a:cubicBezTo>
                    <a:cubicBezTo>
                      <a:pt x="504349" y="1000601"/>
                      <a:pt x="504349" y="1000601"/>
                      <a:pt x="503396" y="1000601"/>
                    </a:cubicBezTo>
                    <a:cubicBezTo>
                      <a:pt x="503396" y="998696"/>
                      <a:pt x="502444" y="996791"/>
                      <a:pt x="501491" y="995839"/>
                    </a:cubicBezTo>
                    <a:cubicBezTo>
                      <a:pt x="501491" y="995839"/>
                      <a:pt x="501491" y="995839"/>
                      <a:pt x="502444" y="995839"/>
                    </a:cubicBezTo>
                    <a:cubicBezTo>
                      <a:pt x="514826" y="995839"/>
                      <a:pt x="524351" y="986314"/>
                      <a:pt x="524351" y="973931"/>
                    </a:cubicBezTo>
                    <a:cubicBezTo>
                      <a:pt x="524351" y="973931"/>
                      <a:pt x="524351" y="972979"/>
                      <a:pt x="524351" y="972979"/>
                    </a:cubicBezTo>
                    <a:cubicBezTo>
                      <a:pt x="525304" y="973931"/>
                      <a:pt x="527209" y="973931"/>
                      <a:pt x="529114" y="973931"/>
                    </a:cubicBezTo>
                    <a:cubicBezTo>
                      <a:pt x="535781" y="973931"/>
                      <a:pt x="541496" y="968216"/>
                      <a:pt x="541496" y="961549"/>
                    </a:cubicBezTo>
                    <a:cubicBezTo>
                      <a:pt x="541496" y="954881"/>
                      <a:pt x="535781" y="949166"/>
                      <a:pt x="529114" y="949166"/>
                    </a:cubicBezTo>
                    <a:cubicBezTo>
                      <a:pt x="525304" y="949166"/>
                      <a:pt x="521494" y="951071"/>
                      <a:pt x="519589" y="954881"/>
                    </a:cubicBezTo>
                    <a:cubicBezTo>
                      <a:pt x="519589" y="953929"/>
                      <a:pt x="520541" y="952024"/>
                      <a:pt x="520541" y="951071"/>
                    </a:cubicBezTo>
                    <a:cubicBezTo>
                      <a:pt x="520541" y="940594"/>
                      <a:pt x="511969" y="931069"/>
                      <a:pt x="500539" y="931069"/>
                    </a:cubicBezTo>
                    <a:cubicBezTo>
                      <a:pt x="497681" y="931069"/>
                      <a:pt x="495776" y="932021"/>
                      <a:pt x="492919" y="932974"/>
                    </a:cubicBezTo>
                    <a:cubicBezTo>
                      <a:pt x="491966" y="929164"/>
                      <a:pt x="488156" y="926306"/>
                      <a:pt x="484346" y="925354"/>
                    </a:cubicBezTo>
                    <a:cubicBezTo>
                      <a:pt x="485299" y="923449"/>
                      <a:pt x="486251" y="920591"/>
                      <a:pt x="486251" y="917734"/>
                    </a:cubicBezTo>
                    <a:cubicBezTo>
                      <a:pt x="486251" y="915829"/>
                      <a:pt x="486251" y="914876"/>
                      <a:pt x="485299" y="912971"/>
                    </a:cubicBezTo>
                    <a:cubicBezTo>
                      <a:pt x="487204" y="911066"/>
                      <a:pt x="488156" y="909161"/>
                      <a:pt x="488156" y="906304"/>
                    </a:cubicBezTo>
                    <a:cubicBezTo>
                      <a:pt x="488156" y="904399"/>
                      <a:pt x="487204" y="903446"/>
                      <a:pt x="486251" y="901541"/>
                    </a:cubicBezTo>
                    <a:cubicBezTo>
                      <a:pt x="489109" y="899636"/>
                      <a:pt x="491014" y="896779"/>
                      <a:pt x="492919" y="893921"/>
                    </a:cubicBezTo>
                    <a:cubicBezTo>
                      <a:pt x="495776" y="899636"/>
                      <a:pt x="500539" y="904399"/>
                      <a:pt x="505301" y="907256"/>
                    </a:cubicBezTo>
                    <a:cubicBezTo>
                      <a:pt x="505301" y="907256"/>
                      <a:pt x="505301" y="907256"/>
                      <a:pt x="505301" y="907256"/>
                    </a:cubicBezTo>
                    <a:cubicBezTo>
                      <a:pt x="505301" y="921544"/>
                      <a:pt x="512921" y="934879"/>
                      <a:pt x="525304" y="941546"/>
                    </a:cubicBezTo>
                    <a:cubicBezTo>
                      <a:pt x="528161" y="945356"/>
                      <a:pt x="532924" y="947261"/>
                      <a:pt x="537686" y="947261"/>
                    </a:cubicBezTo>
                    <a:cubicBezTo>
                      <a:pt x="537686" y="947261"/>
                      <a:pt x="538639" y="947261"/>
                      <a:pt x="538639" y="947261"/>
                    </a:cubicBezTo>
                    <a:cubicBezTo>
                      <a:pt x="538639" y="947261"/>
                      <a:pt x="539591" y="947261"/>
                      <a:pt x="539591" y="948214"/>
                    </a:cubicBezTo>
                    <a:cubicBezTo>
                      <a:pt x="539591" y="949166"/>
                      <a:pt x="539591" y="951071"/>
                      <a:pt x="539591" y="952024"/>
                    </a:cubicBezTo>
                    <a:cubicBezTo>
                      <a:pt x="539591" y="959644"/>
                      <a:pt x="542449" y="964406"/>
                      <a:pt x="547211" y="968216"/>
                    </a:cubicBezTo>
                    <a:close/>
                    <a:moveTo>
                      <a:pt x="549116" y="1032986"/>
                    </a:moveTo>
                    <a:cubicBezTo>
                      <a:pt x="543401" y="1036796"/>
                      <a:pt x="539591" y="1041559"/>
                      <a:pt x="536734" y="1048226"/>
                    </a:cubicBezTo>
                    <a:cubicBezTo>
                      <a:pt x="535781" y="1048226"/>
                      <a:pt x="534829" y="1048226"/>
                      <a:pt x="532924" y="1048226"/>
                    </a:cubicBezTo>
                    <a:cubicBezTo>
                      <a:pt x="531971" y="1048226"/>
                      <a:pt x="531971" y="1048226"/>
                      <a:pt x="531019" y="1048226"/>
                    </a:cubicBezTo>
                    <a:cubicBezTo>
                      <a:pt x="531019" y="1048226"/>
                      <a:pt x="531019" y="1048226"/>
                      <a:pt x="531019" y="1047274"/>
                    </a:cubicBezTo>
                    <a:cubicBezTo>
                      <a:pt x="533876" y="1044416"/>
                      <a:pt x="535781" y="1041559"/>
                      <a:pt x="535781" y="1036796"/>
                    </a:cubicBezTo>
                    <a:cubicBezTo>
                      <a:pt x="535781" y="1035844"/>
                      <a:pt x="535781" y="1034891"/>
                      <a:pt x="534829" y="1032986"/>
                    </a:cubicBezTo>
                    <a:cubicBezTo>
                      <a:pt x="540544" y="1031081"/>
                      <a:pt x="545306" y="1025366"/>
                      <a:pt x="547211" y="1018699"/>
                    </a:cubicBezTo>
                    <a:cubicBezTo>
                      <a:pt x="547211" y="1018699"/>
                      <a:pt x="548164" y="1019651"/>
                      <a:pt x="548164" y="1019651"/>
                    </a:cubicBezTo>
                    <a:cubicBezTo>
                      <a:pt x="547211" y="1021556"/>
                      <a:pt x="547211" y="1024414"/>
                      <a:pt x="547211" y="1026319"/>
                    </a:cubicBezTo>
                    <a:cubicBezTo>
                      <a:pt x="548164" y="1029176"/>
                      <a:pt x="548164" y="1031081"/>
                      <a:pt x="549116" y="1032986"/>
                    </a:cubicBezTo>
                    <a:close/>
                    <a:moveTo>
                      <a:pt x="506254" y="814864"/>
                    </a:moveTo>
                    <a:cubicBezTo>
                      <a:pt x="503396" y="813911"/>
                      <a:pt x="500539" y="812959"/>
                      <a:pt x="497681" y="812959"/>
                    </a:cubicBezTo>
                    <a:cubicBezTo>
                      <a:pt x="497681" y="812959"/>
                      <a:pt x="497681" y="812959"/>
                      <a:pt x="497681" y="812959"/>
                    </a:cubicBezTo>
                    <a:cubicBezTo>
                      <a:pt x="501491" y="812006"/>
                      <a:pt x="504349" y="809149"/>
                      <a:pt x="507206" y="806291"/>
                    </a:cubicBezTo>
                    <a:cubicBezTo>
                      <a:pt x="508159" y="806291"/>
                      <a:pt x="508159" y="805339"/>
                      <a:pt x="509111" y="805339"/>
                    </a:cubicBezTo>
                    <a:cubicBezTo>
                      <a:pt x="509111" y="805339"/>
                      <a:pt x="509111" y="805339"/>
                      <a:pt x="509111" y="806291"/>
                    </a:cubicBezTo>
                    <a:cubicBezTo>
                      <a:pt x="507206" y="808196"/>
                      <a:pt x="506254" y="810101"/>
                      <a:pt x="506254" y="812959"/>
                    </a:cubicBezTo>
                    <a:cubicBezTo>
                      <a:pt x="506254" y="812959"/>
                      <a:pt x="506254" y="813911"/>
                      <a:pt x="506254" y="814864"/>
                    </a:cubicBezTo>
                    <a:close/>
                    <a:moveTo>
                      <a:pt x="521494" y="822484"/>
                    </a:moveTo>
                    <a:cubicBezTo>
                      <a:pt x="524351" y="828199"/>
                      <a:pt x="530066" y="832961"/>
                      <a:pt x="536734" y="832961"/>
                    </a:cubicBezTo>
                    <a:cubicBezTo>
                      <a:pt x="538639" y="832961"/>
                      <a:pt x="541496" y="832961"/>
                      <a:pt x="543401" y="832009"/>
                    </a:cubicBezTo>
                    <a:cubicBezTo>
                      <a:pt x="540544" y="834866"/>
                      <a:pt x="538639" y="838676"/>
                      <a:pt x="536734" y="842486"/>
                    </a:cubicBezTo>
                    <a:cubicBezTo>
                      <a:pt x="535781" y="842486"/>
                      <a:pt x="534829" y="842486"/>
                      <a:pt x="533876" y="842486"/>
                    </a:cubicBezTo>
                    <a:cubicBezTo>
                      <a:pt x="526256" y="842486"/>
                      <a:pt x="519589" y="848201"/>
                      <a:pt x="517684" y="854869"/>
                    </a:cubicBezTo>
                    <a:cubicBezTo>
                      <a:pt x="517684" y="854869"/>
                      <a:pt x="517684" y="854869"/>
                      <a:pt x="517684" y="854869"/>
                    </a:cubicBezTo>
                    <a:cubicBezTo>
                      <a:pt x="516731" y="854869"/>
                      <a:pt x="516731" y="854869"/>
                      <a:pt x="515779" y="854869"/>
                    </a:cubicBezTo>
                    <a:cubicBezTo>
                      <a:pt x="519589" y="850106"/>
                      <a:pt x="522446" y="844391"/>
                      <a:pt x="522446" y="838676"/>
                    </a:cubicBezTo>
                    <a:cubicBezTo>
                      <a:pt x="522446" y="832009"/>
                      <a:pt x="519589" y="825341"/>
                      <a:pt x="514826" y="820579"/>
                    </a:cubicBezTo>
                    <a:cubicBezTo>
                      <a:pt x="515779" y="820579"/>
                      <a:pt x="516731" y="820579"/>
                      <a:pt x="516731" y="819626"/>
                    </a:cubicBezTo>
                    <a:cubicBezTo>
                      <a:pt x="518636" y="820579"/>
                      <a:pt x="519589" y="821531"/>
                      <a:pt x="521494" y="822484"/>
                    </a:cubicBezTo>
                    <a:close/>
                    <a:moveTo>
                      <a:pt x="487204" y="723424"/>
                    </a:moveTo>
                    <a:cubicBezTo>
                      <a:pt x="488156" y="725329"/>
                      <a:pt x="489109" y="726281"/>
                      <a:pt x="490061" y="728186"/>
                    </a:cubicBezTo>
                    <a:cubicBezTo>
                      <a:pt x="489109" y="729139"/>
                      <a:pt x="487204" y="730091"/>
                      <a:pt x="486251" y="731996"/>
                    </a:cubicBezTo>
                    <a:cubicBezTo>
                      <a:pt x="487204" y="729139"/>
                      <a:pt x="487204" y="727234"/>
                      <a:pt x="487204" y="723424"/>
                    </a:cubicBezTo>
                    <a:cubicBezTo>
                      <a:pt x="487204" y="724376"/>
                      <a:pt x="487204" y="723424"/>
                      <a:pt x="487204" y="723424"/>
                    </a:cubicBezTo>
                    <a:close/>
                    <a:moveTo>
                      <a:pt x="362426" y="708184"/>
                    </a:moveTo>
                    <a:cubicBezTo>
                      <a:pt x="370999" y="708184"/>
                      <a:pt x="377666" y="703421"/>
                      <a:pt x="380524" y="695801"/>
                    </a:cubicBezTo>
                    <a:cubicBezTo>
                      <a:pt x="381476" y="695801"/>
                      <a:pt x="382429" y="694849"/>
                      <a:pt x="383381" y="694849"/>
                    </a:cubicBezTo>
                    <a:cubicBezTo>
                      <a:pt x="385286" y="699611"/>
                      <a:pt x="389096" y="702469"/>
                      <a:pt x="392906" y="705326"/>
                    </a:cubicBezTo>
                    <a:cubicBezTo>
                      <a:pt x="383381" y="710089"/>
                      <a:pt x="376714" y="716756"/>
                      <a:pt x="371951" y="726281"/>
                    </a:cubicBezTo>
                    <a:cubicBezTo>
                      <a:pt x="370999" y="718661"/>
                      <a:pt x="366236" y="711994"/>
                      <a:pt x="360521" y="708184"/>
                    </a:cubicBezTo>
                    <a:cubicBezTo>
                      <a:pt x="361474" y="708184"/>
                      <a:pt x="361474" y="708184"/>
                      <a:pt x="362426" y="708184"/>
                    </a:cubicBezTo>
                    <a:close/>
                    <a:moveTo>
                      <a:pt x="453866" y="781526"/>
                    </a:moveTo>
                    <a:cubicBezTo>
                      <a:pt x="448151" y="781526"/>
                      <a:pt x="443389" y="786289"/>
                      <a:pt x="443389" y="791051"/>
                    </a:cubicBezTo>
                    <a:cubicBezTo>
                      <a:pt x="443389" y="795814"/>
                      <a:pt x="446246" y="798671"/>
                      <a:pt x="450056" y="800576"/>
                    </a:cubicBezTo>
                    <a:cubicBezTo>
                      <a:pt x="445294" y="802481"/>
                      <a:pt x="441484" y="805339"/>
                      <a:pt x="438626" y="809149"/>
                    </a:cubicBezTo>
                    <a:cubicBezTo>
                      <a:pt x="428149" y="810101"/>
                      <a:pt x="419576" y="818674"/>
                      <a:pt x="419576" y="830104"/>
                    </a:cubicBezTo>
                    <a:cubicBezTo>
                      <a:pt x="419576" y="835819"/>
                      <a:pt x="421481" y="840581"/>
                      <a:pt x="425291" y="844391"/>
                    </a:cubicBezTo>
                    <a:cubicBezTo>
                      <a:pt x="424339" y="845344"/>
                      <a:pt x="424339" y="845344"/>
                      <a:pt x="423386" y="846296"/>
                    </a:cubicBezTo>
                    <a:cubicBezTo>
                      <a:pt x="418624" y="839629"/>
                      <a:pt x="411956" y="833914"/>
                      <a:pt x="404336" y="832009"/>
                    </a:cubicBezTo>
                    <a:cubicBezTo>
                      <a:pt x="401479" y="830104"/>
                      <a:pt x="398621" y="828199"/>
                      <a:pt x="394811" y="828199"/>
                    </a:cubicBezTo>
                    <a:cubicBezTo>
                      <a:pt x="391954" y="828199"/>
                      <a:pt x="389096" y="829151"/>
                      <a:pt x="386239" y="831056"/>
                    </a:cubicBezTo>
                    <a:cubicBezTo>
                      <a:pt x="378619" y="832961"/>
                      <a:pt x="372904" y="836771"/>
                      <a:pt x="368141" y="842486"/>
                    </a:cubicBezTo>
                    <a:cubicBezTo>
                      <a:pt x="367189" y="840581"/>
                      <a:pt x="365284" y="838676"/>
                      <a:pt x="363379" y="837724"/>
                    </a:cubicBezTo>
                    <a:cubicBezTo>
                      <a:pt x="362426" y="832961"/>
                      <a:pt x="360521" y="829151"/>
                      <a:pt x="357664" y="826294"/>
                    </a:cubicBezTo>
                    <a:cubicBezTo>
                      <a:pt x="365284" y="822484"/>
                      <a:pt x="370046" y="815816"/>
                      <a:pt x="370046" y="807244"/>
                    </a:cubicBezTo>
                    <a:cubicBezTo>
                      <a:pt x="370999" y="807244"/>
                      <a:pt x="371951" y="807244"/>
                      <a:pt x="372904" y="807244"/>
                    </a:cubicBezTo>
                    <a:cubicBezTo>
                      <a:pt x="378619" y="807244"/>
                      <a:pt x="383381" y="806291"/>
                      <a:pt x="388144" y="803434"/>
                    </a:cubicBezTo>
                    <a:cubicBezTo>
                      <a:pt x="386239" y="805339"/>
                      <a:pt x="385286" y="808196"/>
                      <a:pt x="385286" y="811054"/>
                    </a:cubicBezTo>
                    <a:cubicBezTo>
                      <a:pt x="385286" y="817721"/>
                      <a:pt x="391001" y="823436"/>
                      <a:pt x="397669" y="823436"/>
                    </a:cubicBezTo>
                    <a:cubicBezTo>
                      <a:pt x="404336" y="823436"/>
                      <a:pt x="410051" y="817721"/>
                      <a:pt x="410051" y="811054"/>
                    </a:cubicBezTo>
                    <a:cubicBezTo>
                      <a:pt x="410051" y="804386"/>
                      <a:pt x="404336" y="798671"/>
                      <a:pt x="397669" y="798671"/>
                    </a:cubicBezTo>
                    <a:cubicBezTo>
                      <a:pt x="396716" y="798671"/>
                      <a:pt x="395764" y="798671"/>
                      <a:pt x="394811" y="799624"/>
                    </a:cubicBezTo>
                    <a:cubicBezTo>
                      <a:pt x="395764" y="798671"/>
                      <a:pt x="396716" y="797719"/>
                      <a:pt x="398621" y="795814"/>
                    </a:cubicBezTo>
                    <a:cubicBezTo>
                      <a:pt x="406241" y="795814"/>
                      <a:pt x="412909" y="792004"/>
                      <a:pt x="416719" y="787241"/>
                    </a:cubicBezTo>
                    <a:cubicBezTo>
                      <a:pt x="419576" y="788194"/>
                      <a:pt x="421481" y="788194"/>
                      <a:pt x="424339" y="788194"/>
                    </a:cubicBezTo>
                    <a:cubicBezTo>
                      <a:pt x="441484" y="788194"/>
                      <a:pt x="454819" y="775811"/>
                      <a:pt x="456724" y="759619"/>
                    </a:cubicBezTo>
                    <a:cubicBezTo>
                      <a:pt x="457676" y="759619"/>
                      <a:pt x="459581" y="759619"/>
                      <a:pt x="460534" y="759619"/>
                    </a:cubicBezTo>
                    <a:cubicBezTo>
                      <a:pt x="471011" y="759619"/>
                      <a:pt x="479584" y="752951"/>
                      <a:pt x="482441" y="743426"/>
                    </a:cubicBezTo>
                    <a:cubicBezTo>
                      <a:pt x="483394" y="751999"/>
                      <a:pt x="490061" y="757714"/>
                      <a:pt x="498634" y="757714"/>
                    </a:cubicBezTo>
                    <a:cubicBezTo>
                      <a:pt x="507206" y="757714"/>
                      <a:pt x="513874" y="751046"/>
                      <a:pt x="514826" y="742474"/>
                    </a:cubicBezTo>
                    <a:cubicBezTo>
                      <a:pt x="514826" y="742474"/>
                      <a:pt x="515779" y="742474"/>
                      <a:pt x="515779" y="742474"/>
                    </a:cubicBezTo>
                    <a:cubicBezTo>
                      <a:pt x="514826" y="745331"/>
                      <a:pt x="513874" y="749141"/>
                      <a:pt x="513874" y="751999"/>
                    </a:cubicBezTo>
                    <a:cubicBezTo>
                      <a:pt x="513874" y="752951"/>
                      <a:pt x="513874" y="753904"/>
                      <a:pt x="513874" y="755809"/>
                    </a:cubicBezTo>
                    <a:cubicBezTo>
                      <a:pt x="511016" y="759619"/>
                      <a:pt x="509111" y="763429"/>
                      <a:pt x="509111" y="768191"/>
                    </a:cubicBezTo>
                    <a:cubicBezTo>
                      <a:pt x="509111" y="773906"/>
                      <a:pt x="511016" y="778669"/>
                      <a:pt x="514826" y="781526"/>
                    </a:cubicBezTo>
                    <a:cubicBezTo>
                      <a:pt x="512921" y="783431"/>
                      <a:pt x="511016" y="785336"/>
                      <a:pt x="510064" y="788194"/>
                    </a:cubicBezTo>
                    <a:cubicBezTo>
                      <a:pt x="508159" y="785336"/>
                      <a:pt x="505301" y="783431"/>
                      <a:pt x="501491" y="783431"/>
                    </a:cubicBezTo>
                    <a:cubicBezTo>
                      <a:pt x="498634" y="781526"/>
                      <a:pt x="495776" y="780574"/>
                      <a:pt x="491966" y="780574"/>
                    </a:cubicBezTo>
                    <a:cubicBezTo>
                      <a:pt x="491014" y="780574"/>
                      <a:pt x="490061" y="780574"/>
                      <a:pt x="490061" y="780574"/>
                    </a:cubicBezTo>
                    <a:cubicBezTo>
                      <a:pt x="490061" y="780574"/>
                      <a:pt x="490061" y="779621"/>
                      <a:pt x="490061" y="779621"/>
                    </a:cubicBezTo>
                    <a:cubicBezTo>
                      <a:pt x="490061" y="772954"/>
                      <a:pt x="484346" y="767239"/>
                      <a:pt x="477679" y="767239"/>
                    </a:cubicBezTo>
                    <a:cubicBezTo>
                      <a:pt x="471011" y="767239"/>
                      <a:pt x="465296" y="772954"/>
                      <a:pt x="465296" y="779621"/>
                    </a:cubicBezTo>
                    <a:cubicBezTo>
                      <a:pt x="465296" y="784384"/>
                      <a:pt x="468154" y="787241"/>
                      <a:pt x="471011" y="790099"/>
                    </a:cubicBezTo>
                    <a:cubicBezTo>
                      <a:pt x="465296" y="792004"/>
                      <a:pt x="461486" y="794861"/>
                      <a:pt x="458629" y="799624"/>
                    </a:cubicBezTo>
                    <a:cubicBezTo>
                      <a:pt x="458629" y="799624"/>
                      <a:pt x="457676" y="799624"/>
                      <a:pt x="457676" y="799624"/>
                    </a:cubicBezTo>
                    <a:cubicBezTo>
                      <a:pt x="460534" y="797719"/>
                      <a:pt x="462439" y="794861"/>
                      <a:pt x="462439" y="791051"/>
                    </a:cubicBezTo>
                    <a:cubicBezTo>
                      <a:pt x="463391" y="786289"/>
                      <a:pt x="459581" y="781526"/>
                      <a:pt x="453866" y="781526"/>
                    </a:cubicBezTo>
                    <a:close/>
                    <a:moveTo>
                      <a:pt x="481489" y="946309"/>
                    </a:moveTo>
                    <a:cubicBezTo>
                      <a:pt x="480536" y="948214"/>
                      <a:pt x="480536" y="950119"/>
                      <a:pt x="480536" y="951071"/>
                    </a:cubicBezTo>
                    <a:cubicBezTo>
                      <a:pt x="478631" y="945356"/>
                      <a:pt x="474821" y="940594"/>
                      <a:pt x="470059" y="936784"/>
                    </a:cubicBezTo>
                    <a:cubicBezTo>
                      <a:pt x="471011" y="936784"/>
                      <a:pt x="472916" y="935831"/>
                      <a:pt x="473869" y="935831"/>
                    </a:cubicBezTo>
                    <a:cubicBezTo>
                      <a:pt x="473869" y="935831"/>
                      <a:pt x="473869" y="935831"/>
                      <a:pt x="473869" y="935831"/>
                    </a:cubicBezTo>
                    <a:cubicBezTo>
                      <a:pt x="472916" y="941546"/>
                      <a:pt x="476726" y="945356"/>
                      <a:pt x="481489" y="946309"/>
                    </a:cubicBezTo>
                    <a:close/>
                    <a:moveTo>
                      <a:pt x="345281" y="1095851"/>
                    </a:moveTo>
                    <a:cubicBezTo>
                      <a:pt x="345281" y="1095851"/>
                      <a:pt x="345281" y="1095851"/>
                      <a:pt x="345281" y="1095851"/>
                    </a:cubicBezTo>
                    <a:cubicBezTo>
                      <a:pt x="345281" y="1095851"/>
                      <a:pt x="345281" y="1095851"/>
                      <a:pt x="345281" y="1095851"/>
                    </a:cubicBezTo>
                    <a:cubicBezTo>
                      <a:pt x="345281" y="1095851"/>
                      <a:pt x="345281" y="1095851"/>
                      <a:pt x="345281" y="1095851"/>
                    </a:cubicBezTo>
                    <a:close/>
                    <a:moveTo>
                      <a:pt x="423386" y="1187291"/>
                    </a:moveTo>
                    <a:cubicBezTo>
                      <a:pt x="422434" y="1187291"/>
                      <a:pt x="421481" y="1187291"/>
                      <a:pt x="421481" y="1188244"/>
                    </a:cubicBezTo>
                    <a:cubicBezTo>
                      <a:pt x="422434" y="1186339"/>
                      <a:pt x="423386" y="1183481"/>
                      <a:pt x="423386" y="1181576"/>
                    </a:cubicBezTo>
                    <a:cubicBezTo>
                      <a:pt x="424339" y="1181576"/>
                      <a:pt x="425291" y="1182529"/>
                      <a:pt x="426244" y="1182529"/>
                    </a:cubicBezTo>
                    <a:cubicBezTo>
                      <a:pt x="427196" y="1183481"/>
                      <a:pt x="428149" y="1184434"/>
                      <a:pt x="430054" y="1185386"/>
                    </a:cubicBezTo>
                    <a:cubicBezTo>
                      <a:pt x="427196" y="1185386"/>
                      <a:pt x="425291" y="1186339"/>
                      <a:pt x="423386" y="1187291"/>
                    </a:cubicBezTo>
                    <a:close/>
                    <a:moveTo>
                      <a:pt x="432911" y="1183481"/>
                    </a:moveTo>
                    <a:cubicBezTo>
                      <a:pt x="432911" y="1183481"/>
                      <a:pt x="432911" y="1183481"/>
                      <a:pt x="432911" y="1183481"/>
                    </a:cubicBezTo>
                    <a:cubicBezTo>
                      <a:pt x="433864" y="1183481"/>
                      <a:pt x="433864" y="1183481"/>
                      <a:pt x="432911" y="1183481"/>
                    </a:cubicBezTo>
                    <a:cubicBezTo>
                      <a:pt x="433864" y="1183481"/>
                      <a:pt x="432911" y="1183481"/>
                      <a:pt x="432911" y="1183481"/>
                    </a:cubicBezTo>
                    <a:close/>
                    <a:moveTo>
                      <a:pt x="455771" y="1106329"/>
                    </a:moveTo>
                    <a:cubicBezTo>
                      <a:pt x="450056" y="1108234"/>
                      <a:pt x="445294" y="1112044"/>
                      <a:pt x="443389" y="1117759"/>
                    </a:cubicBezTo>
                    <a:cubicBezTo>
                      <a:pt x="440531" y="1116806"/>
                      <a:pt x="437674" y="1115854"/>
                      <a:pt x="433864" y="1115854"/>
                    </a:cubicBezTo>
                    <a:cubicBezTo>
                      <a:pt x="415766" y="1115854"/>
                      <a:pt x="400526" y="1131094"/>
                      <a:pt x="400526" y="1149191"/>
                    </a:cubicBezTo>
                    <a:cubicBezTo>
                      <a:pt x="400526" y="1153954"/>
                      <a:pt x="401479" y="1158716"/>
                      <a:pt x="403384" y="1162526"/>
                    </a:cubicBezTo>
                    <a:cubicBezTo>
                      <a:pt x="393859" y="1163479"/>
                      <a:pt x="387191" y="1171099"/>
                      <a:pt x="387191" y="1179671"/>
                    </a:cubicBezTo>
                    <a:cubicBezTo>
                      <a:pt x="387191" y="1185386"/>
                      <a:pt x="390049" y="1191101"/>
                      <a:pt x="394811" y="1193959"/>
                    </a:cubicBezTo>
                    <a:cubicBezTo>
                      <a:pt x="391001" y="1196816"/>
                      <a:pt x="389096" y="1201579"/>
                      <a:pt x="389096" y="1206341"/>
                    </a:cubicBezTo>
                    <a:cubicBezTo>
                      <a:pt x="389096" y="1213009"/>
                      <a:pt x="392906" y="1218724"/>
                      <a:pt x="399574" y="1221581"/>
                    </a:cubicBezTo>
                    <a:cubicBezTo>
                      <a:pt x="400526" y="1226344"/>
                      <a:pt x="404336" y="1230154"/>
                      <a:pt x="409099" y="1231106"/>
                    </a:cubicBezTo>
                    <a:cubicBezTo>
                      <a:pt x="401479" y="1234916"/>
                      <a:pt x="394811" y="1241584"/>
                      <a:pt x="392906" y="1250156"/>
                    </a:cubicBezTo>
                    <a:cubicBezTo>
                      <a:pt x="391954" y="1250156"/>
                      <a:pt x="391001" y="1250156"/>
                      <a:pt x="390049" y="1251109"/>
                    </a:cubicBezTo>
                    <a:cubicBezTo>
                      <a:pt x="390049" y="1249204"/>
                      <a:pt x="389096" y="1247299"/>
                      <a:pt x="388144" y="1245394"/>
                    </a:cubicBezTo>
                    <a:cubicBezTo>
                      <a:pt x="389096" y="1244441"/>
                      <a:pt x="389096" y="1243489"/>
                      <a:pt x="390049" y="1241584"/>
                    </a:cubicBezTo>
                    <a:cubicBezTo>
                      <a:pt x="393859" y="1239679"/>
                      <a:pt x="396716" y="1234916"/>
                      <a:pt x="396716" y="1230154"/>
                    </a:cubicBezTo>
                    <a:cubicBezTo>
                      <a:pt x="396716" y="1224439"/>
                      <a:pt x="392906" y="1219676"/>
                      <a:pt x="388144" y="1217771"/>
                    </a:cubicBezTo>
                    <a:cubicBezTo>
                      <a:pt x="386239" y="1213961"/>
                      <a:pt x="382429" y="1210151"/>
                      <a:pt x="378619" y="1207294"/>
                    </a:cubicBezTo>
                    <a:cubicBezTo>
                      <a:pt x="374809" y="1202531"/>
                      <a:pt x="369094" y="1199674"/>
                      <a:pt x="362426" y="1199674"/>
                    </a:cubicBezTo>
                    <a:cubicBezTo>
                      <a:pt x="353854" y="1199674"/>
                      <a:pt x="346234" y="1204436"/>
                      <a:pt x="343376" y="1212056"/>
                    </a:cubicBezTo>
                    <a:cubicBezTo>
                      <a:pt x="342424" y="1213961"/>
                      <a:pt x="340519" y="1214914"/>
                      <a:pt x="339566" y="1216819"/>
                    </a:cubicBezTo>
                    <a:cubicBezTo>
                      <a:pt x="329089" y="1216819"/>
                      <a:pt x="319564" y="1224439"/>
                      <a:pt x="316706" y="1233964"/>
                    </a:cubicBezTo>
                    <a:cubicBezTo>
                      <a:pt x="316706" y="1233011"/>
                      <a:pt x="316706" y="1232059"/>
                      <a:pt x="315754" y="1231106"/>
                    </a:cubicBezTo>
                    <a:cubicBezTo>
                      <a:pt x="315754" y="1230154"/>
                      <a:pt x="315754" y="1230154"/>
                      <a:pt x="315754" y="1229201"/>
                    </a:cubicBezTo>
                    <a:cubicBezTo>
                      <a:pt x="315754" y="1223486"/>
                      <a:pt x="313849" y="1217771"/>
                      <a:pt x="310991" y="1213961"/>
                    </a:cubicBezTo>
                    <a:cubicBezTo>
                      <a:pt x="322421" y="1210151"/>
                      <a:pt x="331946" y="1199674"/>
                      <a:pt x="331946" y="1186339"/>
                    </a:cubicBezTo>
                    <a:cubicBezTo>
                      <a:pt x="331946" y="1174909"/>
                      <a:pt x="325279" y="1166336"/>
                      <a:pt x="316706" y="1161574"/>
                    </a:cubicBezTo>
                    <a:cubicBezTo>
                      <a:pt x="316706" y="1161574"/>
                      <a:pt x="316706" y="1160621"/>
                      <a:pt x="316706" y="1160621"/>
                    </a:cubicBezTo>
                    <a:cubicBezTo>
                      <a:pt x="318611" y="1159669"/>
                      <a:pt x="319564" y="1158716"/>
                      <a:pt x="320516" y="1156811"/>
                    </a:cubicBezTo>
                    <a:cubicBezTo>
                      <a:pt x="321469" y="1156811"/>
                      <a:pt x="322421" y="1157764"/>
                      <a:pt x="323374" y="1157764"/>
                    </a:cubicBezTo>
                    <a:cubicBezTo>
                      <a:pt x="322421" y="1158716"/>
                      <a:pt x="322421" y="1159669"/>
                      <a:pt x="322421" y="1160621"/>
                    </a:cubicBezTo>
                    <a:cubicBezTo>
                      <a:pt x="322421" y="1163479"/>
                      <a:pt x="325279" y="1166336"/>
                      <a:pt x="328136" y="1166336"/>
                    </a:cubicBezTo>
                    <a:cubicBezTo>
                      <a:pt x="329089" y="1166336"/>
                      <a:pt x="330041" y="1166336"/>
                      <a:pt x="330041" y="1166336"/>
                    </a:cubicBezTo>
                    <a:cubicBezTo>
                      <a:pt x="331946" y="1167289"/>
                      <a:pt x="333851" y="1168241"/>
                      <a:pt x="335756" y="1168241"/>
                    </a:cubicBezTo>
                    <a:cubicBezTo>
                      <a:pt x="341471" y="1168241"/>
                      <a:pt x="346234" y="1163479"/>
                      <a:pt x="346234" y="1157764"/>
                    </a:cubicBezTo>
                    <a:cubicBezTo>
                      <a:pt x="346234" y="1156811"/>
                      <a:pt x="346234" y="1154906"/>
                      <a:pt x="345281" y="1153954"/>
                    </a:cubicBezTo>
                    <a:cubicBezTo>
                      <a:pt x="348139" y="1152049"/>
                      <a:pt x="350996" y="1149191"/>
                      <a:pt x="353854" y="1146334"/>
                    </a:cubicBezTo>
                    <a:cubicBezTo>
                      <a:pt x="356711" y="1149191"/>
                      <a:pt x="361474" y="1151096"/>
                      <a:pt x="366236" y="1151096"/>
                    </a:cubicBezTo>
                    <a:cubicBezTo>
                      <a:pt x="373856" y="1151096"/>
                      <a:pt x="380524" y="1146334"/>
                      <a:pt x="382429" y="1140619"/>
                    </a:cubicBezTo>
                    <a:cubicBezTo>
                      <a:pt x="383381" y="1141571"/>
                      <a:pt x="384334" y="1142524"/>
                      <a:pt x="386239" y="1142524"/>
                    </a:cubicBezTo>
                    <a:cubicBezTo>
                      <a:pt x="389096" y="1142524"/>
                      <a:pt x="391001" y="1140619"/>
                      <a:pt x="391001" y="1137761"/>
                    </a:cubicBezTo>
                    <a:cubicBezTo>
                      <a:pt x="391001" y="1134904"/>
                      <a:pt x="389096" y="1132999"/>
                      <a:pt x="386239" y="1132999"/>
                    </a:cubicBezTo>
                    <a:cubicBezTo>
                      <a:pt x="385286" y="1132999"/>
                      <a:pt x="384334" y="1132999"/>
                      <a:pt x="384334" y="1133951"/>
                    </a:cubicBezTo>
                    <a:cubicBezTo>
                      <a:pt x="384334" y="1133951"/>
                      <a:pt x="384334" y="1133951"/>
                      <a:pt x="384334" y="1133951"/>
                    </a:cubicBezTo>
                    <a:cubicBezTo>
                      <a:pt x="384334" y="1132046"/>
                      <a:pt x="384334" y="1130141"/>
                      <a:pt x="383381" y="1129189"/>
                    </a:cubicBezTo>
                    <a:cubicBezTo>
                      <a:pt x="384334" y="1127284"/>
                      <a:pt x="385286" y="1124426"/>
                      <a:pt x="385286" y="1122521"/>
                    </a:cubicBezTo>
                    <a:cubicBezTo>
                      <a:pt x="385286" y="1116806"/>
                      <a:pt x="382429" y="1112044"/>
                      <a:pt x="378619" y="1109186"/>
                    </a:cubicBezTo>
                    <a:cubicBezTo>
                      <a:pt x="382429" y="1108234"/>
                      <a:pt x="386239" y="1105376"/>
                      <a:pt x="388144" y="1101566"/>
                    </a:cubicBezTo>
                    <a:cubicBezTo>
                      <a:pt x="389096" y="1101566"/>
                      <a:pt x="390049" y="1101566"/>
                      <a:pt x="390049" y="1100614"/>
                    </a:cubicBezTo>
                    <a:cubicBezTo>
                      <a:pt x="393859" y="1108234"/>
                      <a:pt x="402431" y="1113949"/>
                      <a:pt x="411004" y="1113949"/>
                    </a:cubicBezTo>
                    <a:cubicBezTo>
                      <a:pt x="424339" y="1113949"/>
                      <a:pt x="434816" y="1103471"/>
                      <a:pt x="434816" y="1090136"/>
                    </a:cubicBezTo>
                    <a:cubicBezTo>
                      <a:pt x="434816" y="1087279"/>
                      <a:pt x="433864" y="1085374"/>
                      <a:pt x="433864" y="1083469"/>
                    </a:cubicBezTo>
                    <a:cubicBezTo>
                      <a:pt x="436721" y="1085374"/>
                      <a:pt x="439579" y="1086326"/>
                      <a:pt x="443389" y="1086326"/>
                    </a:cubicBezTo>
                    <a:cubicBezTo>
                      <a:pt x="442436" y="1087279"/>
                      <a:pt x="442436" y="1089184"/>
                      <a:pt x="442436" y="1090136"/>
                    </a:cubicBezTo>
                    <a:cubicBezTo>
                      <a:pt x="442436" y="1093946"/>
                      <a:pt x="446246" y="1097756"/>
                      <a:pt x="450056" y="1097756"/>
                    </a:cubicBezTo>
                    <a:cubicBezTo>
                      <a:pt x="453866" y="1097756"/>
                      <a:pt x="457676" y="1093946"/>
                      <a:pt x="457676" y="1090136"/>
                    </a:cubicBezTo>
                    <a:cubicBezTo>
                      <a:pt x="457676" y="1088231"/>
                      <a:pt x="456724" y="1086326"/>
                      <a:pt x="454819" y="1084421"/>
                    </a:cubicBezTo>
                    <a:cubicBezTo>
                      <a:pt x="459581" y="1082516"/>
                      <a:pt x="463391" y="1078706"/>
                      <a:pt x="466249" y="1073944"/>
                    </a:cubicBezTo>
                    <a:cubicBezTo>
                      <a:pt x="468154" y="1075849"/>
                      <a:pt x="471011" y="1076801"/>
                      <a:pt x="473869" y="1076801"/>
                    </a:cubicBezTo>
                    <a:cubicBezTo>
                      <a:pt x="475774" y="1076801"/>
                      <a:pt x="477679" y="1075849"/>
                      <a:pt x="479584" y="1074896"/>
                    </a:cubicBezTo>
                    <a:cubicBezTo>
                      <a:pt x="479584" y="1074896"/>
                      <a:pt x="480536" y="1074896"/>
                      <a:pt x="480536" y="1075849"/>
                    </a:cubicBezTo>
                    <a:cubicBezTo>
                      <a:pt x="481489" y="1081564"/>
                      <a:pt x="485299" y="1085374"/>
                      <a:pt x="491014" y="1085374"/>
                    </a:cubicBezTo>
                    <a:cubicBezTo>
                      <a:pt x="495776" y="1085374"/>
                      <a:pt x="498634" y="1082516"/>
                      <a:pt x="500539" y="1078706"/>
                    </a:cubicBezTo>
                    <a:cubicBezTo>
                      <a:pt x="502444" y="1078706"/>
                      <a:pt x="504349" y="1077754"/>
                      <a:pt x="505301" y="1077754"/>
                    </a:cubicBezTo>
                    <a:cubicBezTo>
                      <a:pt x="507206" y="1081564"/>
                      <a:pt x="511016" y="1084421"/>
                      <a:pt x="515779" y="1084421"/>
                    </a:cubicBezTo>
                    <a:cubicBezTo>
                      <a:pt x="516731" y="1084421"/>
                      <a:pt x="517684" y="1084421"/>
                      <a:pt x="518636" y="1083469"/>
                    </a:cubicBezTo>
                    <a:cubicBezTo>
                      <a:pt x="519589" y="1084421"/>
                      <a:pt x="520541" y="1085374"/>
                      <a:pt x="521494" y="1087279"/>
                    </a:cubicBezTo>
                    <a:cubicBezTo>
                      <a:pt x="521494" y="1088231"/>
                      <a:pt x="521494" y="1089184"/>
                      <a:pt x="521494" y="1090136"/>
                    </a:cubicBezTo>
                    <a:cubicBezTo>
                      <a:pt x="521494" y="1099661"/>
                      <a:pt x="529114" y="1107281"/>
                      <a:pt x="538639" y="1107281"/>
                    </a:cubicBezTo>
                    <a:cubicBezTo>
                      <a:pt x="542449" y="1107281"/>
                      <a:pt x="546259" y="1105376"/>
                      <a:pt x="549116" y="1103471"/>
                    </a:cubicBezTo>
                    <a:cubicBezTo>
                      <a:pt x="550069" y="1104424"/>
                      <a:pt x="551974" y="1105376"/>
                      <a:pt x="553879" y="1106329"/>
                    </a:cubicBezTo>
                    <a:cubicBezTo>
                      <a:pt x="555784" y="1110139"/>
                      <a:pt x="559594" y="1112996"/>
                      <a:pt x="563404" y="1113949"/>
                    </a:cubicBezTo>
                    <a:cubicBezTo>
                      <a:pt x="561499" y="1114901"/>
                      <a:pt x="560546" y="1116806"/>
                      <a:pt x="559594" y="1118711"/>
                    </a:cubicBezTo>
                    <a:cubicBezTo>
                      <a:pt x="558641" y="1118711"/>
                      <a:pt x="557689" y="1118711"/>
                      <a:pt x="557689" y="1118711"/>
                    </a:cubicBezTo>
                    <a:cubicBezTo>
                      <a:pt x="553879" y="1118711"/>
                      <a:pt x="550069" y="1119664"/>
                      <a:pt x="547211" y="1120616"/>
                    </a:cubicBezTo>
                    <a:cubicBezTo>
                      <a:pt x="546259" y="1119664"/>
                      <a:pt x="544354" y="1118711"/>
                      <a:pt x="542449" y="1118711"/>
                    </a:cubicBezTo>
                    <a:cubicBezTo>
                      <a:pt x="541496" y="1118711"/>
                      <a:pt x="539591" y="1119664"/>
                      <a:pt x="538639" y="1119664"/>
                    </a:cubicBezTo>
                    <a:cubicBezTo>
                      <a:pt x="535781" y="1111091"/>
                      <a:pt x="528161" y="1104424"/>
                      <a:pt x="518636" y="1104424"/>
                    </a:cubicBezTo>
                    <a:cubicBezTo>
                      <a:pt x="511969" y="1093946"/>
                      <a:pt x="499586" y="1087279"/>
                      <a:pt x="486251" y="1087279"/>
                    </a:cubicBezTo>
                    <a:cubicBezTo>
                      <a:pt x="473869" y="1090136"/>
                      <a:pt x="462439" y="1096804"/>
                      <a:pt x="455771" y="1106329"/>
                    </a:cubicBezTo>
                    <a:close/>
                    <a:moveTo>
                      <a:pt x="483394" y="1196816"/>
                    </a:moveTo>
                    <a:cubicBezTo>
                      <a:pt x="479584" y="1193959"/>
                      <a:pt x="473869" y="1192054"/>
                      <a:pt x="469106" y="1192054"/>
                    </a:cubicBezTo>
                    <a:cubicBezTo>
                      <a:pt x="468154" y="1192054"/>
                      <a:pt x="466249" y="1192054"/>
                      <a:pt x="465296" y="1192054"/>
                    </a:cubicBezTo>
                    <a:cubicBezTo>
                      <a:pt x="464344" y="1191101"/>
                      <a:pt x="463391" y="1190149"/>
                      <a:pt x="462439" y="1189196"/>
                    </a:cubicBezTo>
                    <a:cubicBezTo>
                      <a:pt x="465296" y="1186339"/>
                      <a:pt x="466249" y="1182529"/>
                      <a:pt x="466249" y="1178719"/>
                    </a:cubicBezTo>
                    <a:cubicBezTo>
                      <a:pt x="466249" y="1174909"/>
                      <a:pt x="464344" y="1171099"/>
                      <a:pt x="462439" y="1167289"/>
                    </a:cubicBezTo>
                    <a:cubicBezTo>
                      <a:pt x="462439" y="1167289"/>
                      <a:pt x="462439" y="1167289"/>
                      <a:pt x="462439" y="1167289"/>
                    </a:cubicBezTo>
                    <a:cubicBezTo>
                      <a:pt x="466249" y="1169194"/>
                      <a:pt x="471011" y="1170146"/>
                      <a:pt x="475774" y="1170146"/>
                    </a:cubicBezTo>
                    <a:cubicBezTo>
                      <a:pt x="481489" y="1170146"/>
                      <a:pt x="486251" y="1168241"/>
                      <a:pt x="491014" y="1165384"/>
                    </a:cubicBezTo>
                    <a:cubicBezTo>
                      <a:pt x="494824" y="1165384"/>
                      <a:pt x="498634" y="1164431"/>
                      <a:pt x="502444" y="1162526"/>
                    </a:cubicBezTo>
                    <a:cubicBezTo>
                      <a:pt x="503396" y="1164431"/>
                      <a:pt x="505301" y="1165384"/>
                      <a:pt x="507206" y="1165384"/>
                    </a:cubicBezTo>
                    <a:cubicBezTo>
                      <a:pt x="511016" y="1165384"/>
                      <a:pt x="513874" y="1162526"/>
                      <a:pt x="513874" y="1158716"/>
                    </a:cubicBezTo>
                    <a:cubicBezTo>
                      <a:pt x="513874" y="1157764"/>
                      <a:pt x="513874" y="1156811"/>
                      <a:pt x="512921" y="1155859"/>
                    </a:cubicBezTo>
                    <a:cubicBezTo>
                      <a:pt x="514826" y="1153954"/>
                      <a:pt x="516731" y="1152049"/>
                      <a:pt x="517684" y="1150144"/>
                    </a:cubicBezTo>
                    <a:cubicBezTo>
                      <a:pt x="519589" y="1152049"/>
                      <a:pt x="522446" y="1153001"/>
                      <a:pt x="525304" y="1153001"/>
                    </a:cubicBezTo>
                    <a:cubicBezTo>
                      <a:pt x="526256" y="1153001"/>
                      <a:pt x="527209" y="1153001"/>
                      <a:pt x="528161" y="1152049"/>
                    </a:cubicBezTo>
                    <a:cubicBezTo>
                      <a:pt x="527209" y="1154906"/>
                      <a:pt x="526256" y="1157764"/>
                      <a:pt x="526256" y="1160621"/>
                    </a:cubicBezTo>
                    <a:cubicBezTo>
                      <a:pt x="526256" y="1160621"/>
                      <a:pt x="526256" y="1161574"/>
                      <a:pt x="526256" y="1161574"/>
                    </a:cubicBezTo>
                    <a:cubicBezTo>
                      <a:pt x="521494" y="1166336"/>
                      <a:pt x="517684" y="1171099"/>
                      <a:pt x="514826" y="1177766"/>
                    </a:cubicBezTo>
                    <a:cubicBezTo>
                      <a:pt x="512921" y="1175861"/>
                      <a:pt x="510064" y="1174909"/>
                      <a:pt x="507206" y="1174909"/>
                    </a:cubicBezTo>
                    <a:cubicBezTo>
                      <a:pt x="500539" y="1174909"/>
                      <a:pt x="495776" y="1179671"/>
                      <a:pt x="495776" y="1186339"/>
                    </a:cubicBezTo>
                    <a:cubicBezTo>
                      <a:pt x="495776" y="1188244"/>
                      <a:pt x="496729" y="1190149"/>
                      <a:pt x="497681" y="1192054"/>
                    </a:cubicBezTo>
                    <a:cubicBezTo>
                      <a:pt x="495776" y="1191101"/>
                      <a:pt x="493871" y="1190149"/>
                      <a:pt x="491966" y="1190149"/>
                    </a:cubicBezTo>
                    <a:cubicBezTo>
                      <a:pt x="489109" y="1192054"/>
                      <a:pt x="485299" y="1193959"/>
                      <a:pt x="483394" y="1196816"/>
                    </a:cubicBezTo>
                    <a:close/>
                    <a:moveTo>
                      <a:pt x="507206" y="1716881"/>
                    </a:moveTo>
                    <a:cubicBezTo>
                      <a:pt x="507206" y="1715929"/>
                      <a:pt x="506254" y="1715929"/>
                      <a:pt x="506254" y="1714976"/>
                    </a:cubicBezTo>
                    <a:cubicBezTo>
                      <a:pt x="507206" y="1714976"/>
                      <a:pt x="507206" y="1714976"/>
                      <a:pt x="508159" y="1714976"/>
                    </a:cubicBezTo>
                    <a:cubicBezTo>
                      <a:pt x="509111" y="1714976"/>
                      <a:pt x="509111" y="1714976"/>
                      <a:pt x="510064" y="1714976"/>
                    </a:cubicBezTo>
                    <a:cubicBezTo>
                      <a:pt x="510064" y="1714976"/>
                      <a:pt x="510064" y="1714976"/>
                      <a:pt x="510064" y="1714976"/>
                    </a:cubicBezTo>
                    <a:cubicBezTo>
                      <a:pt x="508159" y="1714976"/>
                      <a:pt x="507206" y="1715929"/>
                      <a:pt x="507206" y="171688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8" name="Rectangle 1">
            <a:extLst>
              <a:ext uri="{FF2B5EF4-FFF2-40B4-BE49-F238E27FC236}">
                <a16:creationId xmlns:a16="http://schemas.microsoft.com/office/drawing/2014/main" id="{D3FB5E0B-9940-1E39-6C0D-BDF2D46C0F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3122" y="2792760"/>
            <a:ext cx="12555771" cy="6694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Raleway" pitchFamily="2" charset="0"/>
              </a:rPr>
              <a:t>The Logic Engine (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Raleway" pitchFamily="2" charset="0"/>
              </a:rPr>
              <a:t>PhraseEngine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Raleway" pitchFamily="2" charset="0"/>
              </a:rPr>
              <a:t>):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Raleway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Raleway" pitchFamily="2" charset="0"/>
              </a:rPr>
              <a:t>Semantic Reasoning: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Raleway" pitchFamily="2" charset="0"/>
              </a:rPr>
              <a:t> Acts as the layer that receives gesture-detected keywords and performs linguistic post-processing.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Raleway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Raleway" pitchFamily="2" charset="0"/>
              </a:rPr>
              <a:t>Intelligent Reconstruction: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Raleway" pitchFamily="2" charset="0"/>
              </a:rPr>
              <a:t> Transforms fragmented signs into meaningful, context-aware sentences by bridging sequence gaps.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Raleway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01FFFF"/>
                </a:solidFill>
                <a:effectLst/>
                <a:latin typeface="Raleway" pitchFamily="2" charset="0"/>
              </a:rPr>
              <a:t>Why this is an AI-Integrated System: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01FFFF"/>
              </a:solidFill>
              <a:effectLst/>
              <a:latin typeface="Raleway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4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Raleway" pitchFamily="2" charset="0"/>
              </a:rPr>
              <a:t>Hybrid Architecture: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Raleway" pitchFamily="2" charset="0"/>
              </a:rPr>
              <a:t> Combines </a:t>
            </a:r>
            <a:r>
              <a:rPr kumimoji="0" lang="en-US" altLang="en-US" sz="2400" b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Raleway" pitchFamily="2" charset="0"/>
              </a:rPr>
              <a:t>TinyML</a:t>
            </a:r>
            <a:r>
              <a:rPr kumimoji="0" lang="en-US" altLang="en-US" sz="2400" b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Raleway" pitchFamily="2" charset="0"/>
              </a:rPr>
              <a:t> (for real-time classification) with a Deterministic Reasoning Engine (for semantic refinement).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Raleway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Raleway" pitchFamily="2" charset="0"/>
              </a:rPr>
              <a:t>Local Processing: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Raleway" pitchFamily="2" charset="0"/>
              </a:rPr>
              <a:t> Operates locally to achieve near-zero latency and ensure maximum data privacy without cloud dependency.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Raleway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Raleway" pitchFamily="2" charset="0"/>
              </a:rPr>
              <a:t>Enhanced Reliability: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Raleway" pitchFamily="2" charset="0"/>
              </a:rPr>
              <a:t> The engine compensates for classification ambiguities to ensure grammatically correct output.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Raleway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309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41C4D">
                <a:alpha val="100000"/>
              </a:srgbClr>
            </a:gs>
            <a:gs pos="100000">
              <a:srgbClr val="3B616F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6419691" y="1084613"/>
            <a:ext cx="839609" cy="450336"/>
          </a:xfrm>
          <a:custGeom>
            <a:avLst/>
            <a:gdLst/>
            <a:ahLst/>
            <a:cxnLst/>
            <a:rect l="l" t="t" r="r" b="b"/>
            <a:pathLst>
              <a:path w="839609" h="450336">
                <a:moveTo>
                  <a:pt x="0" y="0"/>
                </a:moveTo>
                <a:lnTo>
                  <a:pt x="839609" y="0"/>
                </a:lnTo>
                <a:lnTo>
                  <a:pt x="839609" y="450335"/>
                </a:lnTo>
                <a:lnTo>
                  <a:pt x="0" y="4503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580083" y="1084613"/>
            <a:ext cx="839609" cy="450336"/>
          </a:xfrm>
          <a:custGeom>
            <a:avLst/>
            <a:gdLst/>
            <a:ahLst/>
            <a:cxnLst/>
            <a:rect l="l" t="t" r="r" b="b"/>
            <a:pathLst>
              <a:path w="839609" h="450336">
                <a:moveTo>
                  <a:pt x="0" y="0"/>
                </a:moveTo>
                <a:lnTo>
                  <a:pt x="839608" y="0"/>
                </a:lnTo>
                <a:lnTo>
                  <a:pt x="839608" y="450335"/>
                </a:lnTo>
                <a:lnTo>
                  <a:pt x="0" y="4503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776071" y="9014517"/>
            <a:ext cx="2728988" cy="487567"/>
          </a:xfrm>
          <a:custGeom>
            <a:avLst/>
            <a:gdLst/>
            <a:ahLst/>
            <a:cxnLst/>
            <a:rect l="l" t="t" r="r" b="b"/>
            <a:pathLst>
              <a:path w="2728988" h="487567">
                <a:moveTo>
                  <a:pt x="0" y="0"/>
                </a:moveTo>
                <a:lnTo>
                  <a:pt x="2728988" y="0"/>
                </a:lnTo>
                <a:lnTo>
                  <a:pt x="2728988" y="487566"/>
                </a:lnTo>
                <a:lnTo>
                  <a:pt x="0" y="4875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3">
            <a:extLst>
              <a:ext uri="{FF2B5EF4-FFF2-40B4-BE49-F238E27FC236}">
                <a16:creationId xmlns:a16="http://schemas.microsoft.com/office/drawing/2014/main" id="{19E3A6CD-6C69-1628-C8E8-9050520342FD}"/>
              </a:ext>
            </a:extLst>
          </p:cNvPr>
          <p:cNvSpPr txBox="1"/>
          <p:nvPr/>
        </p:nvSpPr>
        <p:spPr>
          <a:xfrm>
            <a:off x="610906" y="825447"/>
            <a:ext cx="13235329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01FFFF"/>
              </a:solidFill>
              <a:effectLst/>
              <a:uLnTx/>
              <a:uFillTx/>
              <a:latin typeface="HK Modular" panose="020B0604020202020204" charset="0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2" name="TextBox 13">
            <a:extLst>
              <a:ext uri="{FF2B5EF4-FFF2-40B4-BE49-F238E27FC236}">
                <a16:creationId xmlns:a16="http://schemas.microsoft.com/office/drawing/2014/main" id="{B0C83F27-248A-194D-C0C9-DD5BEF01FF17}"/>
              </a:ext>
            </a:extLst>
          </p:cNvPr>
          <p:cNvSpPr txBox="1"/>
          <p:nvPr/>
        </p:nvSpPr>
        <p:spPr>
          <a:xfrm>
            <a:off x="1028700" y="916712"/>
            <a:ext cx="16276010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dirty="0">
                <a:solidFill>
                  <a:srgbClr val="01FFFF"/>
                </a:solidFill>
                <a:latin typeface="HK Modular" panose="020B0604020202020204" charset="0"/>
              </a:rPr>
              <a:t>Flowchart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01FFFF"/>
              </a:solidFill>
              <a:effectLst/>
              <a:uLnTx/>
              <a:uFillTx/>
              <a:latin typeface="HK Modular" panose="020B0604020202020204" charset="0"/>
            </a:endParaRPr>
          </a:p>
        </p:txBody>
      </p:sp>
      <p:grpSp>
        <p:nvGrpSpPr>
          <p:cNvPr id="6" name="Group 420">
            <a:extLst>
              <a:ext uri="{FF2B5EF4-FFF2-40B4-BE49-F238E27FC236}">
                <a16:creationId xmlns:a16="http://schemas.microsoft.com/office/drawing/2014/main" id="{B856C3F6-EB82-79F6-29FF-0424E10B4C04}"/>
              </a:ext>
            </a:extLst>
          </p:cNvPr>
          <p:cNvGrpSpPr/>
          <p:nvPr/>
        </p:nvGrpSpPr>
        <p:grpSpPr>
          <a:xfrm>
            <a:off x="10351977" y="3869230"/>
            <a:ext cx="7959730" cy="6054244"/>
            <a:chOff x="2739541" y="2154096"/>
            <a:chExt cx="4554368" cy="3443177"/>
          </a:xfrm>
          <a:solidFill>
            <a:schemeClr val="tx2">
              <a:lumMod val="60000"/>
              <a:lumOff val="40000"/>
            </a:schemeClr>
          </a:solidFill>
        </p:grpSpPr>
        <p:grpSp>
          <p:nvGrpSpPr>
            <p:cNvPr id="11" name="Graphic 166">
              <a:extLst>
                <a:ext uri="{FF2B5EF4-FFF2-40B4-BE49-F238E27FC236}">
                  <a16:creationId xmlns:a16="http://schemas.microsoft.com/office/drawing/2014/main" id="{DF3D2FD9-72DC-665B-6EB7-65B5D423D444}"/>
                </a:ext>
              </a:extLst>
            </p:cNvPr>
            <p:cNvGrpSpPr/>
            <p:nvPr/>
          </p:nvGrpSpPr>
          <p:grpSpPr>
            <a:xfrm rot="10800000">
              <a:off x="2739541" y="2574234"/>
              <a:ext cx="3581400" cy="752475"/>
              <a:chOff x="4305300" y="3052762"/>
              <a:chExt cx="3581400" cy="752475"/>
            </a:xfrm>
            <a:grpFill/>
          </p:grpSpPr>
          <p:sp>
            <p:nvSpPr>
              <p:cNvPr id="216" name="Freeform: Shape 168">
                <a:extLst>
                  <a:ext uri="{FF2B5EF4-FFF2-40B4-BE49-F238E27FC236}">
                    <a16:creationId xmlns:a16="http://schemas.microsoft.com/office/drawing/2014/main" id="{F7AE6A16-52D0-CA65-58F7-8B4738244A04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7" name="Freeform: Shape 169">
                <a:extLst>
                  <a:ext uri="{FF2B5EF4-FFF2-40B4-BE49-F238E27FC236}">
                    <a16:creationId xmlns:a16="http://schemas.microsoft.com/office/drawing/2014/main" id="{CABAE6A5-7E1C-2EB9-3C63-51096BE38C7F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8" name="Freeform: Shape 170">
                <a:extLst>
                  <a:ext uri="{FF2B5EF4-FFF2-40B4-BE49-F238E27FC236}">
                    <a16:creationId xmlns:a16="http://schemas.microsoft.com/office/drawing/2014/main" id="{0DFBCC55-2B86-03D9-52D7-79FDA8C6C2BD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9" name="Freeform: Shape 171">
                <a:extLst>
                  <a:ext uri="{FF2B5EF4-FFF2-40B4-BE49-F238E27FC236}">
                    <a16:creationId xmlns:a16="http://schemas.microsoft.com/office/drawing/2014/main" id="{3D5D16F0-5032-95E0-3886-A0F582D7D3BF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0" name="Freeform: Shape 172">
                <a:extLst>
                  <a:ext uri="{FF2B5EF4-FFF2-40B4-BE49-F238E27FC236}">
                    <a16:creationId xmlns:a16="http://schemas.microsoft.com/office/drawing/2014/main" id="{E5E4EF93-5DD6-8402-4A19-7963B14EEB1C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1" name="Freeform: Shape 173">
                <a:extLst>
                  <a:ext uri="{FF2B5EF4-FFF2-40B4-BE49-F238E27FC236}">
                    <a16:creationId xmlns:a16="http://schemas.microsoft.com/office/drawing/2014/main" id="{D49617DE-0D2E-1685-4466-3AF1B6952294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2" name="Freeform: Shape 174">
                <a:extLst>
                  <a:ext uri="{FF2B5EF4-FFF2-40B4-BE49-F238E27FC236}">
                    <a16:creationId xmlns:a16="http://schemas.microsoft.com/office/drawing/2014/main" id="{98B8484C-83FA-6CD8-C9E4-0347E75DD50F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3" name="Freeform: Shape 175">
                <a:extLst>
                  <a:ext uri="{FF2B5EF4-FFF2-40B4-BE49-F238E27FC236}">
                    <a16:creationId xmlns:a16="http://schemas.microsoft.com/office/drawing/2014/main" id="{40B14185-883A-C916-0BFA-A14A6A7385A1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4" name="Freeform: Shape 176">
                <a:extLst>
                  <a:ext uri="{FF2B5EF4-FFF2-40B4-BE49-F238E27FC236}">
                    <a16:creationId xmlns:a16="http://schemas.microsoft.com/office/drawing/2014/main" id="{DEC90490-2865-93A4-E112-6B96317ABD87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5" name="Freeform: Shape 177">
                <a:extLst>
                  <a:ext uri="{FF2B5EF4-FFF2-40B4-BE49-F238E27FC236}">
                    <a16:creationId xmlns:a16="http://schemas.microsoft.com/office/drawing/2014/main" id="{F4F8D131-9660-1E9D-B948-E289FA85ECAF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6" name="Freeform: Shape 178">
                <a:extLst>
                  <a:ext uri="{FF2B5EF4-FFF2-40B4-BE49-F238E27FC236}">
                    <a16:creationId xmlns:a16="http://schemas.microsoft.com/office/drawing/2014/main" id="{2D39250A-CB95-8336-3014-7FD8D8B231D5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7" name="Freeform: Shape 179">
                <a:extLst>
                  <a:ext uri="{FF2B5EF4-FFF2-40B4-BE49-F238E27FC236}">
                    <a16:creationId xmlns:a16="http://schemas.microsoft.com/office/drawing/2014/main" id="{7F9E899D-A34C-230C-2B80-7E6620A99562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8" name="Freeform: Shape 180">
                <a:extLst>
                  <a:ext uri="{FF2B5EF4-FFF2-40B4-BE49-F238E27FC236}">
                    <a16:creationId xmlns:a16="http://schemas.microsoft.com/office/drawing/2014/main" id="{5A7558FC-BA4A-E493-6DFF-D082E859F1E2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9" name="Freeform: Shape 181">
                <a:extLst>
                  <a:ext uri="{FF2B5EF4-FFF2-40B4-BE49-F238E27FC236}">
                    <a16:creationId xmlns:a16="http://schemas.microsoft.com/office/drawing/2014/main" id="{9D06E87A-83F1-C7B8-242A-E5EB5A21F7FD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0" name="Freeform: Shape 182">
                <a:extLst>
                  <a:ext uri="{FF2B5EF4-FFF2-40B4-BE49-F238E27FC236}">
                    <a16:creationId xmlns:a16="http://schemas.microsoft.com/office/drawing/2014/main" id="{0FB4314A-CB45-D69E-E9C1-BC55D14DDD9D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1" name="Freeform: Shape 183">
                <a:extLst>
                  <a:ext uri="{FF2B5EF4-FFF2-40B4-BE49-F238E27FC236}">
                    <a16:creationId xmlns:a16="http://schemas.microsoft.com/office/drawing/2014/main" id="{50B31DC5-7152-DC13-5DD2-A9DB36B702EA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2" name="Freeform: Shape 184">
                <a:extLst>
                  <a:ext uri="{FF2B5EF4-FFF2-40B4-BE49-F238E27FC236}">
                    <a16:creationId xmlns:a16="http://schemas.microsoft.com/office/drawing/2014/main" id="{12199412-51DD-EDBE-B71C-96810860FBA2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3" name="Freeform: Shape 185">
                <a:extLst>
                  <a:ext uri="{FF2B5EF4-FFF2-40B4-BE49-F238E27FC236}">
                    <a16:creationId xmlns:a16="http://schemas.microsoft.com/office/drawing/2014/main" id="{EC45E76B-3610-4F03-7F18-C2C956DD7C93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4" name="Freeform: Shape 186">
                <a:extLst>
                  <a:ext uri="{FF2B5EF4-FFF2-40B4-BE49-F238E27FC236}">
                    <a16:creationId xmlns:a16="http://schemas.microsoft.com/office/drawing/2014/main" id="{81A92E48-B206-8CA4-8798-AC670271F3C1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5" name="Freeform: Shape 187">
                <a:extLst>
                  <a:ext uri="{FF2B5EF4-FFF2-40B4-BE49-F238E27FC236}">
                    <a16:creationId xmlns:a16="http://schemas.microsoft.com/office/drawing/2014/main" id="{4CE5D0F7-33DA-5271-D80B-FF7566AC442C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pic>
          <p:nvPicPr>
            <p:cNvPr id="12" name="Graphic 189">
              <a:extLst>
                <a:ext uri="{FF2B5EF4-FFF2-40B4-BE49-F238E27FC236}">
                  <a16:creationId xmlns:a16="http://schemas.microsoft.com/office/drawing/2014/main" id="{C98D355D-F8DE-ABA6-B579-59D4725A1DD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911300" y="3425404"/>
              <a:ext cx="3600450" cy="771525"/>
            </a:xfrm>
            <a:prstGeom prst="rect">
              <a:avLst/>
            </a:prstGeom>
          </p:spPr>
        </p:pic>
        <p:pic>
          <p:nvPicPr>
            <p:cNvPr id="14" name="Graphic 190">
              <a:extLst>
                <a:ext uri="{FF2B5EF4-FFF2-40B4-BE49-F238E27FC236}">
                  <a16:creationId xmlns:a16="http://schemas.microsoft.com/office/drawing/2014/main" id="{144EC132-85CA-3455-1579-BE9F7AFACC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593436" y="3868249"/>
              <a:ext cx="3600450" cy="771525"/>
            </a:xfrm>
            <a:prstGeom prst="rect">
              <a:avLst/>
            </a:prstGeom>
          </p:spPr>
        </p:pic>
        <p:pic>
          <p:nvPicPr>
            <p:cNvPr id="15" name="Graphic 191">
              <a:extLst>
                <a:ext uri="{FF2B5EF4-FFF2-40B4-BE49-F238E27FC236}">
                  <a16:creationId xmlns:a16="http://schemas.microsoft.com/office/drawing/2014/main" id="{F8B3E7E7-97A8-491A-F71E-5E2B31E293E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276578" y="4508639"/>
              <a:ext cx="3600450" cy="771525"/>
            </a:xfrm>
            <a:prstGeom prst="rect">
              <a:avLst/>
            </a:prstGeom>
          </p:spPr>
        </p:pic>
        <p:grpSp>
          <p:nvGrpSpPr>
            <p:cNvPr id="18" name="Graphic 166">
              <a:extLst>
                <a:ext uri="{FF2B5EF4-FFF2-40B4-BE49-F238E27FC236}">
                  <a16:creationId xmlns:a16="http://schemas.microsoft.com/office/drawing/2014/main" id="{9C3673AD-3087-BB5D-D012-A167E2343101}"/>
                </a:ext>
              </a:extLst>
            </p:cNvPr>
            <p:cNvGrpSpPr/>
            <p:nvPr/>
          </p:nvGrpSpPr>
          <p:grpSpPr>
            <a:xfrm rot="10800000">
              <a:off x="2854450" y="3801472"/>
              <a:ext cx="3581400" cy="752475"/>
              <a:chOff x="4305300" y="3052762"/>
              <a:chExt cx="3581400" cy="752475"/>
            </a:xfrm>
            <a:grpFill/>
          </p:grpSpPr>
          <p:sp>
            <p:nvSpPr>
              <p:cNvPr id="196" name="Freeform: Shape 193">
                <a:extLst>
                  <a:ext uri="{FF2B5EF4-FFF2-40B4-BE49-F238E27FC236}">
                    <a16:creationId xmlns:a16="http://schemas.microsoft.com/office/drawing/2014/main" id="{D784F96C-A4AB-DBE3-5813-C1F3301B8B7D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7" name="Freeform: Shape 194">
                <a:extLst>
                  <a:ext uri="{FF2B5EF4-FFF2-40B4-BE49-F238E27FC236}">
                    <a16:creationId xmlns:a16="http://schemas.microsoft.com/office/drawing/2014/main" id="{097FAC49-0440-DF55-0B32-71F0B8049095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8" name="Freeform: Shape 195">
                <a:extLst>
                  <a:ext uri="{FF2B5EF4-FFF2-40B4-BE49-F238E27FC236}">
                    <a16:creationId xmlns:a16="http://schemas.microsoft.com/office/drawing/2014/main" id="{2528715B-2606-34E0-B7F7-6BD7F6703016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9" name="Freeform: Shape 196">
                <a:extLst>
                  <a:ext uri="{FF2B5EF4-FFF2-40B4-BE49-F238E27FC236}">
                    <a16:creationId xmlns:a16="http://schemas.microsoft.com/office/drawing/2014/main" id="{F179D245-FB5F-61B3-A8CC-BFF062A6CA46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0" name="Freeform: Shape 197">
                <a:extLst>
                  <a:ext uri="{FF2B5EF4-FFF2-40B4-BE49-F238E27FC236}">
                    <a16:creationId xmlns:a16="http://schemas.microsoft.com/office/drawing/2014/main" id="{96D75568-637E-C756-60B2-FFA0D8127EAE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1" name="Freeform: Shape 198">
                <a:extLst>
                  <a:ext uri="{FF2B5EF4-FFF2-40B4-BE49-F238E27FC236}">
                    <a16:creationId xmlns:a16="http://schemas.microsoft.com/office/drawing/2014/main" id="{296180F6-E512-75FF-B8EF-2057A6145E31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2" name="Freeform: Shape 199">
                <a:extLst>
                  <a:ext uri="{FF2B5EF4-FFF2-40B4-BE49-F238E27FC236}">
                    <a16:creationId xmlns:a16="http://schemas.microsoft.com/office/drawing/2014/main" id="{17116CBE-153F-5B13-3124-5994F5C6746D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3" name="Freeform: Shape 200">
                <a:extLst>
                  <a:ext uri="{FF2B5EF4-FFF2-40B4-BE49-F238E27FC236}">
                    <a16:creationId xmlns:a16="http://schemas.microsoft.com/office/drawing/2014/main" id="{173859E0-F27D-E999-207D-A10B01B00E4D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4" name="Freeform: Shape 201">
                <a:extLst>
                  <a:ext uri="{FF2B5EF4-FFF2-40B4-BE49-F238E27FC236}">
                    <a16:creationId xmlns:a16="http://schemas.microsoft.com/office/drawing/2014/main" id="{BA4EB488-3CF8-EA3C-0C3D-2EB46D9961DB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5" name="Freeform: Shape 202">
                <a:extLst>
                  <a:ext uri="{FF2B5EF4-FFF2-40B4-BE49-F238E27FC236}">
                    <a16:creationId xmlns:a16="http://schemas.microsoft.com/office/drawing/2014/main" id="{F7D0EED7-D6FA-6AFB-851B-759C4FD6BAB6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6" name="Freeform: Shape 203">
                <a:extLst>
                  <a:ext uri="{FF2B5EF4-FFF2-40B4-BE49-F238E27FC236}">
                    <a16:creationId xmlns:a16="http://schemas.microsoft.com/office/drawing/2014/main" id="{6789834D-5CB3-0D2D-B37E-37181FA71109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7" name="Freeform: Shape 204">
                <a:extLst>
                  <a:ext uri="{FF2B5EF4-FFF2-40B4-BE49-F238E27FC236}">
                    <a16:creationId xmlns:a16="http://schemas.microsoft.com/office/drawing/2014/main" id="{764E7918-9886-57A8-4BA0-34C54CDF3EC0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8" name="Freeform: Shape 205">
                <a:extLst>
                  <a:ext uri="{FF2B5EF4-FFF2-40B4-BE49-F238E27FC236}">
                    <a16:creationId xmlns:a16="http://schemas.microsoft.com/office/drawing/2014/main" id="{00FAF197-AEE3-FB3A-BC43-F9E7B9D73AC4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9" name="Freeform: Shape 206">
                <a:extLst>
                  <a:ext uri="{FF2B5EF4-FFF2-40B4-BE49-F238E27FC236}">
                    <a16:creationId xmlns:a16="http://schemas.microsoft.com/office/drawing/2014/main" id="{C7813173-8ECE-254D-3AF2-8F69E8C7D167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0" name="Freeform: Shape 207">
                <a:extLst>
                  <a:ext uri="{FF2B5EF4-FFF2-40B4-BE49-F238E27FC236}">
                    <a16:creationId xmlns:a16="http://schemas.microsoft.com/office/drawing/2014/main" id="{5C7F5498-1594-6461-6762-B989CF191976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1" name="Freeform: Shape 208">
                <a:extLst>
                  <a:ext uri="{FF2B5EF4-FFF2-40B4-BE49-F238E27FC236}">
                    <a16:creationId xmlns:a16="http://schemas.microsoft.com/office/drawing/2014/main" id="{1E48208E-CAC2-6F03-CA78-3DE6BB20CC16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2" name="Freeform: Shape 209">
                <a:extLst>
                  <a:ext uri="{FF2B5EF4-FFF2-40B4-BE49-F238E27FC236}">
                    <a16:creationId xmlns:a16="http://schemas.microsoft.com/office/drawing/2014/main" id="{F3FF8BA9-E215-8495-6A73-DB9394B48945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3" name="Freeform: Shape 210">
                <a:extLst>
                  <a:ext uri="{FF2B5EF4-FFF2-40B4-BE49-F238E27FC236}">
                    <a16:creationId xmlns:a16="http://schemas.microsoft.com/office/drawing/2014/main" id="{CFB2D736-0E6C-0954-480F-7E0AC5A17B4D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4" name="Freeform: Shape 211">
                <a:extLst>
                  <a:ext uri="{FF2B5EF4-FFF2-40B4-BE49-F238E27FC236}">
                    <a16:creationId xmlns:a16="http://schemas.microsoft.com/office/drawing/2014/main" id="{D0C3CA56-8D9A-BA70-3A27-AADD356994C6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5" name="Freeform: Shape 212">
                <a:extLst>
                  <a:ext uri="{FF2B5EF4-FFF2-40B4-BE49-F238E27FC236}">
                    <a16:creationId xmlns:a16="http://schemas.microsoft.com/office/drawing/2014/main" id="{98A592E6-52B4-590C-67E8-4211C5B5FA12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9" name="Graphic 166">
              <a:extLst>
                <a:ext uri="{FF2B5EF4-FFF2-40B4-BE49-F238E27FC236}">
                  <a16:creationId xmlns:a16="http://schemas.microsoft.com/office/drawing/2014/main" id="{3854C6C5-C42F-EE1F-A067-9981AD2BB940}"/>
                </a:ext>
              </a:extLst>
            </p:cNvPr>
            <p:cNvGrpSpPr/>
            <p:nvPr/>
          </p:nvGrpSpPr>
          <p:grpSpPr>
            <a:xfrm>
              <a:off x="3823543" y="2188695"/>
              <a:ext cx="2667773" cy="560516"/>
              <a:chOff x="4305300" y="3052762"/>
              <a:chExt cx="3581400" cy="752475"/>
            </a:xfrm>
            <a:grpFill/>
          </p:grpSpPr>
          <p:sp>
            <p:nvSpPr>
              <p:cNvPr id="176" name="Freeform: Shape 214">
                <a:extLst>
                  <a:ext uri="{FF2B5EF4-FFF2-40B4-BE49-F238E27FC236}">
                    <a16:creationId xmlns:a16="http://schemas.microsoft.com/office/drawing/2014/main" id="{E821CF7F-CF92-E5F3-A21A-0B2B0AF44B4B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7" name="Freeform: Shape 215">
                <a:extLst>
                  <a:ext uri="{FF2B5EF4-FFF2-40B4-BE49-F238E27FC236}">
                    <a16:creationId xmlns:a16="http://schemas.microsoft.com/office/drawing/2014/main" id="{C0AD5EA2-E0E2-CEAE-9774-6D669E2A9B2C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" name="Freeform: Shape 216">
                <a:extLst>
                  <a:ext uri="{FF2B5EF4-FFF2-40B4-BE49-F238E27FC236}">
                    <a16:creationId xmlns:a16="http://schemas.microsoft.com/office/drawing/2014/main" id="{0D3E953A-2A7C-A6D3-3834-A3D254A1CDB4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9" name="Freeform: Shape 217">
                <a:extLst>
                  <a:ext uri="{FF2B5EF4-FFF2-40B4-BE49-F238E27FC236}">
                    <a16:creationId xmlns:a16="http://schemas.microsoft.com/office/drawing/2014/main" id="{A9BBE2A1-579B-FB1A-9EDD-0DE32F05C1D9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0" name="Freeform: Shape 218">
                <a:extLst>
                  <a:ext uri="{FF2B5EF4-FFF2-40B4-BE49-F238E27FC236}">
                    <a16:creationId xmlns:a16="http://schemas.microsoft.com/office/drawing/2014/main" id="{6C39A396-80C4-679D-FABD-E4F086C6483E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1" name="Freeform: Shape 219">
                <a:extLst>
                  <a:ext uri="{FF2B5EF4-FFF2-40B4-BE49-F238E27FC236}">
                    <a16:creationId xmlns:a16="http://schemas.microsoft.com/office/drawing/2014/main" id="{E55FD619-F417-7E63-2DD9-16D832AC579D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2" name="Freeform: Shape 220">
                <a:extLst>
                  <a:ext uri="{FF2B5EF4-FFF2-40B4-BE49-F238E27FC236}">
                    <a16:creationId xmlns:a16="http://schemas.microsoft.com/office/drawing/2014/main" id="{BEE43A6A-CCB3-4B7E-AE12-7D5E0FCED2A9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3" name="Freeform: Shape 221">
                <a:extLst>
                  <a:ext uri="{FF2B5EF4-FFF2-40B4-BE49-F238E27FC236}">
                    <a16:creationId xmlns:a16="http://schemas.microsoft.com/office/drawing/2014/main" id="{E21310DC-5FDC-3866-45A7-4ABC1367AD10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4" name="Freeform: Shape 222">
                <a:extLst>
                  <a:ext uri="{FF2B5EF4-FFF2-40B4-BE49-F238E27FC236}">
                    <a16:creationId xmlns:a16="http://schemas.microsoft.com/office/drawing/2014/main" id="{968D7DF2-2F3B-EA38-901F-90B2FE81E93E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5" name="Freeform: Shape 223">
                <a:extLst>
                  <a:ext uri="{FF2B5EF4-FFF2-40B4-BE49-F238E27FC236}">
                    <a16:creationId xmlns:a16="http://schemas.microsoft.com/office/drawing/2014/main" id="{45ED92EE-7DB6-A056-D619-CDAE6AB76A80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6" name="Freeform: Shape 224">
                <a:extLst>
                  <a:ext uri="{FF2B5EF4-FFF2-40B4-BE49-F238E27FC236}">
                    <a16:creationId xmlns:a16="http://schemas.microsoft.com/office/drawing/2014/main" id="{A06FBD9D-52C7-0E52-7728-9EC38E8BD77A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7" name="Freeform: Shape 225">
                <a:extLst>
                  <a:ext uri="{FF2B5EF4-FFF2-40B4-BE49-F238E27FC236}">
                    <a16:creationId xmlns:a16="http://schemas.microsoft.com/office/drawing/2014/main" id="{453DFEA5-172A-D04A-1AC6-0591136FBFC5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8" name="Freeform: Shape 226">
                <a:extLst>
                  <a:ext uri="{FF2B5EF4-FFF2-40B4-BE49-F238E27FC236}">
                    <a16:creationId xmlns:a16="http://schemas.microsoft.com/office/drawing/2014/main" id="{0D5761D0-A7AC-3385-44C5-DA0A951E7E57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9" name="Freeform: Shape 227">
                <a:extLst>
                  <a:ext uri="{FF2B5EF4-FFF2-40B4-BE49-F238E27FC236}">
                    <a16:creationId xmlns:a16="http://schemas.microsoft.com/office/drawing/2014/main" id="{F7555B31-706E-703E-95A3-F4D0C01EFA0A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0" name="Freeform: Shape 228">
                <a:extLst>
                  <a:ext uri="{FF2B5EF4-FFF2-40B4-BE49-F238E27FC236}">
                    <a16:creationId xmlns:a16="http://schemas.microsoft.com/office/drawing/2014/main" id="{73577F7E-10F9-E25B-57D2-637C4A9562F1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1" name="Freeform: Shape 229">
                <a:extLst>
                  <a:ext uri="{FF2B5EF4-FFF2-40B4-BE49-F238E27FC236}">
                    <a16:creationId xmlns:a16="http://schemas.microsoft.com/office/drawing/2014/main" id="{34971FD7-80AB-C5FB-2FDA-E1071CC2FCBE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2" name="Freeform: Shape 230">
                <a:extLst>
                  <a:ext uri="{FF2B5EF4-FFF2-40B4-BE49-F238E27FC236}">
                    <a16:creationId xmlns:a16="http://schemas.microsoft.com/office/drawing/2014/main" id="{08236FD4-72DB-3E1F-CB1C-304F421C9A2B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3" name="Freeform: Shape 231">
                <a:extLst>
                  <a:ext uri="{FF2B5EF4-FFF2-40B4-BE49-F238E27FC236}">
                    <a16:creationId xmlns:a16="http://schemas.microsoft.com/office/drawing/2014/main" id="{6647CEDB-384B-C5C0-FA96-4B6D82977882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4" name="Freeform: Shape 232">
                <a:extLst>
                  <a:ext uri="{FF2B5EF4-FFF2-40B4-BE49-F238E27FC236}">
                    <a16:creationId xmlns:a16="http://schemas.microsoft.com/office/drawing/2014/main" id="{44C931A0-6371-ED5A-2D2C-0B129C081185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5" name="Freeform: Shape 233">
                <a:extLst>
                  <a:ext uri="{FF2B5EF4-FFF2-40B4-BE49-F238E27FC236}">
                    <a16:creationId xmlns:a16="http://schemas.microsoft.com/office/drawing/2014/main" id="{FECFCB47-59CD-1C16-F4D9-9B2AA8067A40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aphic 234">
              <a:extLst>
                <a:ext uri="{FF2B5EF4-FFF2-40B4-BE49-F238E27FC236}">
                  <a16:creationId xmlns:a16="http://schemas.microsoft.com/office/drawing/2014/main" id="{8EE20632-67CA-20E1-E8C9-98780DA039AD}"/>
                </a:ext>
              </a:extLst>
            </p:cNvPr>
            <p:cNvGrpSpPr/>
            <p:nvPr/>
          </p:nvGrpSpPr>
          <p:grpSpPr>
            <a:xfrm>
              <a:off x="3273841" y="2338140"/>
              <a:ext cx="3495664" cy="1188682"/>
              <a:chOff x="7540326" y="1358451"/>
              <a:chExt cx="4257675" cy="1447800"/>
            </a:xfrm>
            <a:grpFill/>
          </p:grpSpPr>
          <p:sp>
            <p:nvSpPr>
              <p:cNvPr id="170" name="Freeform: Shape 258">
                <a:extLst>
                  <a:ext uri="{FF2B5EF4-FFF2-40B4-BE49-F238E27FC236}">
                    <a16:creationId xmlns:a16="http://schemas.microsoft.com/office/drawing/2014/main" id="{DCB3DE0F-B4F5-BF46-5CDE-C249F29A426D}"/>
                  </a:ext>
                </a:extLst>
              </p:cNvPr>
              <p:cNvSpPr/>
              <p:nvPr/>
            </p:nvSpPr>
            <p:spPr>
              <a:xfrm>
                <a:off x="8179930" y="1579907"/>
                <a:ext cx="3581400" cy="762000"/>
              </a:xfrm>
              <a:custGeom>
                <a:avLst/>
                <a:gdLst>
                  <a:gd name="connsiteX0" fmla="*/ 37624 w 3581400"/>
                  <a:gd name="connsiteY0" fmla="*/ 761524 h 762000"/>
                  <a:gd name="connsiteX1" fmla="*/ 7144 w 3581400"/>
                  <a:gd name="connsiteY1" fmla="*/ 731044 h 762000"/>
                  <a:gd name="connsiteX2" fmla="*/ 37624 w 3581400"/>
                  <a:gd name="connsiteY2" fmla="*/ 700564 h 762000"/>
                  <a:gd name="connsiteX3" fmla="*/ 64294 w 3581400"/>
                  <a:gd name="connsiteY3" fmla="*/ 715804 h 762000"/>
                  <a:gd name="connsiteX4" fmla="*/ 1177766 w 3581400"/>
                  <a:gd name="connsiteY4" fmla="*/ 715804 h 762000"/>
                  <a:gd name="connsiteX5" fmla="*/ 1060609 w 3581400"/>
                  <a:gd name="connsiteY5" fmla="*/ 597694 h 762000"/>
                  <a:gd name="connsiteX6" fmla="*/ 376714 w 3581400"/>
                  <a:gd name="connsiteY6" fmla="*/ 597694 h 762000"/>
                  <a:gd name="connsiteX7" fmla="*/ 350044 w 3581400"/>
                  <a:gd name="connsiteY7" fmla="*/ 612934 h 762000"/>
                  <a:gd name="connsiteX8" fmla="*/ 319564 w 3581400"/>
                  <a:gd name="connsiteY8" fmla="*/ 582454 h 762000"/>
                  <a:gd name="connsiteX9" fmla="*/ 350044 w 3581400"/>
                  <a:gd name="connsiteY9" fmla="*/ 551974 h 762000"/>
                  <a:gd name="connsiteX10" fmla="*/ 376714 w 3581400"/>
                  <a:gd name="connsiteY10" fmla="*/ 567214 h 762000"/>
                  <a:gd name="connsiteX11" fmla="*/ 804386 w 3581400"/>
                  <a:gd name="connsiteY11" fmla="*/ 567214 h 762000"/>
                  <a:gd name="connsiteX12" fmla="*/ 755809 w 3581400"/>
                  <a:gd name="connsiteY12" fmla="*/ 518636 h 762000"/>
                  <a:gd name="connsiteX13" fmla="*/ 469106 w 3581400"/>
                  <a:gd name="connsiteY13" fmla="*/ 518636 h 762000"/>
                  <a:gd name="connsiteX14" fmla="*/ 442436 w 3581400"/>
                  <a:gd name="connsiteY14" fmla="*/ 533876 h 762000"/>
                  <a:gd name="connsiteX15" fmla="*/ 411956 w 3581400"/>
                  <a:gd name="connsiteY15" fmla="*/ 503396 h 762000"/>
                  <a:gd name="connsiteX16" fmla="*/ 442436 w 3581400"/>
                  <a:gd name="connsiteY16" fmla="*/ 472916 h 762000"/>
                  <a:gd name="connsiteX17" fmla="*/ 469106 w 3581400"/>
                  <a:gd name="connsiteY17" fmla="*/ 488156 h 762000"/>
                  <a:gd name="connsiteX18" fmla="*/ 768191 w 3581400"/>
                  <a:gd name="connsiteY18" fmla="*/ 488156 h 762000"/>
                  <a:gd name="connsiteX19" fmla="*/ 846296 w 3581400"/>
                  <a:gd name="connsiteY19" fmla="*/ 566261 h 762000"/>
                  <a:gd name="connsiteX20" fmla="*/ 1072039 w 3581400"/>
                  <a:gd name="connsiteY20" fmla="*/ 566261 h 762000"/>
                  <a:gd name="connsiteX21" fmla="*/ 1219676 w 3581400"/>
                  <a:gd name="connsiteY21" fmla="*/ 713899 h 762000"/>
                  <a:gd name="connsiteX22" fmla="*/ 1376839 w 3581400"/>
                  <a:gd name="connsiteY22" fmla="*/ 713899 h 762000"/>
                  <a:gd name="connsiteX23" fmla="*/ 1540669 w 3581400"/>
                  <a:gd name="connsiteY23" fmla="*/ 550069 h 762000"/>
                  <a:gd name="connsiteX24" fmla="*/ 2015014 w 3581400"/>
                  <a:gd name="connsiteY24" fmla="*/ 550069 h 762000"/>
                  <a:gd name="connsiteX25" fmla="*/ 2253139 w 3581400"/>
                  <a:gd name="connsiteY25" fmla="*/ 311944 h 762000"/>
                  <a:gd name="connsiteX26" fmla="*/ 2012156 w 3581400"/>
                  <a:gd name="connsiteY26" fmla="*/ 311944 h 762000"/>
                  <a:gd name="connsiteX27" fmla="*/ 1900714 w 3581400"/>
                  <a:gd name="connsiteY27" fmla="*/ 426244 h 762000"/>
                  <a:gd name="connsiteX28" fmla="*/ 1742599 w 3581400"/>
                  <a:gd name="connsiteY28" fmla="*/ 426244 h 762000"/>
                  <a:gd name="connsiteX29" fmla="*/ 1715929 w 3581400"/>
                  <a:gd name="connsiteY29" fmla="*/ 441484 h 762000"/>
                  <a:gd name="connsiteX30" fmla="*/ 1685449 w 3581400"/>
                  <a:gd name="connsiteY30" fmla="*/ 411004 h 762000"/>
                  <a:gd name="connsiteX31" fmla="*/ 1715929 w 3581400"/>
                  <a:gd name="connsiteY31" fmla="*/ 380524 h 762000"/>
                  <a:gd name="connsiteX32" fmla="*/ 1742599 w 3581400"/>
                  <a:gd name="connsiteY32" fmla="*/ 395764 h 762000"/>
                  <a:gd name="connsiteX33" fmla="*/ 1888331 w 3581400"/>
                  <a:gd name="connsiteY33" fmla="*/ 395764 h 762000"/>
                  <a:gd name="connsiteX34" fmla="*/ 1970246 w 3581400"/>
                  <a:gd name="connsiteY34" fmla="*/ 313849 h 762000"/>
                  <a:gd name="connsiteX35" fmla="*/ 1623536 w 3581400"/>
                  <a:gd name="connsiteY35" fmla="*/ 313849 h 762000"/>
                  <a:gd name="connsiteX36" fmla="*/ 1400651 w 3581400"/>
                  <a:gd name="connsiteY36" fmla="*/ 536734 h 762000"/>
                  <a:gd name="connsiteX37" fmla="*/ 1393031 w 3581400"/>
                  <a:gd name="connsiteY37" fmla="*/ 566261 h 762000"/>
                  <a:gd name="connsiteX38" fmla="*/ 1371124 w 3581400"/>
                  <a:gd name="connsiteY38" fmla="*/ 574834 h 762000"/>
                  <a:gd name="connsiteX39" fmla="*/ 1349216 w 3581400"/>
                  <a:gd name="connsiteY39" fmla="*/ 566261 h 762000"/>
                  <a:gd name="connsiteX40" fmla="*/ 1340644 w 3581400"/>
                  <a:gd name="connsiteY40" fmla="*/ 544354 h 762000"/>
                  <a:gd name="connsiteX41" fmla="*/ 1349216 w 3581400"/>
                  <a:gd name="connsiteY41" fmla="*/ 522446 h 762000"/>
                  <a:gd name="connsiteX42" fmla="*/ 1371124 w 3581400"/>
                  <a:gd name="connsiteY42" fmla="*/ 513874 h 762000"/>
                  <a:gd name="connsiteX43" fmla="*/ 1379696 w 3581400"/>
                  <a:gd name="connsiteY43" fmla="*/ 514826 h 762000"/>
                  <a:gd name="connsiteX44" fmla="*/ 1439704 w 3581400"/>
                  <a:gd name="connsiteY44" fmla="*/ 454819 h 762000"/>
                  <a:gd name="connsiteX45" fmla="*/ 1025366 w 3581400"/>
                  <a:gd name="connsiteY45" fmla="*/ 454819 h 762000"/>
                  <a:gd name="connsiteX46" fmla="*/ 988219 w 3581400"/>
                  <a:gd name="connsiteY46" fmla="*/ 417671 h 762000"/>
                  <a:gd name="connsiteX47" fmla="*/ 979646 w 3581400"/>
                  <a:gd name="connsiteY47" fmla="*/ 418624 h 762000"/>
                  <a:gd name="connsiteX48" fmla="*/ 957739 w 3581400"/>
                  <a:gd name="connsiteY48" fmla="*/ 410051 h 762000"/>
                  <a:gd name="connsiteX49" fmla="*/ 949166 w 3581400"/>
                  <a:gd name="connsiteY49" fmla="*/ 388144 h 762000"/>
                  <a:gd name="connsiteX50" fmla="*/ 957739 w 3581400"/>
                  <a:gd name="connsiteY50" fmla="*/ 366236 h 762000"/>
                  <a:gd name="connsiteX51" fmla="*/ 979646 w 3581400"/>
                  <a:gd name="connsiteY51" fmla="*/ 357664 h 762000"/>
                  <a:gd name="connsiteX52" fmla="*/ 1001554 w 3581400"/>
                  <a:gd name="connsiteY52" fmla="*/ 366236 h 762000"/>
                  <a:gd name="connsiteX53" fmla="*/ 1009174 w 3581400"/>
                  <a:gd name="connsiteY53" fmla="*/ 395764 h 762000"/>
                  <a:gd name="connsiteX54" fmla="*/ 1037749 w 3581400"/>
                  <a:gd name="connsiteY54" fmla="*/ 424339 h 762000"/>
                  <a:gd name="connsiteX55" fmla="*/ 1470184 w 3581400"/>
                  <a:gd name="connsiteY55" fmla="*/ 424339 h 762000"/>
                  <a:gd name="connsiteX56" fmla="*/ 1611154 w 3581400"/>
                  <a:gd name="connsiteY56" fmla="*/ 283369 h 762000"/>
                  <a:gd name="connsiteX57" fmla="*/ 2285524 w 3581400"/>
                  <a:gd name="connsiteY57" fmla="*/ 283369 h 762000"/>
                  <a:gd name="connsiteX58" fmla="*/ 2289334 w 3581400"/>
                  <a:gd name="connsiteY58" fmla="*/ 279559 h 762000"/>
                  <a:gd name="connsiteX59" fmla="*/ 2294096 w 3581400"/>
                  <a:gd name="connsiteY59" fmla="*/ 283369 h 762000"/>
                  <a:gd name="connsiteX60" fmla="*/ 2574131 w 3581400"/>
                  <a:gd name="connsiteY60" fmla="*/ 283369 h 762000"/>
                  <a:gd name="connsiteX61" fmla="*/ 2774156 w 3581400"/>
                  <a:gd name="connsiteY61" fmla="*/ 83344 h 762000"/>
                  <a:gd name="connsiteX62" fmla="*/ 2961799 w 3581400"/>
                  <a:gd name="connsiteY62" fmla="*/ 83344 h 762000"/>
                  <a:gd name="connsiteX63" fmla="*/ 3022759 w 3581400"/>
                  <a:gd name="connsiteY63" fmla="*/ 22384 h 762000"/>
                  <a:gd name="connsiteX64" fmla="*/ 3525679 w 3581400"/>
                  <a:gd name="connsiteY64" fmla="*/ 22384 h 762000"/>
                  <a:gd name="connsiteX65" fmla="*/ 3552349 w 3581400"/>
                  <a:gd name="connsiteY65" fmla="*/ 7144 h 762000"/>
                  <a:gd name="connsiteX66" fmla="*/ 3582829 w 3581400"/>
                  <a:gd name="connsiteY66" fmla="*/ 37624 h 762000"/>
                  <a:gd name="connsiteX67" fmla="*/ 3552349 w 3581400"/>
                  <a:gd name="connsiteY67" fmla="*/ 68104 h 762000"/>
                  <a:gd name="connsiteX68" fmla="*/ 3525679 w 3581400"/>
                  <a:gd name="connsiteY68" fmla="*/ 52864 h 762000"/>
                  <a:gd name="connsiteX69" fmla="*/ 3036094 w 3581400"/>
                  <a:gd name="connsiteY69" fmla="*/ 52864 h 762000"/>
                  <a:gd name="connsiteX70" fmla="*/ 2975134 w 3581400"/>
                  <a:gd name="connsiteY70" fmla="*/ 113824 h 762000"/>
                  <a:gd name="connsiteX71" fmla="*/ 2787491 w 3581400"/>
                  <a:gd name="connsiteY71" fmla="*/ 113824 h 762000"/>
                  <a:gd name="connsiteX72" fmla="*/ 2588419 w 3581400"/>
                  <a:gd name="connsiteY72" fmla="*/ 312896 h 762000"/>
                  <a:gd name="connsiteX73" fmla="*/ 2299811 w 3581400"/>
                  <a:gd name="connsiteY73" fmla="*/ 312896 h 762000"/>
                  <a:gd name="connsiteX74" fmla="*/ 2206466 w 3581400"/>
                  <a:gd name="connsiteY74" fmla="*/ 406241 h 762000"/>
                  <a:gd name="connsiteX75" fmla="*/ 2329339 w 3581400"/>
                  <a:gd name="connsiteY75" fmla="*/ 406241 h 762000"/>
                  <a:gd name="connsiteX76" fmla="*/ 2387441 w 3581400"/>
                  <a:gd name="connsiteY76" fmla="*/ 464344 h 762000"/>
                  <a:gd name="connsiteX77" fmla="*/ 2396014 w 3581400"/>
                  <a:gd name="connsiteY77" fmla="*/ 463391 h 762000"/>
                  <a:gd name="connsiteX78" fmla="*/ 2417921 w 3581400"/>
                  <a:gd name="connsiteY78" fmla="*/ 471964 h 762000"/>
                  <a:gd name="connsiteX79" fmla="*/ 2426494 w 3581400"/>
                  <a:gd name="connsiteY79" fmla="*/ 493871 h 762000"/>
                  <a:gd name="connsiteX80" fmla="*/ 2417921 w 3581400"/>
                  <a:gd name="connsiteY80" fmla="*/ 515779 h 762000"/>
                  <a:gd name="connsiteX81" fmla="*/ 2396014 w 3581400"/>
                  <a:gd name="connsiteY81" fmla="*/ 524351 h 762000"/>
                  <a:gd name="connsiteX82" fmla="*/ 2374106 w 3581400"/>
                  <a:gd name="connsiteY82" fmla="*/ 515779 h 762000"/>
                  <a:gd name="connsiteX83" fmla="*/ 2366486 w 3581400"/>
                  <a:gd name="connsiteY83" fmla="*/ 486251 h 762000"/>
                  <a:gd name="connsiteX84" fmla="*/ 2317909 w 3581400"/>
                  <a:gd name="connsiteY84" fmla="*/ 437674 h 762000"/>
                  <a:gd name="connsiteX85" fmla="*/ 2176939 w 3581400"/>
                  <a:gd name="connsiteY85" fmla="*/ 437674 h 762000"/>
                  <a:gd name="connsiteX86" fmla="*/ 2032159 w 3581400"/>
                  <a:gd name="connsiteY86" fmla="*/ 582454 h 762000"/>
                  <a:gd name="connsiteX87" fmla="*/ 1557814 w 3581400"/>
                  <a:gd name="connsiteY87" fmla="*/ 582454 h 762000"/>
                  <a:gd name="connsiteX88" fmla="*/ 1393984 w 3581400"/>
                  <a:gd name="connsiteY88" fmla="*/ 746284 h 762000"/>
                  <a:gd name="connsiteX89" fmla="*/ 64294 w 3581400"/>
                  <a:gd name="connsiteY89" fmla="*/ 746284 h 762000"/>
                  <a:gd name="connsiteX90" fmla="*/ 37624 w 3581400"/>
                  <a:gd name="connsiteY90" fmla="*/ 761524 h 76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</a:cxnLst>
                <a:rect l="l" t="t" r="r" b="b"/>
                <a:pathLst>
                  <a:path w="3581400" h="762000">
                    <a:moveTo>
                      <a:pt x="37624" y="761524"/>
                    </a:moveTo>
                    <a:cubicBezTo>
                      <a:pt x="20479" y="761524"/>
                      <a:pt x="7144" y="748189"/>
                      <a:pt x="7144" y="731044"/>
                    </a:cubicBezTo>
                    <a:cubicBezTo>
                      <a:pt x="7144" y="713899"/>
                      <a:pt x="20479" y="700564"/>
                      <a:pt x="37624" y="700564"/>
                    </a:cubicBezTo>
                    <a:cubicBezTo>
                      <a:pt x="49054" y="700564"/>
                      <a:pt x="58579" y="706279"/>
                      <a:pt x="64294" y="715804"/>
                    </a:cubicBezTo>
                    <a:lnTo>
                      <a:pt x="1177766" y="715804"/>
                    </a:lnTo>
                    <a:lnTo>
                      <a:pt x="1060609" y="597694"/>
                    </a:lnTo>
                    <a:lnTo>
                      <a:pt x="376714" y="597694"/>
                    </a:lnTo>
                    <a:cubicBezTo>
                      <a:pt x="370999" y="607219"/>
                      <a:pt x="361474" y="612934"/>
                      <a:pt x="350044" y="612934"/>
                    </a:cubicBezTo>
                    <a:cubicBezTo>
                      <a:pt x="332899" y="612934"/>
                      <a:pt x="319564" y="599599"/>
                      <a:pt x="319564" y="582454"/>
                    </a:cubicBezTo>
                    <a:cubicBezTo>
                      <a:pt x="319564" y="565309"/>
                      <a:pt x="332899" y="551974"/>
                      <a:pt x="350044" y="551974"/>
                    </a:cubicBezTo>
                    <a:cubicBezTo>
                      <a:pt x="361474" y="551974"/>
                      <a:pt x="370999" y="557689"/>
                      <a:pt x="376714" y="567214"/>
                    </a:cubicBezTo>
                    <a:lnTo>
                      <a:pt x="804386" y="567214"/>
                    </a:lnTo>
                    <a:lnTo>
                      <a:pt x="755809" y="518636"/>
                    </a:lnTo>
                    <a:lnTo>
                      <a:pt x="469106" y="518636"/>
                    </a:lnTo>
                    <a:cubicBezTo>
                      <a:pt x="463391" y="528161"/>
                      <a:pt x="453866" y="533876"/>
                      <a:pt x="442436" y="533876"/>
                    </a:cubicBezTo>
                    <a:cubicBezTo>
                      <a:pt x="425291" y="533876"/>
                      <a:pt x="411956" y="520541"/>
                      <a:pt x="411956" y="503396"/>
                    </a:cubicBezTo>
                    <a:cubicBezTo>
                      <a:pt x="411956" y="486251"/>
                      <a:pt x="425291" y="472916"/>
                      <a:pt x="442436" y="472916"/>
                    </a:cubicBezTo>
                    <a:cubicBezTo>
                      <a:pt x="453866" y="472916"/>
                      <a:pt x="463391" y="478631"/>
                      <a:pt x="469106" y="488156"/>
                    </a:cubicBezTo>
                    <a:lnTo>
                      <a:pt x="768191" y="488156"/>
                    </a:lnTo>
                    <a:lnTo>
                      <a:pt x="846296" y="566261"/>
                    </a:lnTo>
                    <a:lnTo>
                      <a:pt x="1072039" y="566261"/>
                    </a:lnTo>
                    <a:lnTo>
                      <a:pt x="1219676" y="713899"/>
                    </a:lnTo>
                    <a:lnTo>
                      <a:pt x="1376839" y="713899"/>
                    </a:lnTo>
                    <a:lnTo>
                      <a:pt x="1540669" y="550069"/>
                    </a:lnTo>
                    <a:lnTo>
                      <a:pt x="2015014" y="550069"/>
                    </a:lnTo>
                    <a:lnTo>
                      <a:pt x="2253139" y="311944"/>
                    </a:lnTo>
                    <a:lnTo>
                      <a:pt x="2012156" y="311944"/>
                    </a:lnTo>
                    <a:lnTo>
                      <a:pt x="1900714" y="426244"/>
                    </a:lnTo>
                    <a:lnTo>
                      <a:pt x="1742599" y="426244"/>
                    </a:lnTo>
                    <a:cubicBezTo>
                      <a:pt x="1736884" y="435769"/>
                      <a:pt x="1727359" y="441484"/>
                      <a:pt x="1715929" y="441484"/>
                    </a:cubicBezTo>
                    <a:cubicBezTo>
                      <a:pt x="1698784" y="441484"/>
                      <a:pt x="1685449" y="428149"/>
                      <a:pt x="1685449" y="411004"/>
                    </a:cubicBezTo>
                    <a:cubicBezTo>
                      <a:pt x="1685449" y="393859"/>
                      <a:pt x="1698784" y="380524"/>
                      <a:pt x="1715929" y="380524"/>
                    </a:cubicBezTo>
                    <a:cubicBezTo>
                      <a:pt x="1727359" y="380524"/>
                      <a:pt x="1736884" y="386239"/>
                      <a:pt x="1742599" y="395764"/>
                    </a:cubicBezTo>
                    <a:lnTo>
                      <a:pt x="1888331" y="395764"/>
                    </a:lnTo>
                    <a:lnTo>
                      <a:pt x="1970246" y="313849"/>
                    </a:lnTo>
                    <a:lnTo>
                      <a:pt x="1623536" y="313849"/>
                    </a:lnTo>
                    <a:lnTo>
                      <a:pt x="1400651" y="536734"/>
                    </a:lnTo>
                    <a:cubicBezTo>
                      <a:pt x="1403509" y="547211"/>
                      <a:pt x="1400651" y="558641"/>
                      <a:pt x="1393031" y="566261"/>
                    </a:cubicBezTo>
                    <a:cubicBezTo>
                      <a:pt x="1387316" y="571976"/>
                      <a:pt x="1379696" y="574834"/>
                      <a:pt x="1371124" y="574834"/>
                    </a:cubicBezTo>
                    <a:cubicBezTo>
                      <a:pt x="1362551" y="574834"/>
                      <a:pt x="1354931" y="571976"/>
                      <a:pt x="1349216" y="566261"/>
                    </a:cubicBezTo>
                    <a:cubicBezTo>
                      <a:pt x="1343501" y="560546"/>
                      <a:pt x="1340644" y="552926"/>
                      <a:pt x="1340644" y="544354"/>
                    </a:cubicBezTo>
                    <a:cubicBezTo>
                      <a:pt x="1340644" y="535781"/>
                      <a:pt x="1343501" y="528161"/>
                      <a:pt x="1349216" y="522446"/>
                    </a:cubicBezTo>
                    <a:cubicBezTo>
                      <a:pt x="1354931" y="516731"/>
                      <a:pt x="1362551" y="513874"/>
                      <a:pt x="1371124" y="513874"/>
                    </a:cubicBezTo>
                    <a:cubicBezTo>
                      <a:pt x="1373981" y="513874"/>
                      <a:pt x="1376839" y="513874"/>
                      <a:pt x="1379696" y="514826"/>
                    </a:cubicBezTo>
                    <a:lnTo>
                      <a:pt x="1439704" y="454819"/>
                    </a:lnTo>
                    <a:lnTo>
                      <a:pt x="1025366" y="454819"/>
                    </a:lnTo>
                    <a:lnTo>
                      <a:pt x="988219" y="417671"/>
                    </a:lnTo>
                    <a:cubicBezTo>
                      <a:pt x="985361" y="418624"/>
                      <a:pt x="982504" y="418624"/>
                      <a:pt x="979646" y="418624"/>
                    </a:cubicBezTo>
                    <a:cubicBezTo>
                      <a:pt x="971074" y="418624"/>
                      <a:pt x="963454" y="415766"/>
                      <a:pt x="957739" y="410051"/>
                    </a:cubicBezTo>
                    <a:cubicBezTo>
                      <a:pt x="952024" y="404336"/>
                      <a:pt x="949166" y="396716"/>
                      <a:pt x="949166" y="388144"/>
                    </a:cubicBezTo>
                    <a:cubicBezTo>
                      <a:pt x="949166" y="379571"/>
                      <a:pt x="952024" y="371951"/>
                      <a:pt x="957739" y="366236"/>
                    </a:cubicBezTo>
                    <a:cubicBezTo>
                      <a:pt x="963454" y="360521"/>
                      <a:pt x="971074" y="357664"/>
                      <a:pt x="979646" y="357664"/>
                    </a:cubicBezTo>
                    <a:cubicBezTo>
                      <a:pt x="988219" y="357664"/>
                      <a:pt x="995839" y="360521"/>
                      <a:pt x="1001554" y="366236"/>
                    </a:cubicBezTo>
                    <a:cubicBezTo>
                      <a:pt x="1009174" y="373856"/>
                      <a:pt x="1012031" y="385286"/>
                      <a:pt x="1009174" y="395764"/>
                    </a:cubicBezTo>
                    <a:lnTo>
                      <a:pt x="1037749" y="424339"/>
                    </a:lnTo>
                    <a:lnTo>
                      <a:pt x="1470184" y="424339"/>
                    </a:lnTo>
                    <a:lnTo>
                      <a:pt x="1611154" y="283369"/>
                    </a:lnTo>
                    <a:lnTo>
                      <a:pt x="2285524" y="283369"/>
                    </a:lnTo>
                    <a:lnTo>
                      <a:pt x="2289334" y="279559"/>
                    </a:lnTo>
                    <a:lnTo>
                      <a:pt x="2294096" y="283369"/>
                    </a:lnTo>
                    <a:lnTo>
                      <a:pt x="2574131" y="283369"/>
                    </a:lnTo>
                    <a:lnTo>
                      <a:pt x="2774156" y="83344"/>
                    </a:lnTo>
                    <a:lnTo>
                      <a:pt x="2961799" y="83344"/>
                    </a:lnTo>
                    <a:lnTo>
                      <a:pt x="3022759" y="22384"/>
                    </a:lnTo>
                    <a:lnTo>
                      <a:pt x="3525679" y="22384"/>
                    </a:lnTo>
                    <a:cubicBezTo>
                      <a:pt x="3531394" y="12859"/>
                      <a:pt x="3540919" y="7144"/>
                      <a:pt x="3552349" y="7144"/>
                    </a:cubicBezTo>
                    <a:cubicBezTo>
                      <a:pt x="3569494" y="7144"/>
                      <a:pt x="3582829" y="20479"/>
                      <a:pt x="3582829" y="37624"/>
                    </a:cubicBezTo>
                    <a:cubicBezTo>
                      <a:pt x="3582829" y="54769"/>
                      <a:pt x="3569494" y="68104"/>
                      <a:pt x="3552349" y="68104"/>
                    </a:cubicBezTo>
                    <a:cubicBezTo>
                      <a:pt x="3540919" y="68104"/>
                      <a:pt x="3531394" y="62389"/>
                      <a:pt x="3525679" y="52864"/>
                    </a:cubicBezTo>
                    <a:lnTo>
                      <a:pt x="3036094" y="52864"/>
                    </a:lnTo>
                    <a:lnTo>
                      <a:pt x="2975134" y="113824"/>
                    </a:lnTo>
                    <a:lnTo>
                      <a:pt x="2787491" y="113824"/>
                    </a:lnTo>
                    <a:lnTo>
                      <a:pt x="2588419" y="312896"/>
                    </a:lnTo>
                    <a:lnTo>
                      <a:pt x="2299811" y="312896"/>
                    </a:lnTo>
                    <a:lnTo>
                      <a:pt x="2206466" y="406241"/>
                    </a:lnTo>
                    <a:lnTo>
                      <a:pt x="2329339" y="406241"/>
                    </a:lnTo>
                    <a:lnTo>
                      <a:pt x="2387441" y="464344"/>
                    </a:lnTo>
                    <a:cubicBezTo>
                      <a:pt x="2390299" y="463391"/>
                      <a:pt x="2393156" y="463391"/>
                      <a:pt x="2396014" y="463391"/>
                    </a:cubicBezTo>
                    <a:cubicBezTo>
                      <a:pt x="2404586" y="463391"/>
                      <a:pt x="2412206" y="466249"/>
                      <a:pt x="2417921" y="471964"/>
                    </a:cubicBezTo>
                    <a:cubicBezTo>
                      <a:pt x="2423636" y="477679"/>
                      <a:pt x="2426494" y="485299"/>
                      <a:pt x="2426494" y="493871"/>
                    </a:cubicBezTo>
                    <a:cubicBezTo>
                      <a:pt x="2426494" y="502444"/>
                      <a:pt x="2423636" y="510064"/>
                      <a:pt x="2417921" y="515779"/>
                    </a:cubicBezTo>
                    <a:cubicBezTo>
                      <a:pt x="2412206" y="521494"/>
                      <a:pt x="2404586" y="524351"/>
                      <a:pt x="2396014" y="524351"/>
                    </a:cubicBezTo>
                    <a:cubicBezTo>
                      <a:pt x="2387441" y="524351"/>
                      <a:pt x="2379821" y="521494"/>
                      <a:pt x="2374106" y="515779"/>
                    </a:cubicBezTo>
                    <a:cubicBezTo>
                      <a:pt x="2366486" y="508159"/>
                      <a:pt x="2363629" y="496729"/>
                      <a:pt x="2366486" y="486251"/>
                    </a:cubicBezTo>
                    <a:lnTo>
                      <a:pt x="2317909" y="437674"/>
                    </a:lnTo>
                    <a:lnTo>
                      <a:pt x="2176939" y="437674"/>
                    </a:lnTo>
                    <a:lnTo>
                      <a:pt x="2032159" y="582454"/>
                    </a:lnTo>
                    <a:lnTo>
                      <a:pt x="1557814" y="582454"/>
                    </a:lnTo>
                    <a:lnTo>
                      <a:pt x="1393984" y="746284"/>
                    </a:lnTo>
                    <a:lnTo>
                      <a:pt x="64294" y="746284"/>
                    </a:lnTo>
                    <a:cubicBezTo>
                      <a:pt x="59531" y="754856"/>
                      <a:pt x="49054" y="761524"/>
                      <a:pt x="37624" y="7615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1" name="Freeform: Shape 259">
                <a:extLst>
                  <a:ext uri="{FF2B5EF4-FFF2-40B4-BE49-F238E27FC236}">
                    <a16:creationId xmlns:a16="http://schemas.microsoft.com/office/drawing/2014/main" id="{8D3E4921-4137-1001-BE10-E23621ED0CCE}"/>
                  </a:ext>
                </a:extLst>
              </p:cNvPr>
              <p:cNvSpPr/>
              <p:nvPr/>
            </p:nvSpPr>
            <p:spPr>
              <a:xfrm>
                <a:off x="8190407" y="1590385"/>
                <a:ext cx="3562350" cy="742950"/>
              </a:xfrm>
              <a:custGeom>
                <a:avLst/>
                <a:gdLst>
                  <a:gd name="connsiteX0" fmla="*/ 2567464 w 3562350"/>
                  <a:gd name="connsiteY0" fmla="*/ 282416 h 742950"/>
                  <a:gd name="connsiteX1" fmla="*/ 2279809 w 3562350"/>
                  <a:gd name="connsiteY1" fmla="*/ 282416 h 742950"/>
                  <a:gd name="connsiteX2" fmla="*/ 2278856 w 3562350"/>
                  <a:gd name="connsiteY2" fmla="*/ 281464 h 742950"/>
                  <a:gd name="connsiteX3" fmla="*/ 2277904 w 3562350"/>
                  <a:gd name="connsiteY3" fmla="*/ 282416 h 742950"/>
                  <a:gd name="connsiteX4" fmla="*/ 1603534 w 3562350"/>
                  <a:gd name="connsiteY4" fmla="*/ 282416 h 742950"/>
                  <a:gd name="connsiteX5" fmla="*/ 1461611 w 3562350"/>
                  <a:gd name="connsiteY5" fmla="*/ 424339 h 742950"/>
                  <a:gd name="connsiteX6" fmla="*/ 1021556 w 3562350"/>
                  <a:gd name="connsiteY6" fmla="*/ 424339 h 742950"/>
                  <a:gd name="connsiteX7" fmla="*/ 986314 w 3562350"/>
                  <a:gd name="connsiteY7" fmla="*/ 389096 h 742950"/>
                  <a:gd name="connsiteX8" fmla="*/ 982504 w 3562350"/>
                  <a:gd name="connsiteY8" fmla="*/ 363379 h 742950"/>
                  <a:gd name="connsiteX9" fmla="*/ 952024 w 3562350"/>
                  <a:gd name="connsiteY9" fmla="*/ 363379 h 742950"/>
                  <a:gd name="connsiteX10" fmla="*/ 952024 w 3562350"/>
                  <a:gd name="connsiteY10" fmla="*/ 392906 h 742950"/>
                  <a:gd name="connsiteX11" fmla="*/ 977741 w 3562350"/>
                  <a:gd name="connsiteY11" fmla="*/ 396716 h 742950"/>
                  <a:gd name="connsiteX12" fmla="*/ 1016794 w 3562350"/>
                  <a:gd name="connsiteY12" fmla="*/ 435769 h 742950"/>
                  <a:gd name="connsiteX13" fmla="*/ 1450181 w 3562350"/>
                  <a:gd name="connsiteY13" fmla="*/ 435769 h 742950"/>
                  <a:gd name="connsiteX14" fmla="*/ 1370171 w 3562350"/>
                  <a:gd name="connsiteY14" fmla="*/ 515779 h 742950"/>
                  <a:gd name="connsiteX15" fmla="*/ 1344454 w 3562350"/>
                  <a:gd name="connsiteY15" fmla="*/ 519589 h 742950"/>
                  <a:gd name="connsiteX16" fmla="*/ 1344454 w 3562350"/>
                  <a:gd name="connsiteY16" fmla="*/ 549116 h 742950"/>
                  <a:gd name="connsiteX17" fmla="*/ 1373981 w 3562350"/>
                  <a:gd name="connsiteY17" fmla="*/ 549116 h 742950"/>
                  <a:gd name="connsiteX18" fmla="*/ 1377791 w 3562350"/>
                  <a:gd name="connsiteY18" fmla="*/ 523399 h 742950"/>
                  <a:gd name="connsiteX19" fmla="*/ 1608296 w 3562350"/>
                  <a:gd name="connsiteY19" fmla="*/ 292894 h 742950"/>
                  <a:gd name="connsiteX20" fmla="*/ 1982629 w 3562350"/>
                  <a:gd name="connsiteY20" fmla="*/ 292894 h 742950"/>
                  <a:gd name="connsiteX21" fmla="*/ 1881664 w 3562350"/>
                  <a:gd name="connsiteY21" fmla="*/ 393859 h 742950"/>
                  <a:gd name="connsiteX22" fmla="*/ 1726406 w 3562350"/>
                  <a:gd name="connsiteY22" fmla="*/ 393859 h 742950"/>
                  <a:gd name="connsiteX23" fmla="*/ 1706404 w 3562350"/>
                  <a:gd name="connsiteY23" fmla="*/ 378619 h 742950"/>
                  <a:gd name="connsiteX24" fmla="*/ 1685449 w 3562350"/>
                  <a:gd name="connsiteY24" fmla="*/ 399574 h 742950"/>
                  <a:gd name="connsiteX25" fmla="*/ 1706404 w 3562350"/>
                  <a:gd name="connsiteY25" fmla="*/ 420529 h 742950"/>
                  <a:gd name="connsiteX26" fmla="*/ 1726406 w 3562350"/>
                  <a:gd name="connsiteY26" fmla="*/ 405289 h 742950"/>
                  <a:gd name="connsiteX27" fmla="*/ 1886426 w 3562350"/>
                  <a:gd name="connsiteY27" fmla="*/ 405289 h 742950"/>
                  <a:gd name="connsiteX28" fmla="*/ 1998821 w 3562350"/>
                  <a:gd name="connsiteY28" fmla="*/ 292894 h 742950"/>
                  <a:gd name="connsiteX29" fmla="*/ 2267426 w 3562350"/>
                  <a:gd name="connsiteY29" fmla="*/ 292894 h 742950"/>
                  <a:gd name="connsiteX30" fmla="*/ 2010251 w 3562350"/>
                  <a:gd name="connsiteY30" fmla="*/ 550069 h 742950"/>
                  <a:gd name="connsiteX31" fmla="*/ 1535906 w 3562350"/>
                  <a:gd name="connsiteY31" fmla="*/ 550069 h 742950"/>
                  <a:gd name="connsiteX32" fmla="*/ 1372076 w 3562350"/>
                  <a:gd name="connsiteY32" fmla="*/ 713899 h 742950"/>
                  <a:gd name="connsiteX33" fmla="*/ 1207294 w 3562350"/>
                  <a:gd name="connsiteY33" fmla="*/ 713899 h 742950"/>
                  <a:gd name="connsiteX34" fmla="*/ 1059656 w 3562350"/>
                  <a:gd name="connsiteY34" fmla="*/ 566261 h 742950"/>
                  <a:gd name="connsiteX35" fmla="*/ 833914 w 3562350"/>
                  <a:gd name="connsiteY35" fmla="*/ 566261 h 742950"/>
                  <a:gd name="connsiteX36" fmla="*/ 833914 w 3562350"/>
                  <a:gd name="connsiteY36" fmla="*/ 566261 h 742950"/>
                  <a:gd name="connsiteX37" fmla="*/ 755809 w 3562350"/>
                  <a:gd name="connsiteY37" fmla="*/ 488156 h 742950"/>
                  <a:gd name="connsiteX38" fmla="*/ 453866 w 3562350"/>
                  <a:gd name="connsiteY38" fmla="*/ 488156 h 742950"/>
                  <a:gd name="connsiteX39" fmla="*/ 433864 w 3562350"/>
                  <a:gd name="connsiteY39" fmla="*/ 472916 h 742950"/>
                  <a:gd name="connsiteX40" fmla="*/ 412909 w 3562350"/>
                  <a:gd name="connsiteY40" fmla="*/ 493871 h 742950"/>
                  <a:gd name="connsiteX41" fmla="*/ 433864 w 3562350"/>
                  <a:gd name="connsiteY41" fmla="*/ 514826 h 742950"/>
                  <a:gd name="connsiteX42" fmla="*/ 453866 w 3562350"/>
                  <a:gd name="connsiteY42" fmla="*/ 499586 h 742950"/>
                  <a:gd name="connsiteX43" fmla="*/ 750094 w 3562350"/>
                  <a:gd name="connsiteY43" fmla="*/ 499586 h 742950"/>
                  <a:gd name="connsiteX44" fmla="*/ 817721 w 3562350"/>
                  <a:gd name="connsiteY44" fmla="*/ 567214 h 742950"/>
                  <a:gd name="connsiteX45" fmla="*/ 360521 w 3562350"/>
                  <a:gd name="connsiteY45" fmla="*/ 567214 h 742950"/>
                  <a:gd name="connsiteX46" fmla="*/ 340519 w 3562350"/>
                  <a:gd name="connsiteY46" fmla="*/ 551974 h 742950"/>
                  <a:gd name="connsiteX47" fmla="*/ 319564 w 3562350"/>
                  <a:gd name="connsiteY47" fmla="*/ 572929 h 742950"/>
                  <a:gd name="connsiteX48" fmla="*/ 340519 w 3562350"/>
                  <a:gd name="connsiteY48" fmla="*/ 593884 h 742950"/>
                  <a:gd name="connsiteX49" fmla="*/ 360521 w 3562350"/>
                  <a:gd name="connsiteY49" fmla="*/ 578644 h 742950"/>
                  <a:gd name="connsiteX50" fmla="*/ 1054894 w 3562350"/>
                  <a:gd name="connsiteY50" fmla="*/ 578644 h 742950"/>
                  <a:gd name="connsiteX51" fmla="*/ 1191101 w 3562350"/>
                  <a:gd name="connsiteY51" fmla="*/ 714851 h 742950"/>
                  <a:gd name="connsiteX52" fmla="*/ 48101 w 3562350"/>
                  <a:gd name="connsiteY52" fmla="*/ 714851 h 742950"/>
                  <a:gd name="connsiteX53" fmla="*/ 28099 w 3562350"/>
                  <a:gd name="connsiteY53" fmla="*/ 699611 h 742950"/>
                  <a:gd name="connsiteX54" fmla="*/ 7144 w 3562350"/>
                  <a:gd name="connsiteY54" fmla="*/ 720566 h 742950"/>
                  <a:gd name="connsiteX55" fmla="*/ 28099 w 3562350"/>
                  <a:gd name="connsiteY55" fmla="*/ 741521 h 742950"/>
                  <a:gd name="connsiteX56" fmla="*/ 48101 w 3562350"/>
                  <a:gd name="connsiteY56" fmla="*/ 726281 h 742950"/>
                  <a:gd name="connsiteX57" fmla="*/ 1376839 w 3562350"/>
                  <a:gd name="connsiteY57" fmla="*/ 726281 h 742950"/>
                  <a:gd name="connsiteX58" fmla="*/ 1540669 w 3562350"/>
                  <a:gd name="connsiteY58" fmla="*/ 561499 h 742950"/>
                  <a:gd name="connsiteX59" fmla="*/ 2015014 w 3562350"/>
                  <a:gd name="connsiteY59" fmla="*/ 561499 h 742950"/>
                  <a:gd name="connsiteX60" fmla="*/ 2159794 w 3562350"/>
                  <a:gd name="connsiteY60" fmla="*/ 417671 h 742950"/>
                  <a:gd name="connsiteX61" fmla="*/ 2308384 w 3562350"/>
                  <a:gd name="connsiteY61" fmla="*/ 417671 h 742950"/>
                  <a:gd name="connsiteX62" fmla="*/ 2364581 w 3562350"/>
                  <a:gd name="connsiteY62" fmla="*/ 473869 h 742950"/>
                  <a:gd name="connsiteX63" fmla="*/ 2368391 w 3562350"/>
                  <a:gd name="connsiteY63" fmla="*/ 499586 h 742950"/>
                  <a:gd name="connsiteX64" fmla="*/ 2397919 w 3562350"/>
                  <a:gd name="connsiteY64" fmla="*/ 499586 h 742950"/>
                  <a:gd name="connsiteX65" fmla="*/ 2397919 w 3562350"/>
                  <a:gd name="connsiteY65" fmla="*/ 470059 h 742950"/>
                  <a:gd name="connsiteX66" fmla="*/ 2372201 w 3562350"/>
                  <a:gd name="connsiteY66" fmla="*/ 466249 h 742950"/>
                  <a:gd name="connsiteX67" fmla="*/ 2313146 w 3562350"/>
                  <a:gd name="connsiteY67" fmla="*/ 407194 h 742950"/>
                  <a:gd name="connsiteX68" fmla="*/ 2170271 w 3562350"/>
                  <a:gd name="connsiteY68" fmla="*/ 407194 h 742950"/>
                  <a:gd name="connsiteX69" fmla="*/ 2283619 w 3562350"/>
                  <a:gd name="connsiteY69" fmla="*/ 293846 h 742950"/>
                  <a:gd name="connsiteX70" fmla="*/ 2572226 w 3562350"/>
                  <a:gd name="connsiteY70" fmla="*/ 293846 h 742950"/>
                  <a:gd name="connsiteX71" fmla="*/ 2771299 w 3562350"/>
                  <a:gd name="connsiteY71" fmla="*/ 94774 h 742950"/>
                  <a:gd name="connsiteX72" fmla="*/ 2959894 w 3562350"/>
                  <a:gd name="connsiteY72" fmla="*/ 94774 h 742950"/>
                  <a:gd name="connsiteX73" fmla="*/ 3020854 w 3562350"/>
                  <a:gd name="connsiteY73" fmla="*/ 33814 h 742950"/>
                  <a:gd name="connsiteX74" fmla="*/ 3520916 w 3562350"/>
                  <a:gd name="connsiteY74" fmla="*/ 33814 h 742950"/>
                  <a:gd name="connsiteX75" fmla="*/ 3540919 w 3562350"/>
                  <a:gd name="connsiteY75" fmla="*/ 49054 h 742950"/>
                  <a:gd name="connsiteX76" fmla="*/ 3561874 w 3562350"/>
                  <a:gd name="connsiteY76" fmla="*/ 28099 h 742950"/>
                  <a:gd name="connsiteX77" fmla="*/ 3540919 w 3562350"/>
                  <a:gd name="connsiteY77" fmla="*/ 7144 h 742950"/>
                  <a:gd name="connsiteX78" fmla="*/ 3520916 w 3562350"/>
                  <a:gd name="connsiteY78" fmla="*/ 22384 h 742950"/>
                  <a:gd name="connsiteX79" fmla="*/ 3016091 w 3562350"/>
                  <a:gd name="connsiteY79" fmla="*/ 22384 h 742950"/>
                  <a:gd name="connsiteX80" fmla="*/ 2955131 w 3562350"/>
                  <a:gd name="connsiteY80" fmla="*/ 83344 h 742950"/>
                  <a:gd name="connsiteX81" fmla="*/ 2767489 w 3562350"/>
                  <a:gd name="connsiteY81" fmla="*/ 83344 h 742950"/>
                  <a:gd name="connsiteX82" fmla="*/ 2567464 w 3562350"/>
                  <a:gd name="connsiteY82" fmla="*/ 282416 h 74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3562350" h="742950">
                    <a:moveTo>
                      <a:pt x="2567464" y="282416"/>
                    </a:moveTo>
                    <a:lnTo>
                      <a:pt x="2279809" y="282416"/>
                    </a:lnTo>
                    <a:lnTo>
                      <a:pt x="2278856" y="281464"/>
                    </a:lnTo>
                    <a:lnTo>
                      <a:pt x="2277904" y="282416"/>
                    </a:lnTo>
                    <a:lnTo>
                      <a:pt x="1603534" y="282416"/>
                    </a:lnTo>
                    <a:lnTo>
                      <a:pt x="1461611" y="424339"/>
                    </a:lnTo>
                    <a:lnTo>
                      <a:pt x="1021556" y="424339"/>
                    </a:lnTo>
                    <a:lnTo>
                      <a:pt x="986314" y="389096"/>
                    </a:lnTo>
                    <a:cubicBezTo>
                      <a:pt x="991076" y="381476"/>
                      <a:pt x="990124" y="370999"/>
                      <a:pt x="982504" y="363379"/>
                    </a:cubicBezTo>
                    <a:cubicBezTo>
                      <a:pt x="973931" y="354806"/>
                      <a:pt x="960596" y="354806"/>
                      <a:pt x="952024" y="363379"/>
                    </a:cubicBezTo>
                    <a:cubicBezTo>
                      <a:pt x="943451" y="371951"/>
                      <a:pt x="943451" y="385286"/>
                      <a:pt x="952024" y="392906"/>
                    </a:cubicBezTo>
                    <a:cubicBezTo>
                      <a:pt x="958691" y="399574"/>
                      <a:pt x="969169" y="400526"/>
                      <a:pt x="977741" y="396716"/>
                    </a:cubicBezTo>
                    <a:lnTo>
                      <a:pt x="1016794" y="435769"/>
                    </a:lnTo>
                    <a:lnTo>
                      <a:pt x="1450181" y="435769"/>
                    </a:lnTo>
                    <a:lnTo>
                      <a:pt x="1370171" y="515779"/>
                    </a:lnTo>
                    <a:cubicBezTo>
                      <a:pt x="1362551" y="511016"/>
                      <a:pt x="1352074" y="511969"/>
                      <a:pt x="1344454" y="519589"/>
                    </a:cubicBezTo>
                    <a:cubicBezTo>
                      <a:pt x="1335881" y="528161"/>
                      <a:pt x="1335881" y="541496"/>
                      <a:pt x="1344454" y="549116"/>
                    </a:cubicBezTo>
                    <a:cubicBezTo>
                      <a:pt x="1353026" y="557689"/>
                      <a:pt x="1366361" y="557689"/>
                      <a:pt x="1373981" y="549116"/>
                    </a:cubicBezTo>
                    <a:cubicBezTo>
                      <a:pt x="1380649" y="542449"/>
                      <a:pt x="1381601" y="531971"/>
                      <a:pt x="1377791" y="523399"/>
                    </a:cubicBezTo>
                    <a:lnTo>
                      <a:pt x="1608296" y="292894"/>
                    </a:lnTo>
                    <a:lnTo>
                      <a:pt x="1982629" y="292894"/>
                    </a:lnTo>
                    <a:lnTo>
                      <a:pt x="1881664" y="393859"/>
                    </a:lnTo>
                    <a:lnTo>
                      <a:pt x="1726406" y="393859"/>
                    </a:lnTo>
                    <a:cubicBezTo>
                      <a:pt x="1723549" y="385286"/>
                      <a:pt x="1715929" y="378619"/>
                      <a:pt x="1706404" y="378619"/>
                    </a:cubicBezTo>
                    <a:cubicBezTo>
                      <a:pt x="1694974" y="378619"/>
                      <a:pt x="1685449" y="388144"/>
                      <a:pt x="1685449" y="399574"/>
                    </a:cubicBezTo>
                    <a:cubicBezTo>
                      <a:pt x="1685449" y="411004"/>
                      <a:pt x="1694974" y="420529"/>
                      <a:pt x="1706404" y="420529"/>
                    </a:cubicBezTo>
                    <a:cubicBezTo>
                      <a:pt x="1715929" y="420529"/>
                      <a:pt x="1724501" y="413861"/>
                      <a:pt x="1726406" y="405289"/>
                    </a:cubicBezTo>
                    <a:lnTo>
                      <a:pt x="1886426" y="405289"/>
                    </a:lnTo>
                    <a:lnTo>
                      <a:pt x="1998821" y="292894"/>
                    </a:lnTo>
                    <a:lnTo>
                      <a:pt x="2267426" y="292894"/>
                    </a:lnTo>
                    <a:lnTo>
                      <a:pt x="2010251" y="550069"/>
                    </a:lnTo>
                    <a:lnTo>
                      <a:pt x="1535906" y="550069"/>
                    </a:lnTo>
                    <a:lnTo>
                      <a:pt x="1372076" y="713899"/>
                    </a:lnTo>
                    <a:lnTo>
                      <a:pt x="1207294" y="713899"/>
                    </a:lnTo>
                    <a:lnTo>
                      <a:pt x="1059656" y="566261"/>
                    </a:lnTo>
                    <a:lnTo>
                      <a:pt x="833914" y="566261"/>
                    </a:lnTo>
                    <a:lnTo>
                      <a:pt x="833914" y="566261"/>
                    </a:lnTo>
                    <a:lnTo>
                      <a:pt x="755809" y="488156"/>
                    </a:lnTo>
                    <a:lnTo>
                      <a:pt x="453866" y="488156"/>
                    </a:lnTo>
                    <a:cubicBezTo>
                      <a:pt x="451009" y="479584"/>
                      <a:pt x="443389" y="472916"/>
                      <a:pt x="433864" y="472916"/>
                    </a:cubicBezTo>
                    <a:cubicBezTo>
                      <a:pt x="422434" y="472916"/>
                      <a:pt x="412909" y="482441"/>
                      <a:pt x="412909" y="493871"/>
                    </a:cubicBezTo>
                    <a:cubicBezTo>
                      <a:pt x="412909" y="505301"/>
                      <a:pt x="422434" y="514826"/>
                      <a:pt x="433864" y="514826"/>
                    </a:cubicBezTo>
                    <a:cubicBezTo>
                      <a:pt x="443389" y="514826"/>
                      <a:pt x="451961" y="508159"/>
                      <a:pt x="453866" y="499586"/>
                    </a:cubicBezTo>
                    <a:lnTo>
                      <a:pt x="750094" y="499586"/>
                    </a:lnTo>
                    <a:lnTo>
                      <a:pt x="817721" y="567214"/>
                    </a:lnTo>
                    <a:lnTo>
                      <a:pt x="360521" y="567214"/>
                    </a:lnTo>
                    <a:cubicBezTo>
                      <a:pt x="357664" y="558641"/>
                      <a:pt x="350044" y="551974"/>
                      <a:pt x="340519" y="551974"/>
                    </a:cubicBezTo>
                    <a:cubicBezTo>
                      <a:pt x="329089" y="551974"/>
                      <a:pt x="319564" y="561499"/>
                      <a:pt x="319564" y="572929"/>
                    </a:cubicBezTo>
                    <a:cubicBezTo>
                      <a:pt x="319564" y="584359"/>
                      <a:pt x="329089" y="593884"/>
                      <a:pt x="340519" y="593884"/>
                    </a:cubicBezTo>
                    <a:cubicBezTo>
                      <a:pt x="350044" y="593884"/>
                      <a:pt x="358616" y="587216"/>
                      <a:pt x="360521" y="578644"/>
                    </a:cubicBezTo>
                    <a:lnTo>
                      <a:pt x="1054894" y="578644"/>
                    </a:lnTo>
                    <a:lnTo>
                      <a:pt x="1191101" y="714851"/>
                    </a:lnTo>
                    <a:lnTo>
                      <a:pt x="48101" y="714851"/>
                    </a:lnTo>
                    <a:cubicBezTo>
                      <a:pt x="45244" y="706279"/>
                      <a:pt x="37624" y="699611"/>
                      <a:pt x="28099" y="699611"/>
                    </a:cubicBezTo>
                    <a:cubicBezTo>
                      <a:pt x="16669" y="699611"/>
                      <a:pt x="7144" y="709136"/>
                      <a:pt x="7144" y="720566"/>
                    </a:cubicBezTo>
                    <a:cubicBezTo>
                      <a:pt x="7144" y="731996"/>
                      <a:pt x="16669" y="741521"/>
                      <a:pt x="28099" y="741521"/>
                    </a:cubicBezTo>
                    <a:cubicBezTo>
                      <a:pt x="37624" y="741521"/>
                      <a:pt x="46196" y="734854"/>
                      <a:pt x="48101" y="726281"/>
                    </a:cubicBezTo>
                    <a:lnTo>
                      <a:pt x="1376839" y="726281"/>
                    </a:lnTo>
                    <a:lnTo>
                      <a:pt x="1540669" y="561499"/>
                    </a:lnTo>
                    <a:lnTo>
                      <a:pt x="2015014" y="561499"/>
                    </a:lnTo>
                    <a:lnTo>
                      <a:pt x="2159794" y="417671"/>
                    </a:lnTo>
                    <a:lnTo>
                      <a:pt x="2308384" y="417671"/>
                    </a:lnTo>
                    <a:lnTo>
                      <a:pt x="2364581" y="473869"/>
                    </a:lnTo>
                    <a:cubicBezTo>
                      <a:pt x="2359819" y="481489"/>
                      <a:pt x="2360771" y="491966"/>
                      <a:pt x="2368391" y="499586"/>
                    </a:cubicBezTo>
                    <a:cubicBezTo>
                      <a:pt x="2376964" y="508159"/>
                      <a:pt x="2390299" y="508159"/>
                      <a:pt x="2397919" y="499586"/>
                    </a:cubicBezTo>
                    <a:cubicBezTo>
                      <a:pt x="2406491" y="491014"/>
                      <a:pt x="2406491" y="477679"/>
                      <a:pt x="2397919" y="470059"/>
                    </a:cubicBezTo>
                    <a:cubicBezTo>
                      <a:pt x="2391251" y="463391"/>
                      <a:pt x="2380774" y="462439"/>
                      <a:pt x="2372201" y="466249"/>
                    </a:cubicBezTo>
                    <a:lnTo>
                      <a:pt x="2313146" y="407194"/>
                    </a:lnTo>
                    <a:lnTo>
                      <a:pt x="2170271" y="407194"/>
                    </a:lnTo>
                    <a:lnTo>
                      <a:pt x="2283619" y="293846"/>
                    </a:lnTo>
                    <a:lnTo>
                      <a:pt x="2572226" y="293846"/>
                    </a:lnTo>
                    <a:lnTo>
                      <a:pt x="2771299" y="94774"/>
                    </a:lnTo>
                    <a:lnTo>
                      <a:pt x="2959894" y="94774"/>
                    </a:lnTo>
                    <a:lnTo>
                      <a:pt x="3020854" y="33814"/>
                    </a:lnTo>
                    <a:lnTo>
                      <a:pt x="3520916" y="33814"/>
                    </a:lnTo>
                    <a:cubicBezTo>
                      <a:pt x="3523774" y="42386"/>
                      <a:pt x="3531394" y="49054"/>
                      <a:pt x="3540919" y="49054"/>
                    </a:cubicBezTo>
                    <a:cubicBezTo>
                      <a:pt x="3552349" y="49054"/>
                      <a:pt x="3561874" y="39529"/>
                      <a:pt x="3561874" y="28099"/>
                    </a:cubicBezTo>
                    <a:cubicBezTo>
                      <a:pt x="3561874" y="16669"/>
                      <a:pt x="3552349" y="7144"/>
                      <a:pt x="3540919" y="7144"/>
                    </a:cubicBezTo>
                    <a:cubicBezTo>
                      <a:pt x="3531394" y="7144"/>
                      <a:pt x="3522821" y="13811"/>
                      <a:pt x="3520916" y="22384"/>
                    </a:cubicBezTo>
                    <a:lnTo>
                      <a:pt x="3016091" y="22384"/>
                    </a:lnTo>
                    <a:lnTo>
                      <a:pt x="2955131" y="83344"/>
                    </a:lnTo>
                    <a:lnTo>
                      <a:pt x="2767489" y="83344"/>
                    </a:lnTo>
                    <a:lnTo>
                      <a:pt x="2567464" y="2824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2" name="Freeform: Shape 260">
                <a:extLst>
                  <a:ext uri="{FF2B5EF4-FFF2-40B4-BE49-F238E27FC236}">
                    <a16:creationId xmlns:a16="http://schemas.microsoft.com/office/drawing/2014/main" id="{3071341C-54AC-5EEC-896F-1E7A965AECAF}"/>
                  </a:ext>
                </a:extLst>
              </p:cNvPr>
              <p:cNvSpPr/>
              <p:nvPr/>
            </p:nvSpPr>
            <p:spPr>
              <a:xfrm>
                <a:off x="7533182" y="1351307"/>
                <a:ext cx="3552825" cy="771525"/>
              </a:xfrm>
              <a:custGeom>
                <a:avLst/>
                <a:gdLst>
                  <a:gd name="connsiteX0" fmla="*/ 271939 w 3552825"/>
                  <a:gd name="connsiteY0" fmla="*/ 772954 h 771525"/>
                  <a:gd name="connsiteX1" fmla="*/ 241459 w 3552825"/>
                  <a:gd name="connsiteY1" fmla="*/ 742474 h 771525"/>
                  <a:gd name="connsiteX2" fmla="*/ 271939 w 3552825"/>
                  <a:gd name="connsiteY2" fmla="*/ 711994 h 771525"/>
                  <a:gd name="connsiteX3" fmla="*/ 298609 w 3552825"/>
                  <a:gd name="connsiteY3" fmla="*/ 727234 h 771525"/>
                  <a:gd name="connsiteX4" fmla="*/ 817721 w 3552825"/>
                  <a:gd name="connsiteY4" fmla="*/ 727234 h 771525"/>
                  <a:gd name="connsiteX5" fmla="*/ 890111 w 3552825"/>
                  <a:gd name="connsiteY5" fmla="*/ 653891 h 771525"/>
                  <a:gd name="connsiteX6" fmla="*/ 64294 w 3552825"/>
                  <a:gd name="connsiteY6" fmla="*/ 653891 h 771525"/>
                  <a:gd name="connsiteX7" fmla="*/ 37624 w 3552825"/>
                  <a:gd name="connsiteY7" fmla="*/ 669131 h 771525"/>
                  <a:gd name="connsiteX8" fmla="*/ 7144 w 3552825"/>
                  <a:gd name="connsiteY8" fmla="*/ 638651 h 771525"/>
                  <a:gd name="connsiteX9" fmla="*/ 37624 w 3552825"/>
                  <a:gd name="connsiteY9" fmla="*/ 608171 h 771525"/>
                  <a:gd name="connsiteX10" fmla="*/ 64294 w 3552825"/>
                  <a:gd name="connsiteY10" fmla="*/ 623411 h 771525"/>
                  <a:gd name="connsiteX11" fmla="*/ 1397794 w 3552825"/>
                  <a:gd name="connsiteY11" fmla="*/ 623411 h 771525"/>
                  <a:gd name="connsiteX12" fmla="*/ 1762601 w 3552825"/>
                  <a:gd name="connsiteY12" fmla="*/ 258604 h 771525"/>
                  <a:gd name="connsiteX13" fmla="*/ 2255044 w 3552825"/>
                  <a:gd name="connsiteY13" fmla="*/ 258604 h 771525"/>
                  <a:gd name="connsiteX14" fmla="*/ 2179796 w 3552825"/>
                  <a:gd name="connsiteY14" fmla="*/ 183356 h 771525"/>
                  <a:gd name="connsiteX15" fmla="*/ 1637824 w 3552825"/>
                  <a:gd name="connsiteY15" fmla="*/ 183356 h 771525"/>
                  <a:gd name="connsiteX16" fmla="*/ 1289209 w 3552825"/>
                  <a:gd name="connsiteY16" fmla="*/ 531971 h 771525"/>
                  <a:gd name="connsiteX17" fmla="*/ 803434 w 3552825"/>
                  <a:gd name="connsiteY17" fmla="*/ 531971 h 771525"/>
                  <a:gd name="connsiteX18" fmla="*/ 776764 w 3552825"/>
                  <a:gd name="connsiteY18" fmla="*/ 547211 h 771525"/>
                  <a:gd name="connsiteX19" fmla="*/ 746284 w 3552825"/>
                  <a:gd name="connsiteY19" fmla="*/ 516731 h 771525"/>
                  <a:gd name="connsiteX20" fmla="*/ 776764 w 3552825"/>
                  <a:gd name="connsiteY20" fmla="*/ 486251 h 771525"/>
                  <a:gd name="connsiteX21" fmla="*/ 803434 w 3552825"/>
                  <a:gd name="connsiteY21" fmla="*/ 501491 h 771525"/>
                  <a:gd name="connsiteX22" fmla="*/ 1117759 w 3552825"/>
                  <a:gd name="connsiteY22" fmla="*/ 501491 h 771525"/>
                  <a:gd name="connsiteX23" fmla="*/ 1021556 w 3552825"/>
                  <a:gd name="connsiteY23" fmla="*/ 405289 h 771525"/>
                  <a:gd name="connsiteX24" fmla="*/ 211931 w 3552825"/>
                  <a:gd name="connsiteY24" fmla="*/ 405289 h 771525"/>
                  <a:gd name="connsiteX25" fmla="*/ 100489 w 3552825"/>
                  <a:gd name="connsiteY25" fmla="*/ 294799 h 771525"/>
                  <a:gd name="connsiteX26" fmla="*/ 91916 w 3552825"/>
                  <a:gd name="connsiteY26" fmla="*/ 295751 h 771525"/>
                  <a:gd name="connsiteX27" fmla="*/ 70009 w 3552825"/>
                  <a:gd name="connsiteY27" fmla="*/ 287179 h 771525"/>
                  <a:gd name="connsiteX28" fmla="*/ 70009 w 3552825"/>
                  <a:gd name="connsiteY28" fmla="*/ 243364 h 771525"/>
                  <a:gd name="connsiteX29" fmla="*/ 91916 w 3552825"/>
                  <a:gd name="connsiteY29" fmla="*/ 234791 h 771525"/>
                  <a:gd name="connsiteX30" fmla="*/ 113824 w 3552825"/>
                  <a:gd name="connsiteY30" fmla="*/ 243364 h 771525"/>
                  <a:gd name="connsiteX31" fmla="*/ 121444 w 3552825"/>
                  <a:gd name="connsiteY31" fmla="*/ 272891 h 771525"/>
                  <a:gd name="connsiteX32" fmla="*/ 224314 w 3552825"/>
                  <a:gd name="connsiteY32" fmla="*/ 375761 h 771525"/>
                  <a:gd name="connsiteX33" fmla="*/ 1033939 w 3552825"/>
                  <a:gd name="connsiteY33" fmla="*/ 375761 h 771525"/>
                  <a:gd name="connsiteX34" fmla="*/ 1160621 w 3552825"/>
                  <a:gd name="connsiteY34" fmla="*/ 502444 h 771525"/>
                  <a:gd name="connsiteX35" fmla="*/ 1276826 w 3552825"/>
                  <a:gd name="connsiteY35" fmla="*/ 502444 h 771525"/>
                  <a:gd name="connsiteX36" fmla="*/ 1625441 w 3552825"/>
                  <a:gd name="connsiteY36" fmla="*/ 153829 h 771525"/>
                  <a:gd name="connsiteX37" fmla="*/ 2193131 w 3552825"/>
                  <a:gd name="connsiteY37" fmla="*/ 153829 h 771525"/>
                  <a:gd name="connsiteX38" fmla="*/ 2298859 w 3552825"/>
                  <a:gd name="connsiteY38" fmla="*/ 259556 h 771525"/>
                  <a:gd name="connsiteX39" fmla="*/ 2721769 w 3552825"/>
                  <a:gd name="connsiteY39" fmla="*/ 259556 h 771525"/>
                  <a:gd name="connsiteX40" fmla="*/ 2973229 w 3552825"/>
                  <a:gd name="connsiteY40" fmla="*/ 7144 h 771525"/>
                  <a:gd name="connsiteX41" fmla="*/ 3548539 w 3552825"/>
                  <a:gd name="connsiteY41" fmla="*/ 7144 h 771525"/>
                  <a:gd name="connsiteX42" fmla="*/ 3548539 w 3552825"/>
                  <a:gd name="connsiteY42" fmla="*/ 37624 h 771525"/>
                  <a:gd name="connsiteX43" fmla="*/ 2985611 w 3552825"/>
                  <a:gd name="connsiteY43" fmla="*/ 37624 h 771525"/>
                  <a:gd name="connsiteX44" fmla="*/ 2733199 w 3552825"/>
                  <a:gd name="connsiteY44" fmla="*/ 290036 h 771525"/>
                  <a:gd name="connsiteX45" fmla="*/ 1774984 w 3552825"/>
                  <a:gd name="connsiteY45" fmla="*/ 290036 h 771525"/>
                  <a:gd name="connsiteX46" fmla="*/ 1635919 w 3552825"/>
                  <a:gd name="connsiteY46" fmla="*/ 429101 h 771525"/>
                  <a:gd name="connsiteX47" fmla="*/ 1871186 w 3552825"/>
                  <a:gd name="connsiteY47" fmla="*/ 429101 h 771525"/>
                  <a:gd name="connsiteX48" fmla="*/ 1968341 w 3552825"/>
                  <a:gd name="connsiteY48" fmla="*/ 526256 h 771525"/>
                  <a:gd name="connsiteX49" fmla="*/ 1976914 w 3552825"/>
                  <a:gd name="connsiteY49" fmla="*/ 525304 h 771525"/>
                  <a:gd name="connsiteX50" fmla="*/ 1998821 w 3552825"/>
                  <a:gd name="connsiteY50" fmla="*/ 533876 h 771525"/>
                  <a:gd name="connsiteX51" fmla="*/ 2007394 w 3552825"/>
                  <a:gd name="connsiteY51" fmla="*/ 555784 h 771525"/>
                  <a:gd name="connsiteX52" fmla="*/ 1998821 w 3552825"/>
                  <a:gd name="connsiteY52" fmla="*/ 577691 h 771525"/>
                  <a:gd name="connsiteX53" fmla="*/ 1976914 w 3552825"/>
                  <a:gd name="connsiteY53" fmla="*/ 586264 h 771525"/>
                  <a:gd name="connsiteX54" fmla="*/ 1955006 w 3552825"/>
                  <a:gd name="connsiteY54" fmla="*/ 577691 h 771525"/>
                  <a:gd name="connsiteX55" fmla="*/ 1947386 w 3552825"/>
                  <a:gd name="connsiteY55" fmla="*/ 548164 h 771525"/>
                  <a:gd name="connsiteX56" fmla="*/ 1859756 w 3552825"/>
                  <a:gd name="connsiteY56" fmla="*/ 460534 h 771525"/>
                  <a:gd name="connsiteX57" fmla="*/ 1606391 w 3552825"/>
                  <a:gd name="connsiteY57" fmla="*/ 460534 h 771525"/>
                  <a:gd name="connsiteX58" fmla="*/ 1410176 w 3552825"/>
                  <a:gd name="connsiteY58" fmla="*/ 654844 h 771525"/>
                  <a:gd name="connsiteX59" fmla="*/ 932974 w 3552825"/>
                  <a:gd name="connsiteY59" fmla="*/ 654844 h 771525"/>
                  <a:gd name="connsiteX60" fmla="*/ 830104 w 3552825"/>
                  <a:gd name="connsiteY60" fmla="*/ 757714 h 771525"/>
                  <a:gd name="connsiteX61" fmla="*/ 298609 w 3552825"/>
                  <a:gd name="connsiteY61" fmla="*/ 757714 h 771525"/>
                  <a:gd name="connsiteX62" fmla="*/ 271939 w 3552825"/>
                  <a:gd name="connsiteY62" fmla="*/ 772954 h 771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3552825" h="771525">
                    <a:moveTo>
                      <a:pt x="271939" y="772954"/>
                    </a:moveTo>
                    <a:cubicBezTo>
                      <a:pt x="254794" y="772954"/>
                      <a:pt x="241459" y="759619"/>
                      <a:pt x="241459" y="742474"/>
                    </a:cubicBezTo>
                    <a:cubicBezTo>
                      <a:pt x="241459" y="725329"/>
                      <a:pt x="254794" y="711994"/>
                      <a:pt x="271939" y="711994"/>
                    </a:cubicBezTo>
                    <a:cubicBezTo>
                      <a:pt x="283369" y="711994"/>
                      <a:pt x="292894" y="717709"/>
                      <a:pt x="298609" y="727234"/>
                    </a:cubicBezTo>
                    <a:lnTo>
                      <a:pt x="817721" y="727234"/>
                    </a:lnTo>
                    <a:lnTo>
                      <a:pt x="890111" y="653891"/>
                    </a:lnTo>
                    <a:lnTo>
                      <a:pt x="64294" y="653891"/>
                    </a:lnTo>
                    <a:cubicBezTo>
                      <a:pt x="58579" y="663416"/>
                      <a:pt x="49054" y="669131"/>
                      <a:pt x="37624" y="669131"/>
                    </a:cubicBezTo>
                    <a:cubicBezTo>
                      <a:pt x="20479" y="669131"/>
                      <a:pt x="7144" y="655796"/>
                      <a:pt x="7144" y="638651"/>
                    </a:cubicBezTo>
                    <a:cubicBezTo>
                      <a:pt x="7144" y="621506"/>
                      <a:pt x="20479" y="608171"/>
                      <a:pt x="37624" y="608171"/>
                    </a:cubicBezTo>
                    <a:cubicBezTo>
                      <a:pt x="49054" y="608171"/>
                      <a:pt x="58579" y="613886"/>
                      <a:pt x="64294" y="623411"/>
                    </a:cubicBezTo>
                    <a:lnTo>
                      <a:pt x="1397794" y="623411"/>
                    </a:lnTo>
                    <a:lnTo>
                      <a:pt x="1762601" y="258604"/>
                    </a:lnTo>
                    <a:lnTo>
                      <a:pt x="2255044" y="258604"/>
                    </a:lnTo>
                    <a:lnTo>
                      <a:pt x="2179796" y="183356"/>
                    </a:lnTo>
                    <a:lnTo>
                      <a:pt x="1637824" y="183356"/>
                    </a:lnTo>
                    <a:lnTo>
                      <a:pt x="1289209" y="531971"/>
                    </a:lnTo>
                    <a:lnTo>
                      <a:pt x="803434" y="531971"/>
                    </a:lnTo>
                    <a:cubicBezTo>
                      <a:pt x="797719" y="541496"/>
                      <a:pt x="788194" y="547211"/>
                      <a:pt x="776764" y="547211"/>
                    </a:cubicBezTo>
                    <a:cubicBezTo>
                      <a:pt x="759619" y="547211"/>
                      <a:pt x="746284" y="533876"/>
                      <a:pt x="746284" y="516731"/>
                    </a:cubicBezTo>
                    <a:cubicBezTo>
                      <a:pt x="746284" y="499586"/>
                      <a:pt x="759619" y="486251"/>
                      <a:pt x="776764" y="486251"/>
                    </a:cubicBezTo>
                    <a:cubicBezTo>
                      <a:pt x="788194" y="486251"/>
                      <a:pt x="797719" y="491966"/>
                      <a:pt x="803434" y="501491"/>
                    </a:cubicBezTo>
                    <a:lnTo>
                      <a:pt x="1117759" y="501491"/>
                    </a:lnTo>
                    <a:lnTo>
                      <a:pt x="1021556" y="405289"/>
                    </a:lnTo>
                    <a:lnTo>
                      <a:pt x="211931" y="405289"/>
                    </a:lnTo>
                    <a:lnTo>
                      <a:pt x="100489" y="294799"/>
                    </a:lnTo>
                    <a:cubicBezTo>
                      <a:pt x="97631" y="295751"/>
                      <a:pt x="94774" y="295751"/>
                      <a:pt x="91916" y="295751"/>
                    </a:cubicBezTo>
                    <a:cubicBezTo>
                      <a:pt x="83344" y="295751"/>
                      <a:pt x="75724" y="292894"/>
                      <a:pt x="70009" y="287179"/>
                    </a:cubicBezTo>
                    <a:cubicBezTo>
                      <a:pt x="57626" y="274796"/>
                      <a:pt x="57626" y="255746"/>
                      <a:pt x="70009" y="243364"/>
                    </a:cubicBezTo>
                    <a:cubicBezTo>
                      <a:pt x="75724" y="237649"/>
                      <a:pt x="83344" y="234791"/>
                      <a:pt x="91916" y="234791"/>
                    </a:cubicBezTo>
                    <a:cubicBezTo>
                      <a:pt x="100489" y="234791"/>
                      <a:pt x="108109" y="237649"/>
                      <a:pt x="113824" y="243364"/>
                    </a:cubicBezTo>
                    <a:cubicBezTo>
                      <a:pt x="121444" y="250984"/>
                      <a:pt x="124301" y="262414"/>
                      <a:pt x="121444" y="272891"/>
                    </a:cubicBezTo>
                    <a:lnTo>
                      <a:pt x="224314" y="375761"/>
                    </a:lnTo>
                    <a:lnTo>
                      <a:pt x="1033939" y="375761"/>
                    </a:lnTo>
                    <a:lnTo>
                      <a:pt x="1160621" y="502444"/>
                    </a:lnTo>
                    <a:lnTo>
                      <a:pt x="1276826" y="502444"/>
                    </a:lnTo>
                    <a:lnTo>
                      <a:pt x="1625441" y="153829"/>
                    </a:lnTo>
                    <a:lnTo>
                      <a:pt x="2193131" y="153829"/>
                    </a:lnTo>
                    <a:lnTo>
                      <a:pt x="2298859" y="259556"/>
                    </a:lnTo>
                    <a:lnTo>
                      <a:pt x="2721769" y="259556"/>
                    </a:lnTo>
                    <a:lnTo>
                      <a:pt x="2973229" y="7144"/>
                    </a:lnTo>
                    <a:lnTo>
                      <a:pt x="3548539" y="7144"/>
                    </a:lnTo>
                    <a:lnTo>
                      <a:pt x="3548539" y="37624"/>
                    </a:lnTo>
                    <a:lnTo>
                      <a:pt x="2985611" y="37624"/>
                    </a:lnTo>
                    <a:lnTo>
                      <a:pt x="2733199" y="290036"/>
                    </a:lnTo>
                    <a:lnTo>
                      <a:pt x="1774984" y="290036"/>
                    </a:lnTo>
                    <a:lnTo>
                      <a:pt x="1635919" y="429101"/>
                    </a:lnTo>
                    <a:lnTo>
                      <a:pt x="1871186" y="429101"/>
                    </a:lnTo>
                    <a:lnTo>
                      <a:pt x="1968341" y="526256"/>
                    </a:lnTo>
                    <a:cubicBezTo>
                      <a:pt x="1971199" y="525304"/>
                      <a:pt x="1974056" y="525304"/>
                      <a:pt x="1976914" y="525304"/>
                    </a:cubicBezTo>
                    <a:cubicBezTo>
                      <a:pt x="1985486" y="525304"/>
                      <a:pt x="1993106" y="528161"/>
                      <a:pt x="1998821" y="533876"/>
                    </a:cubicBezTo>
                    <a:cubicBezTo>
                      <a:pt x="2004536" y="539591"/>
                      <a:pt x="2007394" y="547211"/>
                      <a:pt x="2007394" y="555784"/>
                    </a:cubicBezTo>
                    <a:cubicBezTo>
                      <a:pt x="2007394" y="564356"/>
                      <a:pt x="2004536" y="571976"/>
                      <a:pt x="1998821" y="577691"/>
                    </a:cubicBezTo>
                    <a:cubicBezTo>
                      <a:pt x="1993106" y="583406"/>
                      <a:pt x="1985486" y="586264"/>
                      <a:pt x="1976914" y="586264"/>
                    </a:cubicBezTo>
                    <a:cubicBezTo>
                      <a:pt x="1968341" y="586264"/>
                      <a:pt x="1960721" y="583406"/>
                      <a:pt x="1955006" y="577691"/>
                    </a:cubicBezTo>
                    <a:cubicBezTo>
                      <a:pt x="1947386" y="570071"/>
                      <a:pt x="1944529" y="558641"/>
                      <a:pt x="1947386" y="548164"/>
                    </a:cubicBezTo>
                    <a:lnTo>
                      <a:pt x="1859756" y="460534"/>
                    </a:lnTo>
                    <a:lnTo>
                      <a:pt x="1606391" y="460534"/>
                    </a:lnTo>
                    <a:lnTo>
                      <a:pt x="1410176" y="654844"/>
                    </a:lnTo>
                    <a:lnTo>
                      <a:pt x="932974" y="654844"/>
                    </a:lnTo>
                    <a:lnTo>
                      <a:pt x="830104" y="757714"/>
                    </a:lnTo>
                    <a:lnTo>
                      <a:pt x="298609" y="757714"/>
                    </a:lnTo>
                    <a:cubicBezTo>
                      <a:pt x="292894" y="767239"/>
                      <a:pt x="283369" y="772954"/>
                      <a:pt x="271939" y="7729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3" name="Freeform: Shape 261">
                <a:extLst>
                  <a:ext uri="{FF2B5EF4-FFF2-40B4-BE49-F238E27FC236}">
                    <a16:creationId xmlns:a16="http://schemas.microsoft.com/office/drawing/2014/main" id="{97D5EBEC-FD23-C27A-8288-4A62F3DA3AF1}"/>
                  </a:ext>
                </a:extLst>
              </p:cNvPr>
              <p:cNvSpPr/>
              <p:nvPr/>
            </p:nvSpPr>
            <p:spPr>
              <a:xfrm>
                <a:off x="7543660" y="1360832"/>
                <a:ext cx="3533775" cy="752475"/>
              </a:xfrm>
              <a:custGeom>
                <a:avLst/>
                <a:gdLst>
                  <a:gd name="connsiteX0" fmla="*/ 903446 w 3533775"/>
                  <a:gd name="connsiteY0" fmla="*/ 634841 h 752475"/>
                  <a:gd name="connsiteX1" fmla="*/ 812006 w 3533775"/>
                  <a:gd name="connsiteY1" fmla="*/ 727234 h 752475"/>
                  <a:gd name="connsiteX2" fmla="*/ 281464 w 3533775"/>
                  <a:gd name="connsiteY2" fmla="*/ 727234 h 752475"/>
                  <a:gd name="connsiteX3" fmla="*/ 261461 w 3533775"/>
                  <a:gd name="connsiteY3" fmla="*/ 711994 h 752475"/>
                  <a:gd name="connsiteX4" fmla="*/ 240506 w 3533775"/>
                  <a:gd name="connsiteY4" fmla="*/ 732949 h 752475"/>
                  <a:gd name="connsiteX5" fmla="*/ 261461 w 3533775"/>
                  <a:gd name="connsiteY5" fmla="*/ 753904 h 752475"/>
                  <a:gd name="connsiteX6" fmla="*/ 281464 w 3533775"/>
                  <a:gd name="connsiteY6" fmla="*/ 738664 h 752475"/>
                  <a:gd name="connsiteX7" fmla="*/ 815816 w 3533775"/>
                  <a:gd name="connsiteY7" fmla="*/ 738664 h 752475"/>
                  <a:gd name="connsiteX8" fmla="*/ 918686 w 3533775"/>
                  <a:gd name="connsiteY8" fmla="*/ 635794 h 752475"/>
                  <a:gd name="connsiteX9" fmla="*/ 917734 w 3533775"/>
                  <a:gd name="connsiteY9" fmla="*/ 634841 h 752475"/>
                  <a:gd name="connsiteX10" fmla="*/ 1395889 w 3533775"/>
                  <a:gd name="connsiteY10" fmla="*/ 634841 h 752475"/>
                  <a:gd name="connsiteX11" fmla="*/ 1591151 w 3533775"/>
                  <a:gd name="connsiteY11" fmla="*/ 439579 h 752475"/>
                  <a:gd name="connsiteX12" fmla="*/ 1852136 w 3533775"/>
                  <a:gd name="connsiteY12" fmla="*/ 439579 h 752475"/>
                  <a:gd name="connsiteX13" fmla="*/ 1947386 w 3533775"/>
                  <a:gd name="connsiteY13" fmla="*/ 534829 h 752475"/>
                  <a:gd name="connsiteX14" fmla="*/ 1951196 w 3533775"/>
                  <a:gd name="connsiteY14" fmla="*/ 560546 h 752475"/>
                  <a:gd name="connsiteX15" fmla="*/ 1980724 w 3533775"/>
                  <a:gd name="connsiteY15" fmla="*/ 560546 h 752475"/>
                  <a:gd name="connsiteX16" fmla="*/ 1980724 w 3533775"/>
                  <a:gd name="connsiteY16" fmla="*/ 531019 h 752475"/>
                  <a:gd name="connsiteX17" fmla="*/ 1955006 w 3533775"/>
                  <a:gd name="connsiteY17" fmla="*/ 527209 h 752475"/>
                  <a:gd name="connsiteX18" fmla="*/ 1856899 w 3533775"/>
                  <a:gd name="connsiteY18" fmla="*/ 429101 h 752475"/>
                  <a:gd name="connsiteX19" fmla="*/ 1602581 w 3533775"/>
                  <a:gd name="connsiteY19" fmla="*/ 429101 h 752475"/>
                  <a:gd name="connsiteX20" fmla="*/ 1760696 w 3533775"/>
                  <a:gd name="connsiteY20" fmla="*/ 270986 h 752475"/>
                  <a:gd name="connsiteX21" fmla="*/ 2718911 w 3533775"/>
                  <a:gd name="connsiteY21" fmla="*/ 270986 h 752475"/>
                  <a:gd name="connsiteX22" fmla="*/ 2971324 w 3533775"/>
                  <a:gd name="connsiteY22" fmla="*/ 18574 h 752475"/>
                  <a:gd name="connsiteX23" fmla="*/ 3528536 w 3533775"/>
                  <a:gd name="connsiteY23" fmla="*/ 18574 h 752475"/>
                  <a:gd name="connsiteX24" fmla="*/ 3528536 w 3533775"/>
                  <a:gd name="connsiteY24" fmla="*/ 7144 h 752475"/>
                  <a:gd name="connsiteX25" fmla="*/ 2966561 w 3533775"/>
                  <a:gd name="connsiteY25" fmla="*/ 7144 h 752475"/>
                  <a:gd name="connsiteX26" fmla="*/ 2714149 w 3533775"/>
                  <a:gd name="connsiteY26" fmla="*/ 259556 h 752475"/>
                  <a:gd name="connsiteX27" fmla="*/ 2282666 w 3533775"/>
                  <a:gd name="connsiteY27" fmla="*/ 259556 h 752475"/>
                  <a:gd name="connsiteX28" fmla="*/ 2282666 w 3533775"/>
                  <a:gd name="connsiteY28" fmla="*/ 259556 h 752475"/>
                  <a:gd name="connsiteX29" fmla="*/ 2177891 w 3533775"/>
                  <a:gd name="connsiteY29" fmla="*/ 153829 h 752475"/>
                  <a:gd name="connsiteX30" fmla="*/ 1617821 w 3533775"/>
                  <a:gd name="connsiteY30" fmla="*/ 153829 h 752475"/>
                  <a:gd name="connsiteX31" fmla="*/ 1270159 w 3533775"/>
                  <a:gd name="connsiteY31" fmla="*/ 502444 h 752475"/>
                  <a:gd name="connsiteX32" fmla="*/ 1146334 w 3533775"/>
                  <a:gd name="connsiteY32" fmla="*/ 502444 h 752475"/>
                  <a:gd name="connsiteX33" fmla="*/ 1020604 w 3533775"/>
                  <a:gd name="connsiteY33" fmla="*/ 376714 h 752475"/>
                  <a:gd name="connsiteX34" fmla="*/ 210979 w 3533775"/>
                  <a:gd name="connsiteY34" fmla="*/ 376714 h 752475"/>
                  <a:gd name="connsiteX35" fmla="*/ 100489 w 3533775"/>
                  <a:gd name="connsiteY35" fmla="*/ 266224 h 752475"/>
                  <a:gd name="connsiteX36" fmla="*/ 96679 w 3533775"/>
                  <a:gd name="connsiteY36" fmla="*/ 240506 h 752475"/>
                  <a:gd name="connsiteX37" fmla="*/ 67151 w 3533775"/>
                  <a:gd name="connsiteY37" fmla="*/ 240506 h 752475"/>
                  <a:gd name="connsiteX38" fmla="*/ 67151 w 3533775"/>
                  <a:gd name="connsiteY38" fmla="*/ 270034 h 752475"/>
                  <a:gd name="connsiteX39" fmla="*/ 92869 w 3533775"/>
                  <a:gd name="connsiteY39" fmla="*/ 273844 h 752475"/>
                  <a:gd name="connsiteX40" fmla="*/ 206216 w 3533775"/>
                  <a:gd name="connsiteY40" fmla="*/ 387191 h 752475"/>
                  <a:gd name="connsiteX41" fmla="*/ 1015841 w 3533775"/>
                  <a:gd name="connsiteY41" fmla="*/ 387191 h 752475"/>
                  <a:gd name="connsiteX42" fmla="*/ 1130141 w 3533775"/>
                  <a:gd name="connsiteY42" fmla="*/ 502444 h 752475"/>
                  <a:gd name="connsiteX43" fmla="*/ 786289 w 3533775"/>
                  <a:gd name="connsiteY43" fmla="*/ 502444 h 752475"/>
                  <a:gd name="connsiteX44" fmla="*/ 766286 w 3533775"/>
                  <a:gd name="connsiteY44" fmla="*/ 487204 h 752475"/>
                  <a:gd name="connsiteX45" fmla="*/ 745331 w 3533775"/>
                  <a:gd name="connsiteY45" fmla="*/ 508159 h 752475"/>
                  <a:gd name="connsiteX46" fmla="*/ 766286 w 3533775"/>
                  <a:gd name="connsiteY46" fmla="*/ 529114 h 752475"/>
                  <a:gd name="connsiteX47" fmla="*/ 786289 w 3533775"/>
                  <a:gd name="connsiteY47" fmla="*/ 513874 h 752475"/>
                  <a:gd name="connsiteX48" fmla="*/ 1274921 w 3533775"/>
                  <a:gd name="connsiteY48" fmla="*/ 513874 h 752475"/>
                  <a:gd name="connsiteX49" fmla="*/ 1623536 w 3533775"/>
                  <a:gd name="connsiteY49" fmla="*/ 165259 h 752475"/>
                  <a:gd name="connsiteX50" fmla="*/ 2174081 w 3533775"/>
                  <a:gd name="connsiteY50" fmla="*/ 165259 h 752475"/>
                  <a:gd name="connsiteX51" fmla="*/ 2268379 w 3533775"/>
                  <a:gd name="connsiteY51" fmla="*/ 259556 h 752475"/>
                  <a:gd name="connsiteX52" fmla="*/ 1756886 w 3533775"/>
                  <a:gd name="connsiteY52" fmla="*/ 259556 h 752475"/>
                  <a:gd name="connsiteX53" fmla="*/ 1392079 w 3533775"/>
                  <a:gd name="connsiteY53" fmla="*/ 624364 h 752475"/>
                  <a:gd name="connsiteX54" fmla="*/ 48101 w 3533775"/>
                  <a:gd name="connsiteY54" fmla="*/ 624364 h 752475"/>
                  <a:gd name="connsiteX55" fmla="*/ 28099 w 3533775"/>
                  <a:gd name="connsiteY55" fmla="*/ 609124 h 752475"/>
                  <a:gd name="connsiteX56" fmla="*/ 7144 w 3533775"/>
                  <a:gd name="connsiteY56" fmla="*/ 630079 h 752475"/>
                  <a:gd name="connsiteX57" fmla="*/ 28099 w 3533775"/>
                  <a:gd name="connsiteY57" fmla="*/ 651034 h 752475"/>
                  <a:gd name="connsiteX58" fmla="*/ 48101 w 3533775"/>
                  <a:gd name="connsiteY58" fmla="*/ 635794 h 752475"/>
                  <a:gd name="connsiteX59" fmla="*/ 903446 w 3533775"/>
                  <a:gd name="connsiteY59" fmla="*/ 635794 h 752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3533775" h="752475">
                    <a:moveTo>
                      <a:pt x="903446" y="634841"/>
                    </a:moveTo>
                    <a:lnTo>
                      <a:pt x="812006" y="727234"/>
                    </a:lnTo>
                    <a:lnTo>
                      <a:pt x="281464" y="727234"/>
                    </a:lnTo>
                    <a:cubicBezTo>
                      <a:pt x="278606" y="718661"/>
                      <a:pt x="270986" y="711994"/>
                      <a:pt x="261461" y="711994"/>
                    </a:cubicBezTo>
                    <a:cubicBezTo>
                      <a:pt x="250031" y="711994"/>
                      <a:pt x="240506" y="721519"/>
                      <a:pt x="240506" y="732949"/>
                    </a:cubicBezTo>
                    <a:cubicBezTo>
                      <a:pt x="240506" y="744379"/>
                      <a:pt x="250031" y="753904"/>
                      <a:pt x="261461" y="753904"/>
                    </a:cubicBezTo>
                    <a:cubicBezTo>
                      <a:pt x="270986" y="753904"/>
                      <a:pt x="279559" y="747236"/>
                      <a:pt x="281464" y="738664"/>
                    </a:cubicBezTo>
                    <a:lnTo>
                      <a:pt x="815816" y="738664"/>
                    </a:lnTo>
                    <a:lnTo>
                      <a:pt x="918686" y="635794"/>
                    </a:lnTo>
                    <a:lnTo>
                      <a:pt x="917734" y="634841"/>
                    </a:lnTo>
                    <a:lnTo>
                      <a:pt x="1395889" y="634841"/>
                    </a:lnTo>
                    <a:lnTo>
                      <a:pt x="1591151" y="439579"/>
                    </a:lnTo>
                    <a:lnTo>
                      <a:pt x="1852136" y="439579"/>
                    </a:lnTo>
                    <a:lnTo>
                      <a:pt x="1947386" y="534829"/>
                    </a:lnTo>
                    <a:cubicBezTo>
                      <a:pt x="1942624" y="542449"/>
                      <a:pt x="1943576" y="552926"/>
                      <a:pt x="1951196" y="560546"/>
                    </a:cubicBezTo>
                    <a:cubicBezTo>
                      <a:pt x="1959769" y="569119"/>
                      <a:pt x="1973104" y="569119"/>
                      <a:pt x="1980724" y="560546"/>
                    </a:cubicBezTo>
                    <a:cubicBezTo>
                      <a:pt x="1989296" y="551974"/>
                      <a:pt x="1989296" y="538639"/>
                      <a:pt x="1980724" y="531019"/>
                    </a:cubicBezTo>
                    <a:cubicBezTo>
                      <a:pt x="1974056" y="524351"/>
                      <a:pt x="1963579" y="523399"/>
                      <a:pt x="1955006" y="527209"/>
                    </a:cubicBezTo>
                    <a:lnTo>
                      <a:pt x="1856899" y="429101"/>
                    </a:lnTo>
                    <a:lnTo>
                      <a:pt x="1602581" y="429101"/>
                    </a:lnTo>
                    <a:lnTo>
                      <a:pt x="1760696" y="270986"/>
                    </a:lnTo>
                    <a:lnTo>
                      <a:pt x="2718911" y="270986"/>
                    </a:lnTo>
                    <a:lnTo>
                      <a:pt x="2971324" y="18574"/>
                    </a:lnTo>
                    <a:lnTo>
                      <a:pt x="3528536" y="18574"/>
                    </a:lnTo>
                    <a:lnTo>
                      <a:pt x="3528536" y="7144"/>
                    </a:lnTo>
                    <a:lnTo>
                      <a:pt x="2966561" y="7144"/>
                    </a:lnTo>
                    <a:lnTo>
                      <a:pt x="2714149" y="259556"/>
                    </a:lnTo>
                    <a:lnTo>
                      <a:pt x="2282666" y="259556"/>
                    </a:lnTo>
                    <a:lnTo>
                      <a:pt x="2282666" y="259556"/>
                    </a:lnTo>
                    <a:lnTo>
                      <a:pt x="2177891" y="153829"/>
                    </a:lnTo>
                    <a:lnTo>
                      <a:pt x="1617821" y="153829"/>
                    </a:lnTo>
                    <a:lnTo>
                      <a:pt x="1270159" y="502444"/>
                    </a:lnTo>
                    <a:lnTo>
                      <a:pt x="1146334" y="502444"/>
                    </a:lnTo>
                    <a:lnTo>
                      <a:pt x="1020604" y="376714"/>
                    </a:lnTo>
                    <a:lnTo>
                      <a:pt x="210979" y="376714"/>
                    </a:lnTo>
                    <a:lnTo>
                      <a:pt x="100489" y="266224"/>
                    </a:lnTo>
                    <a:cubicBezTo>
                      <a:pt x="105251" y="258604"/>
                      <a:pt x="104299" y="248126"/>
                      <a:pt x="96679" y="240506"/>
                    </a:cubicBezTo>
                    <a:cubicBezTo>
                      <a:pt x="88106" y="231934"/>
                      <a:pt x="74771" y="231934"/>
                      <a:pt x="67151" y="240506"/>
                    </a:cubicBezTo>
                    <a:cubicBezTo>
                      <a:pt x="58579" y="249079"/>
                      <a:pt x="58579" y="262414"/>
                      <a:pt x="67151" y="270034"/>
                    </a:cubicBezTo>
                    <a:cubicBezTo>
                      <a:pt x="73819" y="276701"/>
                      <a:pt x="84296" y="277654"/>
                      <a:pt x="92869" y="273844"/>
                    </a:cubicBezTo>
                    <a:lnTo>
                      <a:pt x="206216" y="387191"/>
                    </a:lnTo>
                    <a:lnTo>
                      <a:pt x="1015841" y="387191"/>
                    </a:lnTo>
                    <a:lnTo>
                      <a:pt x="1130141" y="502444"/>
                    </a:lnTo>
                    <a:lnTo>
                      <a:pt x="786289" y="502444"/>
                    </a:lnTo>
                    <a:cubicBezTo>
                      <a:pt x="783431" y="493871"/>
                      <a:pt x="775811" y="487204"/>
                      <a:pt x="766286" y="487204"/>
                    </a:cubicBezTo>
                    <a:cubicBezTo>
                      <a:pt x="754856" y="487204"/>
                      <a:pt x="745331" y="496729"/>
                      <a:pt x="745331" y="508159"/>
                    </a:cubicBezTo>
                    <a:cubicBezTo>
                      <a:pt x="745331" y="519589"/>
                      <a:pt x="754856" y="529114"/>
                      <a:pt x="766286" y="529114"/>
                    </a:cubicBezTo>
                    <a:cubicBezTo>
                      <a:pt x="775811" y="529114"/>
                      <a:pt x="784384" y="522446"/>
                      <a:pt x="786289" y="513874"/>
                    </a:cubicBezTo>
                    <a:lnTo>
                      <a:pt x="1274921" y="513874"/>
                    </a:lnTo>
                    <a:lnTo>
                      <a:pt x="1623536" y="165259"/>
                    </a:lnTo>
                    <a:lnTo>
                      <a:pt x="2174081" y="165259"/>
                    </a:lnTo>
                    <a:lnTo>
                      <a:pt x="2268379" y="259556"/>
                    </a:lnTo>
                    <a:lnTo>
                      <a:pt x="1756886" y="259556"/>
                    </a:lnTo>
                    <a:lnTo>
                      <a:pt x="1392079" y="624364"/>
                    </a:lnTo>
                    <a:lnTo>
                      <a:pt x="48101" y="624364"/>
                    </a:lnTo>
                    <a:cubicBezTo>
                      <a:pt x="45244" y="615791"/>
                      <a:pt x="37624" y="609124"/>
                      <a:pt x="28099" y="609124"/>
                    </a:cubicBezTo>
                    <a:cubicBezTo>
                      <a:pt x="16669" y="609124"/>
                      <a:pt x="7144" y="618649"/>
                      <a:pt x="7144" y="630079"/>
                    </a:cubicBezTo>
                    <a:cubicBezTo>
                      <a:pt x="7144" y="641509"/>
                      <a:pt x="16669" y="651034"/>
                      <a:pt x="28099" y="651034"/>
                    </a:cubicBezTo>
                    <a:cubicBezTo>
                      <a:pt x="37624" y="651034"/>
                      <a:pt x="46196" y="644366"/>
                      <a:pt x="48101" y="635794"/>
                    </a:cubicBezTo>
                    <a:lnTo>
                      <a:pt x="903446" y="63579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4" name="Freeform: Shape 262">
                <a:extLst>
                  <a:ext uri="{FF2B5EF4-FFF2-40B4-BE49-F238E27FC236}">
                    <a16:creationId xmlns:a16="http://schemas.microsoft.com/office/drawing/2014/main" id="{CC1CE768-A799-6B25-D91C-345AA6785BEE}"/>
                  </a:ext>
                </a:extLst>
              </p:cNvPr>
              <p:cNvSpPr/>
              <p:nvPr/>
            </p:nvSpPr>
            <p:spPr>
              <a:xfrm>
                <a:off x="7588427" y="1653250"/>
                <a:ext cx="4210050" cy="1152525"/>
              </a:xfrm>
              <a:custGeom>
                <a:avLst/>
                <a:gdLst>
                  <a:gd name="connsiteX0" fmla="*/ 37624 w 4210050"/>
                  <a:gd name="connsiteY0" fmla="*/ 1153954 h 1152525"/>
                  <a:gd name="connsiteX1" fmla="*/ 15716 w 4210050"/>
                  <a:gd name="connsiteY1" fmla="*/ 1145381 h 1152525"/>
                  <a:gd name="connsiteX2" fmla="*/ 7144 w 4210050"/>
                  <a:gd name="connsiteY2" fmla="*/ 1123474 h 1152525"/>
                  <a:gd name="connsiteX3" fmla="*/ 16669 w 4210050"/>
                  <a:gd name="connsiteY3" fmla="*/ 1101566 h 1152525"/>
                  <a:gd name="connsiteX4" fmla="*/ 38576 w 4210050"/>
                  <a:gd name="connsiteY4" fmla="*/ 1092994 h 1152525"/>
                  <a:gd name="connsiteX5" fmla="*/ 47149 w 4210050"/>
                  <a:gd name="connsiteY5" fmla="*/ 1093946 h 1152525"/>
                  <a:gd name="connsiteX6" fmla="*/ 185261 w 4210050"/>
                  <a:gd name="connsiteY6" fmla="*/ 955834 h 1152525"/>
                  <a:gd name="connsiteX7" fmla="*/ 1015841 w 4210050"/>
                  <a:gd name="connsiteY7" fmla="*/ 955834 h 1152525"/>
                  <a:gd name="connsiteX8" fmla="*/ 1182529 w 4210050"/>
                  <a:gd name="connsiteY8" fmla="*/ 789146 h 1152525"/>
                  <a:gd name="connsiteX9" fmla="*/ 524351 w 4210050"/>
                  <a:gd name="connsiteY9" fmla="*/ 789146 h 1152525"/>
                  <a:gd name="connsiteX10" fmla="*/ 455771 w 4210050"/>
                  <a:gd name="connsiteY10" fmla="*/ 720566 h 1152525"/>
                  <a:gd name="connsiteX11" fmla="*/ 447199 w 4210050"/>
                  <a:gd name="connsiteY11" fmla="*/ 721519 h 1152525"/>
                  <a:gd name="connsiteX12" fmla="*/ 425291 w 4210050"/>
                  <a:gd name="connsiteY12" fmla="*/ 712946 h 1152525"/>
                  <a:gd name="connsiteX13" fmla="*/ 416719 w 4210050"/>
                  <a:gd name="connsiteY13" fmla="*/ 691039 h 1152525"/>
                  <a:gd name="connsiteX14" fmla="*/ 425291 w 4210050"/>
                  <a:gd name="connsiteY14" fmla="*/ 669131 h 1152525"/>
                  <a:gd name="connsiteX15" fmla="*/ 447199 w 4210050"/>
                  <a:gd name="connsiteY15" fmla="*/ 660559 h 1152525"/>
                  <a:gd name="connsiteX16" fmla="*/ 469106 w 4210050"/>
                  <a:gd name="connsiteY16" fmla="*/ 669131 h 1152525"/>
                  <a:gd name="connsiteX17" fmla="*/ 476726 w 4210050"/>
                  <a:gd name="connsiteY17" fmla="*/ 698659 h 1152525"/>
                  <a:gd name="connsiteX18" fmla="*/ 536734 w 4210050"/>
                  <a:gd name="connsiteY18" fmla="*/ 758666 h 1152525"/>
                  <a:gd name="connsiteX19" fmla="*/ 1423511 w 4210050"/>
                  <a:gd name="connsiteY19" fmla="*/ 758666 h 1152525"/>
                  <a:gd name="connsiteX20" fmla="*/ 1546384 w 4210050"/>
                  <a:gd name="connsiteY20" fmla="*/ 881539 h 1152525"/>
                  <a:gd name="connsiteX21" fmla="*/ 1890236 w 4210050"/>
                  <a:gd name="connsiteY21" fmla="*/ 881539 h 1152525"/>
                  <a:gd name="connsiteX22" fmla="*/ 1800701 w 4210050"/>
                  <a:gd name="connsiteY22" fmla="*/ 792004 h 1152525"/>
                  <a:gd name="connsiteX23" fmla="*/ 1578769 w 4210050"/>
                  <a:gd name="connsiteY23" fmla="*/ 792004 h 1152525"/>
                  <a:gd name="connsiteX24" fmla="*/ 1552099 w 4210050"/>
                  <a:gd name="connsiteY24" fmla="*/ 807244 h 1152525"/>
                  <a:gd name="connsiteX25" fmla="*/ 1521619 w 4210050"/>
                  <a:gd name="connsiteY25" fmla="*/ 776764 h 1152525"/>
                  <a:gd name="connsiteX26" fmla="*/ 1552099 w 4210050"/>
                  <a:gd name="connsiteY26" fmla="*/ 746284 h 1152525"/>
                  <a:gd name="connsiteX27" fmla="*/ 1578769 w 4210050"/>
                  <a:gd name="connsiteY27" fmla="*/ 761524 h 1152525"/>
                  <a:gd name="connsiteX28" fmla="*/ 1813084 w 4210050"/>
                  <a:gd name="connsiteY28" fmla="*/ 761524 h 1152525"/>
                  <a:gd name="connsiteX29" fmla="*/ 1932146 w 4210050"/>
                  <a:gd name="connsiteY29" fmla="*/ 880586 h 1152525"/>
                  <a:gd name="connsiteX30" fmla="*/ 2062639 w 4210050"/>
                  <a:gd name="connsiteY30" fmla="*/ 880586 h 1152525"/>
                  <a:gd name="connsiteX31" fmla="*/ 2237899 w 4210050"/>
                  <a:gd name="connsiteY31" fmla="*/ 705326 h 1152525"/>
                  <a:gd name="connsiteX32" fmla="*/ 2118836 w 4210050"/>
                  <a:gd name="connsiteY32" fmla="*/ 705326 h 1152525"/>
                  <a:gd name="connsiteX33" fmla="*/ 2095024 w 4210050"/>
                  <a:gd name="connsiteY33" fmla="*/ 729139 h 1152525"/>
                  <a:gd name="connsiteX34" fmla="*/ 2087404 w 4210050"/>
                  <a:gd name="connsiteY34" fmla="*/ 758666 h 1152525"/>
                  <a:gd name="connsiteX35" fmla="*/ 2065496 w 4210050"/>
                  <a:gd name="connsiteY35" fmla="*/ 767239 h 1152525"/>
                  <a:gd name="connsiteX36" fmla="*/ 2043589 w 4210050"/>
                  <a:gd name="connsiteY36" fmla="*/ 758666 h 1152525"/>
                  <a:gd name="connsiteX37" fmla="*/ 2035016 w 4210050"/>
                  <a:gd name="connsiteY37" fmla="*/ 736759 h 1152525"/>
                  <a:gd name="connsiteX38" fmla="*/ 2043589 w 4210050"/>
                  <a:gd name="connsiteY38" fmla="*/ 714851 h 1152525"/>
                  <a:gd name="connsiteX39" fmla="*/ 2065496 w 4210050"/>
                  <a:gd name="connsiteY39" fmla="*/ 706279 h 1152525"/>
                  <a:gd name="connsiteX40" fmla="*/ 2074069 w 4210050"/>
                  <a:gd name="connsiteY40" fmla="*/ 707231 h 1152525"/>
                  <a:gd name="connsiteX41" fmla="*/ 2107406 w 4210050"/>
                  <a:gd name="connsiteY41" fmla="*/ 673894 h 1152525"/>
                  <a:gd name="connsiteX42" fmla="*/ 2380774 w 4210050"/>
                  <a:gd name="connsiteY42" fmla="*/ 673894 h 1152525"/>
                  <a:gd name="connsiteX43" fmla="*/ 2480786 w 4210050"/>
                  <a:gd name="connsiteY43" fmla="*/ 573881 h 1152525"/>
                  <a:gd name="connsiteX44" fmla="*/ 2959894 w 4210050"/>
                  <a:gd name="connsiteY44" fmla="*/ 573881 h 1152525"/>
                  <a:gd name="connsiteX45" fmla="*/ 3093244 w 4210050"/>
                  <a:gd name="connsiteY45" fmla="*/ 440531 h 1152525"/>
                  <a:gd name="connsiteX46" fmla="*/ 3409474 w 4210050"/>
                  <a:gd name="connsiteY46" fmla="*/ 440531 h 1152525"/>
                  <a:gd name="connsiteX47" fmla="*/ 3698081 w 4210050"/>
                  <a:gd name="connsiteY47" fmla="*/ 151924 h 1152525"/>
                  <a:gd name="connsiteX48" fmla="*/ 3527584 w 4210050"/>
                  <a:gd name="connsiteY48" fmla="*/ 151924 h 1152525"/>
                  <a:gd name="connsiteX49" fmla="*/ 3337084 w 4210050"/>
                  <a:gd name="connsiteY49" fmla="*/ 342424 h 1152525"/>
                  <a:gd name="connsiteX50" fmla="*/ 3170396 w 4210050"/>
                  <a:gd name="connsiteY50" fmla="*/ 342424 h 1152525"/>
                  <a:gd name="connsiteX51" fmla="*/ 3143726 w 4210050"/>
                  <a:gd name="connsiteY51" fmla="*/ 357664 h 1152525"/>
                  <a:gd name="connsiteX52" fmla="*/ 3113246 w 4210050"/>
                  <a:gd name="connsiteY52" fmla="*/ 327184 h 1152525"/>
                  <a:gd name="connsiteX53" fmla="*/ 3143726 w 4210050"/>
                  <a:gd name="connsiteY53" fmla="*/ 296704 h 1152525"/>
                  <a:gd name="connsiteX54" fmla="*/ 3170396 w 4210050"/>
                  <a:gd name="connsiteY54" fmla="*/ 311944 h 1152525"/>
                  <a:gd name="connsiteX55" fmla="*/ 3323749 w 4210050"/>
                  <a:gd name="connsiteY55" fmla="*/ 311944 h 1152525"/>
                  <a:gd name="connsiteX56" fmla="*/ 3514249 w 4210050"/>
                  <a:gd name="connsiteY56" fmla="*/ 121444 h 1152525"/>
                  <a:gd name="connsiteX57" fmla="*/ 3727609 w 4210050"/>
                  <a:gd name="connsiteY57" fmla="*/ 121444 h 1152525"/>
                  <a:gd name="connsiteX58" fmla="*/ 3841909 w 4210050"/>
                  <a:gd name="connsiteY58" fmla="*/ 7144 h 1152525"/>
                  <a:gd name="connsiteX59" fmla="*/ 4072414 w 4210050"/>
                  <a:gd name="connsiteY59" fmla="*/ 7144 h 1152525"/>
                  <a:gd name="connsiteX60" fmla="*/ 4172426 w 4210050"/>
                  <a:gd name="connsiteY60" fmla="*/ 107156 h 1152525"/>
                  <a:gd name="connsiteX61" fmla="*/ 4180999 w 4210050"/>
                  <a:gd name="connsiteY61" fmla="*/ 106204 h 1152525"/>
                  <a:gd name="connsiteX62" fmla="*/ 4202906 w 4210050"/>
                  <a:gd name="connsiteY62" fmla="*/ 114776 h 1152525"/>
                  <a:gd name="connsiteX63" fmla="*/ 4211479 w 4210050"/>
                  <a:gd name="connsiteY63" fmla="*/ 136684 h 1152525"/>
                  <a:gd name="connsiteX64" fmla="*/ 4202906 w 4210050"/>
                  <a:gd name="connsiteY64" fmla="*/ 158591 h 1152525"/>
                  <a:gd name="connsiteX65" fmla="*/ 4180999 w 4210050"/>
                  <a:gd name="connsiteY65" fmla="*/ 167164 h 1152525"/>
                  <a:gd name="connsiteX66" fmla="*/ 4159091 w 4210050"/>
                  <a:gd name="connsiteY66" fmla="*/ 158591 h 1152525"/>
                  <a:gd name="connsiteX67" fmla="*/ 4151471 w 4210050"/>
                  <a:gd name="connsiteY67" fmla="*/ 129064 h 1152525"/>
                  <a:gd name="connsiteX68" fmla="*/ 4060984 w 4210050"/>
                  <a:gd name="connsiteY68" fmla="*/ 38576 h 1152525"/>
                  <a:gd name="connsiteX69" fmla="*/ 3856196 w 4210050"/>
                  <a:gd name="connsiteY69" fmla="*/ 38576 h 1152525"/>
                  <a:gd name="connsiteX70" fmla="*/ 3422809 w 4210050"/>
                  <a:gd name="connsiteY70" fmla="*/ 471964 h 1152525"/>
                  <a:gd name="connsiteX71" fmla="*/ 3104674 w 4210050"/>
                  <a:gd name="connsiteY71" fmla="*/ 471964 h 1152525"/>
                  <a:gd name="connsiteX72" fmla="*/ 2767489 w 4210050"/>
                  <a:gd name="connsiteY72" fmla="*/ 809149 h 1152525"/>
                  <a:gd name="connsiteX73" fmla="*/ 2343626 w 4210050"/>
                  <a:gd name="connsiteY73" fmla="*/ 809149 h 1152525"/>
                  <a:gd name="connsiteX74" fmla="*/ 2316956 w 4210050"/>
                  <a:gd name="connsiteY74" fmla="*/ 824389 h 1152525"/>
                  <a:gd name="connsiteX75" fmla="*/ 2286476 w 4210050"/>
                  <a:gd name="connsiteY75" fmla="*/ 793909 h 1152525"/>
                  <a:gd name="connsiteX76" fmla="*/ 2316956 w 4210050"/>
                  <a:gd name="connsiteY76" fmla="*/ 763429 h 1152525"/>
                  <a:gd name="connsiteX77" fmla="*/ 2343626 w 4210050"/>
                  <a:gd name="connsiteY77" fmla="*/ 778669 h 1152525"/>
                  <a:gd name="connsiteX78" fmla="*/ 2755106 w 4210050"/>
                  <a:gd name="connsiteY78" fmla="*/ 778669 h 1152525"/>
                  <a:gd name="connsiteX79" fmla="*/ 2928461 w 4210050"/>
                  <a:gd name="connsiteY79" fmla="*/ 605314 h 1152525"/>
                  <a:gd name="connsiteX80" fmla="*/ 2492216 w 4210050"/>
                  <a:gd name="connsiteY80" fmla="*/ 605314 h 1152525"/>
                  <a:gd name="connsiteX81" fmla="*/ 2392204 w 4210050"/>
                  <a:gd name="connsiteY81" fmla="*/ 705326 h 1152525"/>
                  <a:gd name="connsiteX82" fmla="*/ 2279809 w 4210050"/>
                  <a:gd name="connsiteY82" fmla="*/ 705326 h 1152525"/>
                  <a:gd name="connsiteX83" fmla="*/ 2075021 w 4210050"/>
                  <a:gd name="connsiteY83" fmla="*/ 910114 h 1152525"/>
                  <a:gd name="connsiteX84" fmla="*/ 1533049 w 4210050"/>
                  <a:gd name="connsiteY84" fmla="*/ 910114 h 1152525"/>
                  <a:gd name="connsiteX85" fmla="*/ 1410176 w 4210050"/>
                  <a:gd name="connsiteY85" fmla="*/ 787241 h 1152525"/>
                  <a:gd name="connsiteX86" fmla="*/ 1222534 w 4210050"/>
                  <a:gd name="connsiteY86" fmla="*/ 787241 h 1152525"/>
                  <a:gd name="connsiteX87" fmla="*/ 1026319 w 4210050"/>
                  <a:gd name="connsiteY87" fmla="*/ 983456 h 1152525"/>
                  <a:gd name="connsiteX88" fmla="*/ 195739 w 4210050"/>
                  <a:gd name="connsiteY88" fmla="*/ 983456 h 1152525"/>
                  <a:gd name="connsiteX89" fmla="*/ 67151 w 4210050"/>
                  <a:gd name="connsiteY89" fmla="*/ 1114901 h 1152525"/>
                  <a:gd name="connsiteX90" fmla="*/ 59531 w 4210050"/>
                  <a:gd name="connsiteY90" fmla="*/ 1144429 h 1152525"/>
                  <a:gd name="connsiteX91" fmla="*/ 37624 w 4210050"/>
                  <a:gd name="connsiteY91" fmla="*/ 1153954 h 1152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</a:cxnLst>
                <a:rect l="l" t="t" r="r" b="b"/>
                <a:pathLst>
                  <a:path w="4210050" h="1152525">
                    <a:moveTo>
                      <a:pt x="37624" y="1153954"/>
                    </a:moveTo>
                    <a:cubicBezTo>
                      <a:pt x="29051" y="1153954"/>
                      <a:pt x="21431" y="1151096"/>
                      <a:pt x="15716" y="1145381"/>
                    </a:cubicBezTo>
                    <a:cubicBezTo>
                      <a:pt x="10001" y="1139666"/>
                      <a:pt x="7144" y="1132046"/>
                      <a:pt x="7144" y="1123474"/>
                    </a:cubicBezTo>
                    <a:cubicBezTo>
                      <a:pt x="7144" y="1114901"/>
                      <a:pt x="10001" y="1107281"/>
                      <a:pt x="16669" y="1101566"/>
                    </a:cubicBezTo>
                    <a:cubicBezTo>
                      <a:pt x="22384" y="1095851"/>
                      <a:pt x="30004" y="1092994"/>
                      <a:pt x="38576" y="1092994"/>
                    </a:cubicBezTo>
                    <a:cubicBezTo>
                      <a:pt x="41434" y="1092994"/>
                      <a:pt x="44291" y="1092994"/>
                      <a:pt x="47149" y="1093946"/>
                    </a:cubicBezTo>
                    <a:lnTo>
                      <a:pt x="185261" y="955834"/>
                    </a:lnTo>
                    <a:lnTo>
                      <a:pt x="1015841" y="955834"/>
                    </a:lnTo>
                    <a:lnTo>
                      <a:pt x="1182529" y="789146"/>
                    </a:lnTo>
                    <a:lnTo>
                      <a:pt x="524351" y="789146"/>
                    </a:lnTo>
                    <a:lnTo>
                      <a:pt x="455771" y="720566"/>
                    </a:lnTo>
                    <a:cubicBezTo>
                      <a:pt x="452914" y="721519"/>
                      <a:pt x="450056" y="721519"/>
                      <a:pt x="447199" y="721519"/>
                    </a:cubicBezTo>
                    <a:cubicBezTo>
                      <a:pt x="438626" y="721519"/>
                      <a:pt x="431006" y="718661"/>
                      <a:pt x="425291" y="712946"/>
                    </a:cubicBezTo>
                    <a:cubicBezTo>
                      <a:pt x="419576" y="707231"/>
                      <a:pt x="416719" y="699611"/>
                      <a:pt x="416719" y="691039"/>
                    </a:cubicBezTo>
                    <a:cubicBezTo>
                      <a:pt x="416719" y="682466"/>
                      <a:pt x="419576" y="674846"/>
                      <a:pt x="425291" y="669131"/>
                    </a:cubicBezTo>
                    <a:cubicBezTo>
                      <a:pt x="431006" y="663416"/>
                      <a:pt x="438626" y="660559"/>
                      <a:pt x="447199" y="660559"/>
                    </a:cubicBezTo>
                    <a:cubicBezTo>
                      <a:pt x="455771" y="660559"/>
                      <a:pt x="463391" y="663416"/>
                      <a:pt x="469106" y="669131"/>
                    </a:cubicBezTo>
                    <a:cubicBezTo>
                      <a:pt x="476726" y="676751"/>
                      <a:pt x="479584" y="688181"/>
                      <a:pt x="476726" y="698659"/>
                    </a:cubicBezTo>
                    <a:lnTo>
                      <a:pt x="536734" y="758666"/>
                    </a:lnTo>
                    <a:lnTo>
                      <a:pt x="1423511" y="758666"/>
                    </a:lnTo>
                    <a:lnTo>
                      <a:pt x="1546384" y="881539"/>
                    </a:lnTo>
                    <a:lnTo>
                      <a:pt x="1890236" y="881539"/>
                    </a:lnTo>
                    <a:lnTo>
                      <a:pt x="1800701" y="792004"/>
                    </a:lnTo>
                    <a:lnTo>
                      <a:pt x="1578769" y="792004"/>
                    </a:lnTo>
                    <a:cubicBezTo>
                      <a:pt x="1573054" y="801529"/>
                      <a:pt x="1563529" y="807244"/>
                      <a:pt x="1552099" y="807244"/>
                    </a:cubicBezTo>
                    <a:cubicBezTo>
                      <a:pt x="1534954" y="807244"/>
                      <a:pt x="1521619" y="793909"/>
                      <a:pt x="1521619" y="776764"/>
                    </a:cubicBezTo>
                    <a:cubicBezTo>
                      <a:pt x="1521619" y="759619"/>
                      <a:pt x="1534954" y="746284"/>
                      <a:pt x="1552099" y="746284"/>
                    </a:cubicBezTo>
                    <a:cubicBezTo>
                      <a:pt x="1563529" y="746284"/>
                      <a:pt x="1573054" y="751999"/>
                      <a:pt x="1578769" y="761524"/>
                    </a:cubicBezTo>
                    <a:lnTo>
                      <a:pt x="1813084" y="761524"/>
                    </a:lnTo>
                    <a:lnTo>
                      <a:pt x="1932146" y="880586"/>
                    </a:lnTo>
                    <a:lnTo>
                      <a:pt x="2062639" y="880586"/>
                    </a:lnTo>
                    <a:lnTo>
                      <a:pt x="2237899" y="705326"/>
                    </a:lnTo>
                    <a:lnTo>
                      <a:pt x="2118836" y="705326"/>
                    </a:lnTo>
                    <a:lnTo>
                      <a:pt x="2095024" y="729139"/>
                    </a:lnTo>
                    <a:cubicBezTo>
                      <a:pt x="2097881" y="739616"/>
                      <a:pt x="2095024" y="751046"/>
                      <a:pt x="2087404" y="758666"/>
                    </a:cubicBezTo>
                    <a:cubicBezTo>
                      <a:pt x="2081689" y="764381"/>
                      <a:pt x="2074069" y="767239"/>
                      <a:pt x="2065496" y="767239"/>
                    </a:cubicBezTo>
                    <a:cubicBezTo>
                      <a:pt x="2056924" y="767239"/>
                      <a:pt x="2049304" y="764381"/>
                      <a:pt x="2043589" y="758666"/>
                    </a:cubicBezTo>
                    <a:cubicBezTo>
                      <a:pt x="2037874" y="752951"/>
                      <a:pt x="2035016" y="745331"/>
                      <a:pt x="2035016" y="736759"/>
                    </a:cubicBezTo>
                    <a:cubicBezTo>
                      <a:pt x="2035016" y="728186"/>
                      <a:pt x="2037874" y="720566"/>
                      <a:pt x="2043589" y="714851"/>
                    </a:cubicBezTo>
                    <a:cubicBezTo>
                      <a:pt x="2049304" y="709136"/>
                      <a:pt x="2056924" y="706279"/>
                      <a:pt x="2065496" y="706279"/>
                    </a:cubicBezTo>
                    <a:cubicBezTo>
                      <a:pt x="2068354" y="706279"/>
                      <a:pt x="2071211" y="706279"/>
                      <a:pt x="2074069" y="707231"/>
                    </a:cubicBezTo>
                    <a:lnTo>
                      <a:pt x="2107406" y="673894"/>
                    </a:lnTo>
                    <a:lnTo>
                      <a:pt x="2380774" y="673894"/>
                    </a:lnTo>
                    <a:lnTo>
                      <a:pt x="2480786" y="573881"/>
                    </a:lnTo>
                    <a:lnTo>
                      <a:pt x="2959894" y="573881"/>
                    </a:lnTo>
                    <a:lnTo>
                      <a:pt x="3093244" y="440531"/>
                    </a:lnTo>
                    <a:lnTo>
                      <a:pt x="3409474" y="440531"/>
                    </a:lnTo>
                    <a:lnTo>
                      <a:pt x="3698081" y="151924"/>
                    </a:lnTo>
                    <a:lnTo>
                      <a:pt x="3527584" y="151924"/>
                    </a:lnTo>
                    <a:lnTo>
                      <a:pt x="3337084" y="342424"/>
                    </a:lnTo>
                    <a:lnTo>
                      <a:pt x="3170396" y="342424"/>
                    </a:lnTo>
                    <a:cubicBezTo>
                      <a:pt x="3164681" y="351949"/>
                      <a:pt x="3155156" y="357664"/>
                      <a:pt x="3143726" y="357664"/>
                    </a:cubicBezTo>
                    <a:cubicBezTo>
                      <a:pt x="3126581" y="357664"/>
                      <a:pt x="3113246" y="344329"/>
                      <a:pt x="3113246" y="327184"/>
                    </a:cubicBezTo>
                    <a:cubicBezTo>
                      <a:pt x="3113246" y="310039"/>
                      <a:pt x="3126581" y="296704"/>
                      <a:pt x="3143726" y="296704"/>
                    </a:cubicBezTo>
                    <a:cubicBezTo>
                      <a:pt x="3155156" y="296704"/>
                      <a:pt x="3164681" y="302419"/>
                      <a:pt x="3170396" y="311944"/>
                    </a:cubicBezTo>
                    <a:lnTo>
                      <a:pt x="3323749" y="311944"/>
                    </a:lnTo>
                    <a:lnTo>
                      <a:pt x="3514249" y="121444"/>
                    </a:lnTo>
                    <a:lnTo>
                      <a:pt x="3727609" y="121444"/>
                    </a:lnTo>
                    <a:lnTo>
                      <a:pt x="3841909" y="7144"/>
                    </a:lnTo>
                    <a:lnTo>
                      <a:pt x="4072414" y="7144"/>
                    </a:lnTo>
                    <a:lnTo>
                      <a:pt x="4172426" y="107156"/>
                    </a:lnTo>
                    <a:cubicBezTo>
                      <a:pt x="4175284" y="106204"/>
                      <a:pt x="4178141" y="106204"/>
                      <a:pt x="4180999" y="106204"/>
                    </a:cubicBezTo>
                    <a:cubicBezTo>
                      <a:pt x="4189571" y="106204"/>
                      <a:pt x="4197192" y="109061"/>
                      <a:pt x="4202906" y="114776"/>
                    </a:cubicBezTo>
                    <a:cubicBezTo>
                      <a:pt x="4208621" y="120491"/>
                      <a:pt x="4211479" y="128111"/>
                      <a:pt x="4211479" y="136684"/>
                    </a:cubicBezTo>
                    <a:cubicBezTo>
                      <a:pt x="4211479" y="145256"/>
                      <a:pt x="4208621" y="152876"/>
                      <a:pt x="4202906" y="158591"/>
                    </a:cubicBezTo>
                    <a:cubicBezTo>
                      <a:pt x="4197192" y="164306"/>
                      <a:pt x="4189571" y="167164"/>
                      <a:pt x="4180999" y="167164"/>
                    </a:cubicBezTo>
                    <a:cubicBezTo>
                      <a:pt x="4172426" y="167164"/>
                      <a:pt x="4164806" y="164306"/>
                      <a:pt x="4159091" y="158591"/>
                    </a:cubicBezTo>
                    <a:cubicBezTo>
                      <a:pt x="4151471" y="150971"/>
                      <a:pt x="4148614" y="139541"/>
                      <a:pt x="4151471" y="129064"/>
                    </a:cubicBezTo>
                    <a:lnTo>
                      <a:pt x="4060984" y="38576"/>
                    </a:lnTo>
                    <a:lnTo>
                      <a:pt x="3856196" y="38576"/>
                    </a:lnTo>
                    <a:lnTo>
                      <a:pt x="3422809" y="471964"/>
                    </a:lnTo>
                    <a:lnTo>
                      <a:pt x="3104674" y="471964"/>
                    </a:lnTo>
                    <a:lnTo>
                      <a:pt x="2767489" y="809149"/>
                    </a:lnTo>
                    <a:lnTo>
                      <a:pt x="2343626" y="809149"/>
                    </a:lnTo>
                    <a:cubicBezTo>
                      <a:pt x="2337911" y="818674"/>
                      <a:pt x="2328386" y="824389"/>
                      <a:pt x="2316956" y="824389"/>
                    </a:cubicBezTo>
                    <a:cubicBezTo>
                      <a:pt x="2299811" y="824389"/>
                      <a:pt x="2286476" y="811054"/>
                      <a:pt x="2286476" y="793909"/>
                    </a:cubicBezTo>
                    <a:cubicBezTo>
                      <a:pt x="2286476" y="776764"/>
                      <a:pt x="2299811" y="763429"/>
                      <a:pt x="2316956" y="763429"/>
                    </a:cubicBezTo>
                    <a:cubicBezTo>
                      <a:pt x="2328386" y="763429"/>
                      <a:pt x="2337911" y="769144"/>
                      <a:pt x="2343626" y="778669"/>
                    </a:cubicBezTo>
                    <a:lnTo>
                      <a:pt x="2755106" y="778669"/>
                    </a:lnTo>
                    <a:lnTo>
                      <a:pt x="2928461" y="605314"/>
                    </a:lnTo>
                    <a:lnTo>
                      <a:pt x="2492216" y="605314"/>
                    </a:lnTo>
                    <a:lnTo>
                      <a:pt x="2392204" y="705326"/>
                    </a:lnTo>
                    <a:lnTo>
                      <a:pt x="2279809" y="705326"/>
                    </a:lnTo>
                    <a:lnTo>
                      <a:pt x="2075021" y="910114"/>
                    </a:lnTo>
                    <a:lnTo>
                      <a:pt x="1533049" y="910114"/>
                    </a:lnTo>
                    <a:lnTo>
                      <a:pt x="1410176" y="787241"/>
                    </a:lnTo>
                    <a:lnTo>
                      <a:pt x="1222534" y="787241"/>
                    </a:lnTo>
                    <a:lnTo>
                      <a:pt x="1026319" y="983456"/>
                    </a:lnTo>
                    <a:lnTo>
                      <a:pt x="195739" y="983456"/>
                    </a:lnTo>
                    <a:lnTo>
                      <a:pt x="67151" y="1114901"/>
                    </a:lnTo>
                    <a:cubicBezTo>
                      <a:pt x="70009" y="1125379"/>
                      <a:pt x="67151" y="1136809"/>
                      <a:pt x="59531" y="1144429"/>
                    </a:cubicBezTo>
                    <a:cubicBezTo>
                      <a:pt x="52864" y="1150144"/>
                      <a:pt x="45244" y="1153954"/>
                      <a:pt x="37624" y="11539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5" name="Freeform: Shape 263">
                <a:extLst>
                  <a:ext uri="{FF2B5EF4-FFF2-40B4-BE49-F238E27FC236}">
                    <a16:creationId xmlns:a16="http://schemas.microsoft.com/office/drawing/2014/main" id="{9F0D68A9-79B6-72F9-3536-13E41919B300}"/>
                  </a:ext>
                </a:extLst>
              </p:cNvPr>
              <p:cNvSpPr/>
              <p:nvPr/>
            </p:nvSpPr>
            <p:spPr>
              <a:xfrm>
                <a:off x="7596285" y="1665632"/>
                <a:ext cx="4200525" cy="1133475"/>
              </a:xfrm>
              <a:custGeom>
                <a:avLst/>
                <a:gdLst>
                  <a:gd name="connsiteX0" fmla="*/ 4187428 w 4200525"/>
                  <a:gd name="connsiteY0" fmla="*/ 111919 h 1133475"/>
                  <a:gd name="connsiteX1" fmla="*/ 4161711 w 4200525"/>
                  <a:gd name="connsiteY1" fmla="*/ 108109 h 1133475"/>
                  <a:gd name="connsiteX2" fmla="*/ 4060746 w 4200525"/>
                  <a:gd name="connsiteY2" fmla="*/ 7144 h 1133475"/>
                  <a:gd name="connsiteX3" fmla="*/ 3838813 w 4200525"/>
                  <a:gd name="connsiteY3" fmla="*/ 7144 h 1133475"/>
                  <a:gd name="connsiteX4" fmla="*/ 3724513 w 4200525"/>
                  <a:gd name="connsiteY4" fmla="*/ 121444 h 1133475"/>
                  <a:gd name="connsiteX5" fmla="*/ 3511153 w 4200525"/>
                  <a:gd name="connsiteY5" fmla="*/ 121444 h 1133475"/>
                  <a:gd name="connsiteX6" fmla="*/ 3320653 w 4200525"/>
                  <a:gd name="connsiteY6" fmla="*/ 311944 h 1133475"/>
                  <a:gd name="connsiteX7" fmla="*/ 3155871 w 4200525"/>
                  <a:gd name="connsiteY7" fmla="*/ 311944 h 1133475"/>
                  <a:gd name="connsiteX8" fmla="*/ 3135868 w 4200525"/>
                  <a:gd name="connsiteY8" fmla="*/ 296704 h 1133475"/>
                  <a:gd name="connsiteX9" fmla="*/ 3114913 w 4200525"/>
                  <a:gd name="connsiteY9" fmla="*/ 317659 h 1133475"/>
                  <a:gd name="connsiteX10" fmla="*/ 3135868 w 4200525"/>
                  <a:gd name="connsiteY10" fmla="*/ 338614 h 1133475"/>
                  <a:gd name="connsiteX11" fmla="*/ 3155871 w 4200525"/>
                  <a:gd name="connsiteY11" fmla="*/ 323374 h 1133475"/>
                  <a:gd name="connsiteX12" fmla="*/ 3325416 w 4200525"/>
                  <a:gd name="connsiteY12" fmla="*/ 323374 h 1133475"/>
                  <a:gd name="connsiteX13" fmla="*/ 3515916 w 4200525"/>
                  <a:gd name="connsiteY13" fmla="*/ 132874 h 1133475"/>
                  <a:gd name="connsiteX14" fmla="*/ 3713083 w 4200525"/>
                  <a:gd name="connsiteY14" fmla="*/ 132874 h 1133475"/>
                  <a:gd name="connsiteX15" fmla="*/ 3405426 w 4200525"/>
                  <a:gd name="connsiteY15" fmla="*/ 440531 h 1133475"/>
                  <a:gd name="connsiteX16" fmla="*/ 3089196 w 4200525"/>
                  <a:gd name="connsiteY16" fmla="*/ 440531 h 1133475"/>
                  <a:gd name="connsiteX17" fmla="*/ 2955846 w 4200525"/>
                  <a:gd name="connsiteY17" fmla="*/ 573881 h 1133475"/>
                  <a:gd name="connsiteX18" fmla="*/ 2476738 w 4200525"/>
                  <a:gd name="connsiteY18" fmla="*/ 573881 h 1133475"/>
                  <a:gd name="connsiteX19" fmla="*/ 2376726 w 4200525"/>
                  <a:gd name="connsiteY19" fmla="*/ 673894 h 1133475"/>
                  <a:gd name="connsiteX20" fmla="*/ 2102406 w 4200525"/>
                  <a:gd name="connsiteY20" fmla="*/ 673894 h 1133475"/>
                  <a:gd name="connsiteX21" fmla="*/ 2067163 w 4200525"/>
                  <a:gd name="connsiteY21" fmla="*/ 709136 h 1133475"/>
                  <a:gd name="connsiteX22" fmla="*/ 2041446 w 4200525"/>
                  <a:gd name="connsiteY22" fmla="*/ 712946 h 1133475"/>
                  <a:gd name="connsiteX23" fmla="*/ 2041446 w 4200525"/>
                  <a:gd name="connsiteY23" fmla="*/ 742474 h 1133475"/>
                  <a:gd name="connsiteX24" fmla="*/ 2070973 w 4200525"/>
                  <a:gd name="connsiteY24" fmla="*/ 742474 h 1133475"/>
                  <a:gd name="connsiteX25" fmla="*/ 2074783 w 4200525"/>
                  <a:gd name="connsiteY25" fmla="*/ 716756 h 1133475"/>
                  <a:gd name="connsiteX26" fmla="*/ 2106216 w 4200525"/>
                  <a:gd name="connsiteY26" fmla="*/ 685324 h 1133475"/>
                  <a:gd name="connsiteX27" fmla="*/ 2251948 w 4200525"/>
                  <a:gd name="connsiteY27" fmla="*/ 685324 h 1133475"/>
                  <a:gd name="connsiteX28" fmla="*/ 2058591 w 4200525"/>
                  <a:gd name="connsiteY28" fmla="*/ 878681 h 1133475"/>
                  <a:gd name="connsiteX29" fmla="*/ 1920478 w 4200525"/>
                  <a:gd name="connsiteY29" fmla="*/ 878681 h 1133475"/>
                  <a:gd name="connsiteX30" fmla="*/ 1801416 w 4200525"/>
                  <a:gd name="connsiteY30" fmla="*/ 759619 h 1133475"/>
                  <a:gd name="connsiteX31" fmla="*/ 1564243 w 4200525"/>
                  <a:gd name="connsiteY31" fmla="*/ 759619 h 1133475"/>
                  <a:gd name="connsiteX32" fmla="*/ 1544241 w 4200525"/>
                  <a:gd name="connsiteY32" fmla="*/ 744379 h 1133475"/>
                  <a:gd name="connsiteX33" fmla="*/ 1523286 w 4200525"/>
                  <a:gd name="connsiteY33" fmla="*/ 765334 h 1133475"/>
                  <a:gd name="connsiteX34" fmla="*/ 1544241 w 4200525"/>
                  <a:gd name="connsiteY34" fmla="*/ 786289 h 1133475"/>
                  <a:gd name="connsiteX35" fmla="*/ 1564243 w 4200525"/>
                  <a:gd name="connsiteY35" fmla="*/ 771049 h 1133475"/>
                  <a:gd name="connsiteX36" fmla="*/ 1796653 w 4200525"/>
                  <a:gd name="connsiteY36" fmla="*/ 771049 h 1133475"/>
                  <a:gd name="connsiteX37" fmla="*/ 1905238 w 4200525"/>
                  <a:gd name="connsiteY37" fmla="*/ 879634 h 1133475"/>
                  <a:gd name="connsiteX38" fmla="*/ 1533763 w 4200525"/>
                  <a:gd name="connsiteY38" fmla="*/ 879634 h 1133475"/>
                  <a:gd name="connsiteX39" fmla="*/ 1410891 w 4200525"/>
                  <a:gd name="connsiteY39" fmla="*/ 755809 h 1133475"/>
                  <a:gd name="connsiteX40" fmla="*/ 525066 w 4200525"/>
                  <a:gd name="connsiteY40" fmla="*/ 755809 h 1133475"/>
                  <a:gd name="connsiteX41" fmla="*/ 458391 w 4200525"/>
                  <a:gd name="connsiteY41" fmla="*/ 689134 h 1133475"/>
                  <a:gd name="connsiteX42" fmla="*/ 454581 w 4200525"/>
                  <a:gd name="connsiteY42" fmla="*/ 663416 h 1133475"/>
                  <a:gd name="connsiteX43" fmla="*/ 425053 w 4200525"/>
                  <a:gd name="connsiteY43" fmla="*/ 663416 h 1133475"/>
                  <a:gd name="connsiteX44" fmla="*/ 425053 w 4200525"/>
                  <a:gd name="connsiteY44" fmla="*/ 692944 h 1133475"/>
                  <a:gd name="connsiteX45" fmla="*/ 450771 w 4200525"/>
                  <a:gd name="connsiteY45" fmla="*/ 696754 h 1133475"/>
                  <a:gd name="connsiteX46" fmla="*/ 521256 w 4200525"/>
                  <a:gd name="connsiteY46" fmla="*/ 767239 h 1133475"/>
                  <a:gd name="connsiteX47" fmla="*/ 1195626 w 4200525"/>
                  <a:gd name="connsiteY47" fmla="*/ 767239 h 1133475"/>
                  <a:gd name="connsiteX48" fmla="*/ 1009888 w 4200525"/>
                  <a:gd name="connsiteY48" fmla="*/ 952976 h 1133475"/>
                  <a:gd name="connsiteX49" fmla="*/ 179308 w 4200525"/>
                  <a:gd name="connsiteY49" fmla="*/ 952976 h 1133475"/>
                  <a:gd name="connsiteX50" fmla="*/ 39291 w 4200525"/>
                  <a:gd name="connsiteY50" fmla="*/ 1092041 h 1133475"/>
                  <a:gd name="connsiteX51" fmla="*/ 13573 w 4200525"/>
                  <a:gd name="connsiteY51" fmla="*/ 1095851 h 1133475"/>
                  <a:gd name="connsiteX52" fmla="*/ 13573 w 4200525"/>
                  <a:gd name="connsiteY52" fmla="*/ 1125379 h 1133475"/>
                  <a:gd name="connsiteX53" fmla="*/ 43101 w 4200525"/>
                  <a:gd name="connsiteY53" fmla="*/ 1125379 h 1133475"/>
                  <a:gd name="connsiteX54" fmla="*/ 46911 w 4200525"/>
                  <a:gd name="connsiteY54" fmla="*/ 1099661 h 1133475"/>
                  <a:gd name="connsiteX55" fmla="*/ 183118 w 4200525"/>
                  <a:gd name="connsiteY55" fmla="*/ 963454 h 1133475"/>
                  <a:gd name="connsiteX56" fmla="*/ 1013698 w 4200525"/>
                  <a:gd name="connsiteY56" fmla="*/ 963454 h 1133475"/>
                  <a:gd name="connsiteX57" fmla="*/ 1209913 w 4200525"/>
                  <a:gd name="connsiteY57" fmla="*/ 767239 h 1133475"/>
                  <a:gd name="connsiteX58" fmla="*/ 1405176 w 4200525"/>
                  <a:gd name="connsiteY58" fmla="*/ 767239 h 1133475"/>
                  <a:gd name="connsiteX59" fmla="*/ 1528048 w 4200525"/>
                  <a:gd name="connsiteY59" fmla="*/ 890111 h 1133475"/>
                  <a:gd name="connsiteX60" fmla="*/ 2062401 w 4200525"/>
                  <a:gd name="connsiteY60" fmla="*/ 890111 h 1133475"/>
                  <a:gd name="connsiteX61" fmla="*/ 2267188 w 4200525"/>
                  <a:gd name="connsiteY61" fmla="*/ 685324 h 1133475"/>
                  <a:gd name="connsiteX62" fmla="*/ 2379583 w 4200525"/>
                  <a:gd name="connsiteY62" fmla="*/ 685324 h 1133475"/>
                  <a:gd name="connsiteX63" fmla="*/ 2479596 w 4200525"/>
                  <a:gd name="connsiteY63" fmla="*/ 585311 h 1133475"/>
                  <a:gd name="connsiteX64" fmla="*/ 2944416 w 4200525"/>
                  <a:gd name="connsiteY64" fmla="*/ 585311 h 1133475"/>
                  <a:gd name="connsiteX65" fmla="*/ 2752011 w 4200525"/>
                  <a:gd name="connsiteY65" fmla="*/ 777716 h 1133475"/>
                  <a:gd name="connsiteX66" fmla="*/ 2330053 w 4200525"/>
                  <a:gd name="connsiteY66" fmla="*/ 777716 h 1133475"/>
                  <a:gd name="connsiteX67" fmla="*/ 2310051 w 4200525"/>
                  <a:gd name="connsiteY67" fmla="*/ 762476 h 1133475"/>
                  <a:gd name="connsiteX68" fmla="*/ 2289096 w 4200525"/>
                  <a:gd name="connsiteY68" fmla="*/ 783431 h 1133475"/>
                  <a:gd name="connsiteX69" fmla="*/ 2310051 w 4200525"/>
                  <a:gd name="connsiteY69" fmla="*/ 804386 h 1133475"/>
                  <a:gd name="connsiteX70" fmla="*/ 2330053 w 4200525"/>
                  <a:gd name="connsiteY70" fmla="*/ 789146 h 1133475"/>
                  <a:gd name="connsiteX71" fmla="*/ 2756773 w 4200525"/>
                  <a:gd name="connsiteY71" fmla="*/ 789146 h 1133475"/>
                  <a:gd name="connsiteX72" fmla="*/ 3093958 w 4200525"/>
                  <a:gd name="connsiteY72" fmla="*/ 451961 h 1133475"/>
                  <a:gd name="connsiteX73" fmla="*/ 3410188 w 4200525"/>
                  <a:gd name="connsiteY73" fmla="*/ 451961 h 1133475"/>
                  <a:gd name="connsiteX74" fmla="*/ 3843576 w 4200525"/>
                  <a:gd name="connsiteY74" fmla="*/ 18574 h 1133475"/>
                  <a:gd name="connsiteX75" fmla="*/ 4056936 w 4200525"/>
                  <a:gd name="connsiteY75" fmla="*/ 18574 h 1133475"/>
                  <a:gd name="connsiteX76" fmla="*/ 4154091 w 4200525"/>
                  <a:gd name="connsiteY76" fmla="*/ 116681 h 1133475"/>
                  <a:gd name="connsiteX77" fmla="*/ 4157901 w 4200525"/>
                  <a:gd name="connsiteY77" fmla="*/ 142399 h 1133475"/>
                  <a:gd name="connsiteX78" fmla="*/ 4187428 w 4200525"/>
                  <a:gd name="connsiteY78" fmla="*/ 142399 h 1133475"/>
                  <a:gd name="connsiteX79" fmla="*/ 4187428 w 4200525"/>
                  <a:gd name="connsiteY79" fmla="*/ 111919 h 1133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4200525" h="1133475">
                    <a:moveTo>
                      <a:pt x="4187428" y="111919"/>
                    </a:moveTo>
                    <a:cubicBezTo>
                      <a:pt x="4180761" y="105251"/>
                      <a:pt x="4170283" y="104299"/>
                      <a:pt x="4161711" y="108109"/>
                    </a:cubicBezTo>
                    <a:lnTo>
                      <a:pt x="4060746" y="7144"/>
                    </a:lnTo>
                    <a:lnTo>
                      <a:pt x="3838813" y="7144"/>
                    </a:lnTo>
                    <a:lnTo>
                      <a:pt x="3724513" y="121444"/>
                    </a:lnTo>
                    <a:lnTo>
                      <a:pt x="3511153" y="121444"/>
                    </a:lnTo>
                    <a:lnTo>
                      <a:pt x="3320653" y="311944"/>
                    </a:lnTo>
                    <a:lnTo>
                      <a:pt x="3155871" y="311944"/>
                    </a:lnTo>
                    <a:cubicBezTo>
                      <a:pt x="3153013" y="303371"/>
                      <a:pt x="3145393" y="296704"/>
                      <a:pt x="3135868" y="296704"/>
                    </a:cubicBezTo>
                    <a:cubicBezTo>
                      <a:pt x="3124438" y="296704"/>
                      <a:pt x="3114913" y="306229"/>
                      <a:pt x="3114913" y="317659"/>
                    </a:cubicBezTo>
                    <a:cubicBezTo>
                      <a:pt x="3114913" y="329089"/>
                      <a:pt x="3124438" y="338614"/>
                      <a:pt x="3135868" y="338614"/>
                    </a:cubicBezTo>
                    <a:cubicBezTo>
                      <a:pt x="3145393" y="338614"/>
                      <a:pt x="3153966" y="331946"/>
                      <a:pt x="3155871" y="323374"/>
                    </a:cubicBezTo>
                    <a:lnTo>
                      <a:pt x="3325416" y="323374"/>
                    </a:lnTo>
                    <a:lnTo>
                      <a:pt x="3515916" y="132874"/>
                    </a:lnTo>
                    <a:lnTo>
                      <a:pt x="3713083" y="132874"/>
                    </a:lnTo>
                    <a:lnTo>
                      <a:pt x="3405426" y="440531"/>
                    </a:lnTo>
                    <a:lnTo>
                      <a:pt x="3089196" y="440531"/>
                    </a:lnTo>
                    <a:lnTo>
                      <a:pt x="2955846" y="573881"/>
                    </a:lnTo>
                    <a:lnTo>
                      <a:pt x="2476738" y="573881"/>
                    </a:lnTo>
                    <a:lnTo>
                      <a:pt x="2376726" y="673894"/>
                    </a:lnTo>
                    <a:lnTo>
                      <a:pt x="2102406" y="673894"/>
                    </a:lnTo>
                    <a:lnTo>
                      <a:pt x="2067163" y="709136"/>
                    </a:lnTo>
                    <a:cubicBezTo>
                      <a:pt x="2059543" y="704374"/>
                      <a:pt x="2049066" y="705326"/>
                      <a:pt x="2041446" y="712946"/>
                    </a:cubicBezTo>
                    <a:cubicBezTo>
                      <a:pt x="2032873" y="721519"/>
                      <a:pt x="2032873" y="734854"/>
                      <a:pt x="2041446" y="742474"/>
                    </a:cubicBezTo>
                    <a:cubicBezTo>
                      <a:pt x="2050018" y="751046"/>
                      <a:pt x="2063353" y="751046"/>
                      <a:pt x="2070973" y="742474"/>
                    </a:cubicBezTo>
                    <a:cubicBezTo>
                      <a:pt x="2077641" y="735806"/>
                      <a:pt x="2078593" y="725329"/>
                      <a:pt x="2074783" y="716756"/>
                    </a:cubicBezTo>
                    <a:lnTo>
                      <a:pt x="2106216" y="685324"/>
                    </a:lnTo>
                    <a:lnTo>
                      <a:pt x="2251948" y="685324"/>
                    </a:lnTo>
                    <a:lnTo>
                      <a:pt x="2058591" y="878681"/>
                    </a:lnTo>
                    <a:lnTo>
                      <a:pt x="1920478" y="878681"/>
                    </a:lnTo>
                    <a:lnTo>
                      <a:pt x="1801416" y="759619"/>
                    </a:lnTo>
                    <a:lnTo>
                      <a:pt x="1564243" y="759619"/>
                    </a:lnTo>
                    <a:cubicBezTo>
                      <a:pt x="1561386" y="751046"/>
                      <a:pt x="1553766" y="744379"/>
                      <a:pt x="1544241" y="744379"/>
                    </a:cubicBezTo>
                    <a:cubicBezTo>
                      <a:pt x="1532811" y="744379"/>
                      <a:pt x="1523286" y="753904"/>
                      <a:pt x="1523286" y="765334"/>
                    </a:cubicBezTo>
                    <a:cubicBezTo>
                      <a:pt x="1523286" y="776764"/>
                      <a:pt x="1532811" y="786289"/>
                      <a:pt x="1544241" y="786289"/>
                    </a:cubicBezTo>
                    <a:cubicBezTo>
                      <a:pt x="1553766" y="786289"/>
                      <a:pt x="1562338" y="779621"/>
                      <a:pt x="1564243" y="771049"/>
                    </a:cubicBezTo>
                    <a:lnTo>
                      <a:pt x="1796653" y="771049"/>
                    </a:lnTo>
                    <a:lnTo>
                      <a:pt x="1905238" y="879634"/>
                    </a:lnTo>
                    <a:lnTo>
                      <a:pt x="1533763" y="879634"/>
                    </a:lnTo>
                    <a:lnTo>
                      <a:pt x="1410891" y="755809"/>
                    </a:lnTo>
                    <a:lnTo>
                      <a:pt x="525066" y="755809"/>
                    </a:lnTo>
                    <a:lnTo>
                      <a:pt x="458391" y="689134"/>
                    </a:lnTo>
                    <a:cubicBezTo>
                      <a:pt x="463153" y="681514"/>
                      <a:pt x="462201" y="671036"/>
                      <a:pt x="454581" y="663416"/>
                    </a:cubicBezTo>
                    <a:cubicBezTo>
                      <a:pt x="446008" y="654844"/>
                      <a:pt x="432673" y="654844"/>
                      <a:pt x="425053" y="663416"/>
                    </a:cubicBezTo>
                    <a:cubicBezTo>
                      <a:pt x="416481" y="671989"/>
                      <a:pt x="416481" y="685324"/>
                      <a:pt x="425053" y="692944"/>
                    </a:cubicBezTo>
                    <a:cubicBezTo>
                      <a:pt x="431721" y="699611"/>
                      <a:pt x="442198" y="700564"/>
                      <a:pt x="450771" y="696754"/>
                    </a:cubicBezTo>
                    <a:lnTo>
                      <a:pt x="521256" y="767239"/>
                    </a:lnTo>
                    <a:lnTo>
                      <a:pt x="1195626" y="767239"/>
                    </a:lnTo>
                    <a:lnTo>
                      <a:pt x="1009888" y="952976"/>
                    </a:lnTo>
                    <a:lnTo>
                      <a:pt x="179308" y="952976"/>
                    </a:lnTo>
                    <a:lnTo>
                      <a:pt x="39291" y="1092041"/>
                    </a:lnTo>
                    <a:cubicBezTo>
                      <a:pt x="31671" y="1087279"/>
                      <a:pt x="21193" y="1088231"/>
                      <a:pt x="13573" y="1095851"/>
                    </a:cubicBezTo>
                    <a:cubicBezTo>
                      <a:pt x="5001" y="1104424"/>
                      <a:pt x="5001" y="1117759"/>
                      <a:pt x="13573" y="1125379"/>
                    </a:cubicBezTo>
                    <a:cubicBezTo>
                      <a:pt x="22146" y="1133951"/>
                      <a:pt x="35481" y="1133951"/>
                      <a:pt x="43101" y="1125379"/>
                    </a:cubicBezTo>
                    <a:cubicBezTo>
                      <a:pt x="49768" y="1118711"/>
                      <a:pt x="50721" y="1108234"/>
                      <a:pt x="46911" y="1099661"/>
                    </a:cubicBezTo>
                    <a:lnTo>
                      <a:pt x="183118" y="963454"/>
                    </a:lnTo>
                    <a:lnTo>
                      <a:pt x="1013698" y="963454"/>
                    </a:lnTo>
                    <a:lnTo>
                      <a:pt x="1209913" y="767239"/>
                    </a:lnTo>
                    <a:lnTo>
                      <a:pt x="1405176" y="767239"/>
                    </a:lnTo>
                    <a:lnTo>
                      <a:pt x="1528048" y="890111"/>
                    </a:lnTo>
                    <a:lnTo>
                      <a:pt x="2062401" y="890111"/>
                    </a:lnTo>
                    <a:lnTo>
                      <a:pt x="2267188" y="685324"/>
                    </a:lnTo>
                    <a:lnTo>
                      <a:pt x="2379583" y="685324"/>
                    </a:lnTo>
                    <a:lnTo>
                      <a:pt x="2479596" y="585311"/>
                    </a:lnTo>
                    <a:lnTo>
                      <a:pt x="2944416" y="585311"/>
                    </a:lnTo>
                    <a:lnTo>
                      <a:pt x="2752011" y="777716"/>
                    </a:lnTo>
                    <a:lnTo>
                      <a:pt x="2330053" y="777716"/>
                    </a:lnTo>
                    <a:cubicBezTo>
                      <a:pt x="2327196" y="769144"/>
                      <a:pt x="2319576" y="762476"/>
                      <a:pt x="2310051" y="762476"/>
                    </a:cubicBezTo>
                    <a:cubicBezTo>
                      <a:pt x="2298621" y="762476"/>
                      <a:pt x="2289096" y="772001"/>
                      <a:pt x="2289096" y="783431"/>
                    </a:cubicBezTo>
                    <a:cubicBezTo>
                      <a:pt x="2289096" y="794861"/>
                      <a:pt x="2298621" y="804386"/>
                      <a:pt x="2310051" y="804386"/>
                    </a:cubicBezTo>
                    <a:cubicBezTo>
                      <a:pt x="2319576" y="804386"/>
                      <a:pt x="2328148" y="797719"/>
                      <a:pt x="2330053" y="789146"/>
                    </a:cubicBezTo>
                    <a:lnTo>
                      <a:pt x="2756773" y="789146"/>
                    </a:lnTo>
                    <a:lnTo>
                      <a:pt x="3093958" y="451961"/>
                    </a:lnTo>
                    <a:lnTo>
                      <a:pt x="3410188" y="451961"/>
                    </a:lnTo>
                    <a:lnTo>
                      <a:pt x="3843576" y="18574"/>
                    </a:lnTo>
                    <a:lnTo>
                      <a:pt x="4056936" y="18574"/>
                    </a:lnTo>
                    <a:lnTo>
                      <a:pt x="4154091" y="116681"/>
                    </a:lnTo>
                    <a:cubicBezTo>
                      <a:pt x="4149328" y="124301"/>
                      <a:pt x="4150281" y="134779"/>
                      <a:pt x="4157901" y="142399"/>
                    </a:cubicBezTo>
                    <a:cubicBezTo>
                      <a:pt x="4166473" y="150971"/>
                      <a:pt x="4179808" y="150971"/>
                      <a:pt x="4187428" y="142399"/>
                    </a:cubicBezTo>
                    <a:cubicBezTo>
                      <a:pt x="4196001" y="133826"/>
                      <a:pt x="4196001" y="120491"/>
                      <a:pt x="4187428" y="1119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21" name="Graphic 166">
              <a:extLst>
                <a:ext uri="{FF2B5EF4-FFF2-40B4-BE49-F238E27FC236}">
                  <a16:creationId xmlns:a16="http://schemas.microsoft.com/office/drawing/2014/main" id="{58665C81-51DF-192F-7A2C-3A0E84D16726}"/>
                </a:ext>
              </a:extLst>
            </p:cNvPr>
            <p:cNvGrpSpPr/>
            <p:nvPr/>
          </p:nvGrpSpPr>
          <p:grpSpPr>
            <a:xfrm>
              <a:off x="4054049" y="5011904"/>
              <a:ext cx="2667773" cy="560516"/>
              <a:chOff x="4305300" y="3052762"/>
              <a:chExt cx="3581400" cy="752475"/>
            </a:xfrm>
            <a:grpFill/>
          </p:grpSpPr>
          <p:sp>
            <p:nvSpPr>
              <p:cNvPr id="150" name="Freeform: Shape 265">
                <a:extLst>
                  <a:ext uri="{FF2B5EF4-FFF2-40B4-BE49-F238E27FC236}">
                    <a16:creationId xmlns:a16="http://schemas.microsoft.com/office/drawing/2014/main" id="{A9E0C0EC-6D9E-6464-E49F-5409E8EF0803}"/>
                  </a:ext>
                </a:extLst>
              </p:cNvPr>
              <p:cNvSpPr/>
              <p:nvPr/>
            </p:nvSpPr>
            <p:spPr>
              <a:xfrm>
                <a:off x="4401979" y="3311366"/>
                <a:ext cx="3476625" cy="200025"/>
              </a:xfrm>
              <a:custGeom>
                <a:avLst/>
                <a:gdLst>
                  <a:gd name="connsiteX0" fmla="*/ 1497806 w 3476625"/>
                  <a:gd name="connsiteY0" fmla="*/ 7144 h 200025"/>
                  <a:gd name="connsiteX1" fmla="*/ 1822609 w 3476625"/>
                  <a:gd name="connsiteY1" fmla="*/ 7144 h 200025"/>
                  <a:gd name="connsiteX2" fmla="*/ 1899761 w 3476625"/>
                  <a:gd name="connsiteY2" fmla="*/ 84296 h 200025"/>
                  <a:gd name="connsiteX3" fmla="*/ 2174081 w 3476625"/>
                  <a:gd name="connsiteY3" fmla="*/ 84296 h 200025"/>
                  <a:gd name="connsiteX4" fmla="*/ 2240756 w 3476625"/>
                  <a:gd name="connsiteY4" fmla="*/ 17621 h 200025"/>
                  <a:gd name="connsiteX5" fmla="*/ 3470434 w 3476625"/>
                  <a:gd name="connsiteY5" fmla="*/ 17621 h 200025"/>
                  <a:gd name="connsiteX6" fmla="*/ 3470434 w 3476625"/>
                  <a:gd name="connsiteY6" fmla="*/ 24289 h 200025"/>
                  <a:gd name="connsiteX7" fmla="*/ 2243614 w 3476625"/>
                  <a:gd name="connsiteY7" fmla="*/ 24289 h 200025"/>
                  <a:gd name="connsiteX8" fmla="*/ 2176939 w 3476625"/>
                  <a:gd name="connsiteY8" fmla="*/ 90964 h 200025"/>
                  <a:gd name="connsiteX9" fmla="*/ 1896904 w 3476625"/>
                  <a:gd name="connsiteY9" fmla="*/ 90964 h 200025"/>
                  <a:gd name="connsiteX10" fmla="*/ 1819751 w 3476625"/>
                  <a:gd name="connsiteY10" fmla="*/ 13811 h 200025"/>
                  <a:gd name="connsiteX11" fmla="*/ 1500664 w 3476625"/>
                  <a:gd name="connsiteY11" fmla="*/ 13811 h 200025"/>
                  <a:gd name="connsiteX12" fmla="*/ 1432084 w 3476625"/>
                  <a:gd name="connsiteY12" fmla="*/ 120491 h 200025"/>
                  <a:gd name="connsiteX13" fmla="*/ 1057751 w 3476625"/>
                  <a:gd name="connsiteY13" fmla="*/ 120491 h 200025"/>
                  <a:gd name="connsiteX14" fmla="*/ 971074 w 3476625"/>
                  <a:gd name="connsiteY14" fmla="*/ 14764 h 200025"/>
                  <a:gd name="connsiteX15" fmla="*/ 379571 w 3476625"/>
                  <a:gd name="connsiteY15" fmla="*/ 14764 h 200025"/>
                  <a:gd name="connsiteX16" fmla="*/ 11906 w 3476625"/>
                  <a:gd name="connsiteY16" fmla="*/ 201454 h 200025"/>
                  <a:gd name="connsiteX17" fmla="*/ 7144 w 3476625"/>
                  <a:gd name="connsiteY17" fmla="*/ 196691 h 200025"/>
                  <a:gd name="connsiteX18" fmla="*/ 376714 w 3476625"/>
                  <a:gd name="connsiteY18" fmla="*/ 8096 h 200025"/>
                  <a:gd name="connsiteX19" fmla="*/ 973931 w 3476625"/>
                  <a:gd name="connsiteY19" fmla="*/ 8096 h 200025"/>
                  <a:gd name="connsiteX20" fmla="*/ 1061561 w 3476625"/>
                  <a:gd name="connsiteY20" fmla="*/ 113824 h 200025"/>
                  <a:gd name="connsiteX21" fmla="*/ 1429226 w 3476625"/>
                  <a:gd name="connsiteY21" fmla="*/ 113824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476625" h="200025">
                    <a:moveTo>
                      <a:pt x="1497806" y="7144"/>
                    </a:moveTo>
                    <a:lnTo>
                      <a:pt x="1822609" y="7144"/>
                    </a:lnTo>
                    <a:lnTo>
                      <a:pt x="1899761" y="84296"/>
                    </a:lnTo>
                    <a:lnTo>
                      <a:pt x="2174081" y="84296"/>
                    </a:lnTo>
                    <a:lnTo>
                      <a:pt x="2240756" y="17621"/>
                    </a:lnTo>
                    <a:lnTo>
                      <a:pt x="3470434" y="17621"/>
                    </a:lnTo>
                    <a:lnTo>
                      <a:pt x="3470434" y="24289"/>
                    </a:lnTo>
                    <a:lnTo>
                      <a:pt x="2243614" y="24289"/>
                    </a:lnTo>
                    <a:lnTo>
                      <a:pt x="2176939" y="90964"/>
                    </a:lnTo>
                    <a:lnTo>
                      <a:pt x="1896904" y="90964"/>
                    </a:lnTo>
                    <a:lnTo>
                      <a:pt x="1819751" y="13811"/>
                    </a:lnTo>
                    <a:lnTo>
                      <a:pt x="1500664" y="13811"/>
                    </a:lnTo>
                    <a:lnTo>
                      <a:pt x="1432084" y="120491"/>
                    </a:lnTo>
                    <a:lnTo>
                      <a:pt x="1057751" y="120491"/>
                    </a:lnTo>
                    <a:lnTo>
                      <a:pt x="971074" y="14764"/>
                    </a:lnTo>
                    <a:lnTo>
                      <a:pt x="379571" y="14764"/>
                    </a:lnTo>
                    <a:lnTo>
                      <a:pt x="11906" y="201454"/>
                    </a:lnTo>
                    <a:lnTo>
                      <a:pt x="7144" y="196691"/>
                    </a:lnTo>
                    <a:lnTo>
                      <a:pt x="376714" y="8096"/>
                    </a:lnTo>
                    <a:lnTo>
                      <a:pt x="973931" y="8096"/>
                    </a:lnTo>
                    <a:lnTo>
                      <a:pt x="1061561" y="113824"/>
                    </a:lnTo>
                    <a:lnTo>
                      <a:pt x="1429226" y="11382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1" name="Freeform: Shape 266">
                <a:extLst>
                  <a:ext uri="{FF2B5EF4-FFF2-40B4-BE49-F238E27FC236}">
                    <a16:creationId xmlns:a16="http://schemas.microsoft.com/office/drawing/2014/main" id="{767741C4-DFEE-B219-0A4E-3CFAE6220910}"/>
                  </a:ext>
                </a:extLst>
              </p:cNvPr>
              <p:cNvSpPr/>
              <p:nvPr/>
            </p:nvSpPr>
            <p:spPr>
              <a:xfrm>
                <a:off x="7851934" y="33123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2859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2" name="Freeform: Shape 267">
                <a:extLst>
                  <a:ext uri="{FF2B5EF4-FFF2-40B4-BE49-F238E27FC236}">
                    <a16:creationId xmlns:a16="http://schemas.microsoft.com/office/drawing/2014/main" id="{AA6BC665-6136-8563-30C4-2E75A944D24F}"/>
                  </a:ext>
                </a:extLst>
              </p:cNvPr>
              <p:cNvSpPr/>
              <p:nvPr/>
            </p:nvSpPr>
            <p:spPr>
              <a:xfrm>
                <a:off x="4391739" y="348972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3" name="Freeform: Shape 268">
                <a:extLst>
                  <a:ext uri="{FF2B5EF4-FFF2-40B4-BE49-F238E27FC236}">
                    <a16:creationId xmlns:a16="http://schemas.microsoft.com/office/drawing/2014/main" id="{50E75C60-853C-1EA1-8892-37056594B831}"/>
                  </a:ext>
                </a:extLst>
              </p:cNvPr>
              <p:cNvSpPr/>
              <p:nvPr/>
            </p:nvSpPr>
            <p:spPr>
              <a:xfrm>
                <a:off x="4559141" y="3055143"/>
                <a:ext cx="2552700" cy="142875"/>
              </a:xfrm>
              <a:custGeom>
                <a:avLst/>
                <a:gdLst>
                  <a:gd name="connsiteX0" fmla="*/ 7144 w 2552700"/>
                  <a:gd name="connsiteY0" fmla="*/ 7144 h 142875"/>
                  <a:gd name="connsiteX1" fmla="*/ 101441 w 2552700"/>
                  <a:gd name="connsiteY1" fmla="*/ 7144 h 142875"/>
                  <a:gd name="connsiteX2" fmla="*/ 222409 w 2552700"/>
                  <a:gd name="connsiteY2" fmla="*/ 128111 h 142875"/>
                  <a:gd name="connsiteX3" fmla="*/ 813911 w 2552700"/>
                  <a:gd name="connsiteY3" fmla="*/ 128111 h 142875"/>
                  <a:gd name="connsiteX4" fmla="*/ 881539 w 2552700"/>
                  <a:gd name="connsiteY4" fmla="*/ 21431 h 142875"/>
                  <a:gd name="connsiteX5" fmla="*/ 1284446 w 2552700"/>
                  <a:gd name="connsiteY5" fmla="*/ 21431 h 142875"/>
                  <a:gd name="connsiteX6" fmla="*/ 1343501 w 2552700"/>
                  <a:gd name="connsiteY6" fmla="*/ 129064 h 142875"/>
                  <a:gd name="connsiteX7" fmla="*/ 1662589 w 2552700"/>
                  <a:gd name="connsiteY7" fmla="*/ 129064 h 142875"/>
                  <a:gd name="connsiteX8" fmla="*/ 1739741 w 2552700"/>
                  <a:gd name="connsiteY8" fmla="*/ 51911 h 142875"/>
                  <a:gd name="connsiteX9" fmla="*/ 2019776 w 2552700"/>
                  <a:gd name="connsiteY9" fmla="*/ 51911 h 142875"/>
                  <a:gd name="connsiteX10" fmla="*/ 2086451 w 2552700"/>
                  <a:gd name="connsiteY10" fmla="*/ 117634 h 142875"/>
                  <a:gd name="connsiteX11" fmla="*/ 2551271 w 2552700"/>
                  <a:gd name="connsiteY11" fmla="*/ 117634 h 142875"/>
                  <a:gd name="connsiteX12" fmla="*/ 2551271 w 2552700"/>
                  <a:gd name="connsiteY12" fmla="*/ 125254 h 142875"/>
                  <a:gd name="connsiteX13" fmla="*/ 2083594 w 2552700"/>
                  <a:gd name="connsiteY13" fmla="*/ 125254 h 142875"/>
                  <a:gd name="connsiteX14" fmla="*/ 2016919 w 2552700"/>
                  <a:gd name="connsiteY14" fmla="*/ 58579 h 142875"/>
                  <a:gd name="connsiteX15" fmla="*/ 1742599 w 2552700"/>
                  <a:gd name="connsiteY15" fmla="*/ 58579 h 142875"/>
                  <a:gd name="connsiteX16" fmla="*/ 1665446 w 2552700"/>
                  <a:gd name="connsiteY16" fmla="*/ 135731 h 142875"/>
                  <a:gd name="connsiteX17" fmla="*/ 1340644 w 2552700"/>
                  <a:gd name="connsiteY17" fmla="*/ 135731 h 142875"/>
                  <a:gd name="connsiteX18" fmla="*/ 1281589 w 2552700"/>
                  <a:gd name="connsiteY18" fmla="*/ 29051 h 142875"/>
                  <a:gd name="connsiteX19" fmla="*/ 885349 w 2552700"/>
                  <a:gd name="connsiteY19" fmla="*/ 29051 h 142875"/>
                  <a:gd name="connsiteX20" fmla="*/ 816769 w 2552700"/>
                  <a:gd name="connsiteY20" fmla="*/ 134779 h 142875"/>
                  <a:gd name="connsiteX21" fmla="*/ 219551 w 2552700"/>
                  <a:gd name="connsiteY21" fmla="*/ 134779 h 142875"/>
                  <a:gd name="connsiteX22" fmla="*/ 98584 w 2552700"/>
                  <a:gd name="connsiteY22" fmla="*/ 14764 h 142875"/>
                  <a:gd name="connsiteX23" fmla="*/ 7144 w 2552700"/>
                  <a:gd name="connsiteY23" fmla="*/ 14764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52700" h="142875">
                    <a:moveTo>
                      <a:pt x="7144" y="7144"/>
                    </a:moveTo>
                    <a:lnTo>
                      <a:pt x="101441" y="7144"/>
                    </a:lnTo>
                    <a:lnTo>
                      <a:pt x="222409" y="128111"/>
                    </a:lnTo>
                    <a:lnTo>
                      <a:pt x="813911" y="128111"/>
                    </a:lnTo>
                    <a:lnTo>
                      <a:pt x="881539" y="21431"/>
                    </a:lnTo>
                    <a:lnTo>
                      <a:pt x="1284446" y="21431"/>
                    </a:lnTo>
                    <a:lnTo>
                      <a:pt x="1343501" y="129064"/>
                    </a:lnTo>
                    <a:lnTo>
                      <a:pt x="1662589" y="129064"/>
                    </a:lnTo>
                    <a:lnTo>
                      <a:pt x="1739741" y="51911"/>
                    </a:lnTo>
                    <a:lnTo>
                      <a:pt x="2019776" y="51911"/>
                    </a:lnTo>
                    <a:lnTo>
                      <a:pt x="2086451" y="117634"/>
                    </a:lnTo>
                    <a:lnTo>
                      <a:pt x="2551271" y="117634"/>
                    </a:lnTo>
                    <a:lnTo>
                      <a:pt x="2551271" y="125254"/>
                    </a:lnTo>
                    <a:lnTo>
                      <a:pt x="2083594" y="125254"/>
                    </a:lnTo>
                    <a:lnTo>
                      <a:pt x="2016919" y="58579"/>
                    </a:lnTo>
                    <a:lnTo>
                      <a:pt x="1742599" y="58579"/>
                    </a:lnTo>
                    <a:lnTo>
                      <a:pt x="1665446" y="135731"/>
                    </a:lnTo>
                    <a:lnTo>
                      <a:pt x="1340644" y="135731"/>
                    </a:lnTo>
                    <a:lnTo>
                      <a:pt x="1281589" y="29051"/>
                    </a:lnTo>
                    <a:lnTo>
                      <a:pt x="885349" y="29051"/>
                    </a:lnTo>
                    <a:lnTo>
                      <a:pt x="816769" y="134779"/>
                    </a:lnTo>
                    <a:lnTo>
                      <a:pt x="219551" y="134779"/>
                    </a:lnTo>
                    <a:lnTo>
                      <a:pt x="98584" y="14764"/>
                    </a:lnTo>
                    <a:lnTo>
                      <a:pt x="7144" y="1476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4" name="Freeform: Shape 269">
                <a:extLst>
                  <a:ext uri="{FF2B5EF4-FFF2-40B4-BE49-F238E27FC236}">
                    <a16:creationId xmlns:a16="http://schemas.microsoft.com/office/drawing/2014/main" id="{6B29C05E-76E0-37A7-C9E7-44077B46D519}"/>
                  </a:ext>
                </a:extLst>
              </p:cNvPr>
              <p:cNvSpPr/>
              <p:nvPr/>
            </p:nvSpPr>
            <p:spPr>
              <a:xfrm>
                <a:off x="7089934" y="315610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33814 w 38100"/>
                  <a:gd name="connsiteY1" fmla="*/ 20479 h 38100"/>
                  <a:gd name="connsiteX2" fmla="*/ 20479 w 38100"/>
                  <a:gd name="connsiteY2" fmla="*/ 33814 h 38100"/>
                  <a:gd name="connsiteX3" fmla="*/ 714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28099" y="7144"/>
                      <a:pt x="33814" y="12859"/>
                      <a:pt x="33814" y="20479"/>
                    </a:cubicBezTo>
                    <a:cubicBezTo>
                      <a:pt x="33814" y="28099"/>
                      <a:pt x="28099" y="33814"/>
                      <a:pt x="20479" y="33814"/>
                    </a:cubicBezTo>
                    <a:cubicBezTo>
                      <a:pt x="12859" y="33814"/>
                      <a:pt x="7144" y="28099"/>
                      <a:pt x="7144" y="20479"/>
                    </a:cubicBezTo>
                    <a:cubicBezTo>
                      <a:pt x="7144" y="13811"/>
                      <a:pt x="1285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5" name="Freeform: Shape 270">
                <a:extLst>
                  <a:ext uri="{FF2B5EF4-FFF2-40B4-BE49-F238E27FC236}">
                    <a16:creationId xmlns:a16="http://schemas.microsoft.com/office/drawing/2014/main" id="{F755C6CF-B148-B9FA-28CE-3462B319D638}"/>
                  </a:ext>
                </a:extLst>
              </p:cNvPr>
              <p:cNvSpPr/>
              <p:nvPr/>
            </p:nvSpPr>
            <p:spPr>
              <a:xfrm>
                <a:off x="4546759" y="3045618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6" name="Freeform: Shape 271">
                <a:extLst>
                  <a:ext uri="{FF2B5EF4-FFF2-40B4-BE49-F238E27FC236}">
                    <a16:creationId xmlns:a16="http://schemas.microsoft.com/office/drawing/2014/main" id="{4E6E651E-7DF9-C255-072E-F7C13A970D4E}"/>
                  </a:ext>
                </a:extLst>
              </p:cNvPr>
              <p:cNvSpPr/>
              <p:nvPr/>
            </p:nvSpPr>
            <p:spPr>
              <a:xfrm>
                <a:off x="6717506" y="3322796"/>
                <a:ext cx="676275" cy="104775"/>
              </a:xfrm>
              <a:custGeom>
                <a:avLst/>
                <a:gdLst>
                  <a:gd name="connsiteX0" fmla="*/ 668179 w 676275"/>
                  <a:gd name="connsiteY0" fmla="*/ 7144 h 104775"/>
                  <a:gd name="connsiteX1" fmla="*/ 672941 w 676275"/>
                  <a:gd name="connsiteY1" fmla="*/ 11906 h 104775"/>
                  <a:gd name="connsiteX2" fmla="*/ 471964 w 676275"/>
                  <a:gd name="connsiteY2" fmla="*/ 98584 h 104775"/>
                  <a:gd name="connsiteX3" fmla="*/ 7144 w 676275"/>
                  <a:gd name="connsiteY3" fmla="*/ 98584 h 104775"/>
                  <a:gd name="connsiteX4" fmla="*/ 7144 w 676275"/>
                  <a:gd name="connsiteY4" fmla="*/ 91916 h 104775"/>
                  <a:gd name="connsiteX5" fmla="*/ 469106 w 676275"/>
                  <a:gd name="connsiteY5" fmla="*/ 91916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76275" h="104775">
                    <a:moveTo>
                      <a:pt x="668179" y="7144"/>
                    </a:moveTo>
                    <a:lnTo>
                      <a:pt x="672941" y="11906"/>
                    </a:lnTo>
                    <a:lnTo>
                      <a:pt x="471964" y="98584"/>
                    </a:lnTo>
                    <a:lnTo>
                      <a:pt x="7144" y="98584"/>
                    </a:lnTo>
                    <a:lnTo>
                      <a:pt x="7144" y="91916"/>
                    </a:lnTo>
                    <a:lnTo>
                      <a:pt x="469106" y="919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7" name="Freeform: Shape 272">
                <a:extLst>
                  <a:ext uri="{FF2B5EF4-FFF2-40B4-BE49-F238E27FC236}">
                    <a16:creationId xmlns:a16="http://schemas.microsoft.com/office/drawing/2014/main" id="{493F64A7-CBAB-E501-0B81-85C5F378DF06}"/>
                  </a:ext>
                </a:extLst>
              </p:cNvPr>
              <p:cNvSpPr/>
              <p:nvPr/>
            </p:nvSpPr>
            <p:spPr>
              <a:xfrm>
                <a:off x="6705124" y="3398043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8" name="Freeform: Shape 273">
                <a:extLst>
                  <a:ext uri="{FF2B5EF4-FFF2-40B4-BE49-F238E27FC236}">
                    <a16:creationId xmlns:a16="http://schemas.microsoft.com/office/drawing/2014/main" id="{8ACC2094-754A-7957-4726-33B3E61A425F}"/>
                  </a:ext>
                </a:extLst>
              </p:cNvPr>
              <p:cNvSpPr/>
              <p:nvPr/>
            </p:nvSpPr>
            <p:spPr>
              <a:xfrm>
                <a:off x="5352574" y="3312318"/>
                <a:ext cx="742950" cy="485775"/>
              </a:xfrm>
              <a:custGeom>
                <a:avLst/>
                <a:gdLst>
                  <a:gd name="connsiteX0" fmla="*/ 736759 w 742950"/>
                  <a:gd name="connsiteY0" fmla="*/ 7144 h 485775"/>
                  <a:gd name="connsiteX1" fmla="*/ 741521 w 742950"/>
                  <a:gd name="connsiteY1" fmla="*/ 11906 h 485775"/>
                  <a:gd name="connsiteX2" fmla="*/ 552926 w 742950"/>
                  <a:gd name="connsiteY2" fmla="*/ 200501 h 485775"/>
                  <a:gd name="connsiteX3" fmla="*/ 260509 w 742950"/>
                  <a:gd name="connsiteY3" fmla="*/ 200501 h 485775"/>
                  <a:gd name="connsiteX4" fmla="*/ 12859 w 742950"/>
                  <a:gd name="connsiteY4" fmla="*/ 486251 h 485775"/>
                  <a:gd name="connsiteX5" fmla="*/ 7144 w 742950"/>
                  <a:gd name="connsiteY5" fmla="*/ 481489 h 485775"/>
                  <a:gd name="connsiteX6" fmla="*/ 257651 w 742950"/>
                  <a:gd name="connsiteY6" fmla="*/ 192881 h 485775"/>
                  <a:gd name="connsiteX7" fmla="*/ 550069 w 742950"/>
                  <a:gd name="connsiteY7" fmla="*/ 192881 h 485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42950" h="485775">
                    <a:moveTo>
                      <a:pt x="736759" y="7144"/>
                    </a:moveTo>
                    <a:lnTo>
                      <a:pt x="741521" y="11906"/>
                    </a:lnTo>
                    <a:lnTo>
                      <a:pt x="552926" y="200501"/>
                    </a:lnTo>
                    <a:lnTo>
                      <a:pt x="260509" y="200501"/>
                    </a:lnTo>
                    <a:lnTo>
                      <a:pt x="12859" y="486251"/>
                    </a:lnTo>
                    <a:lnTo>
                      <a:pt x="7144" y="481489"/>
                    </a:lnTo>
                    <a:lnTo>
                      <a:pt x="257651" y="192881"/>
                    </a:lnTo>
                    <a:lnTo>
                      <a:pt x="550069" y="1928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9" name="Freeform: Shape 274">
                <a:extLst>
                  <a:ext uri="{FF2B5EF4-FFF2-40B4-BE49-F238E27FC236}">
                    <a16:creationId xmlns:a16="http://schemas.microsoft.com/office/drawing/2014/main" id="{28BF1F2D-CA83-FC20-39C3-53F618473C54}"/>
                  </a:ext>
                </a:extLst>
              </p:cNvPr>
              <p:cNvSpPr/>
              <p:nvPr/>
            </p:nvSpPr>
            <p:spPr>
              <a:xfrm>
                <a:off x="5343287" y="3775709"/>
                <a:ext cx="38100" cy="38100"/>
              </a:xfrm>
              <a:custGeom>
                <a:avLst/>
                <a:gdLst>
                  <a:gd name="connsiteX0" fmla="*/ 10716 w 38100"/>
                  <a:gd name="connsiteY0" fmla="*/ 11430 h 38100"/>
                  <a:gd name="connsiteX1" fmla="*/ 10716 w 38100"/>
                  <a:gd name="connsiteY1" fmla="*/ 30480 h 38100"/>
                  <a:gd name="connsiteX2" fmla="*/ 29766 w 38100"/>
                  <a:gd name="connsiteY2" fmla="*/ 30480 h 38100"/>
                  <a:gd name="connsiteX3" fmla="*/ 29766 w 38100"/>
                  <a:gd name="connsiteY3" fmla="*/ 11430 h 38100"/>
                  <a:gd name="connsiteX4" fmla="*/ 10716 w 38100"/>
                  <a:gd name="connsiteY4" fmla="*/ 11430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1430"/>
                    </a:moveTo>
                    <a:cubicBezTo>
                      <a:pt x="5953" y="16192"/>
                      <a:pt x="5953" y="24765"/>
                      <a:pt x="10716" y="30480"/>
                    </a:cubicBezTo>
                    <a:cubicBezTo>
                      <a:pt x="15478" y="35242"/>
                      <a:pt x="24051" y="35242"/>
                      <a:pt x="29766" y="30480"/>
                    </a:cubicBezTo>
                    <a:cubicBezTo>
                      <a:pt x="34528" y="25717"/>
                      <a:pt x="34528" y="17145"/>
                      <a:pt x="29766" y="11430"/>
                    </a:cubicBezTo>
                    <a:cubicBezTo>
                      <a:pt x="24051" y="5715"/>
                      <a:pt x="15478" y="5715"/>
                      <a:pt x="10716" y="1143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0" name="Freeform: Shape 275">
                <a:extLst>
                  <a:ext uri="{FF2B5EF4-FFF2-40B4-BE49-F238E27FC236}">
                    <a16:creationId xmlns:a16="http://schemas.microsoft.com/office/drawing/2014/main" id="{DD1C423D-4402-A675-752A-444B6B55CAA1}"/>
                  </a:ext>
                </a:extLst>
              </p:cNvPr>
              <p:cNvSpPr/>
              <p:nvPr/>
            </p:nvSpPr>
            <p:spPr>
              <a:xfrm>
                <a:off x="4308634" y="3313271"/>
                <a:ext cx="1009650" cy="428625"/>
              </a:xfrm>
              <a:custGeom>
                <a:avLst/>
                <a:gdLst>
                  <a:gd name="connsiteX0" fmla="*/ 998696 w 1009650"/>
                  <a:gd name="connsiteY0" fmla="*/ 7144 h 428625"/>
                  <a:gd name="connsiteX1" fmla="*/ 1003459 w 1009650"/>
                  <a:gd name="connsiteY1" fmla="*/ 11906 h 428625"/>
                  <a:gd name="connsiteX2" fmla="*/ 912019 w 1009650"/>
                  <a:gd name="connsiteY2" fmla="*/ 103346 h 428625"/>
                  <a:gd name="connsiteX3" fmla="*/ 646271 w 1009650"/>
                  <a:gd name="connsiteY3" fmla="*/ 103346 h 428625"/>
                  <a:gd name="connsiteX4" fmla="*/ 476726 w 1009650"/>
                  <a:gd name="connsiteY4" fmla="*/ 272891 h 428625"/>
                  <a:gd name="connsiteX5" fmla="*/ 306229 w 1009650"/>
                  <a:gd name="connsiteY5" fmla="*/ 272891 h 428625"/>
                  <a:gd name="connsiteX6" fmla="*/ 11906 w 1009650"/>
                  <a:gd name="connsiteY6" fmla="*/ 424339 h 428625"/>
                  <a:gd name="connsiteX7" fmla="*/ 7144 w 1009650"/>
                  <a:gd name="connsiteY7" fmla="*/ 419576 h 428625"/>
                  <a:gd name="connsiteX8" fmla="*/ 303371 w 1009650"/>
                  <a:gd name="connsiteY8" fmla="*/ 266224 h 428625"/>
                  <a:gd name="connsiteX9" fmla="*/ 472916 w 1009650"/>
                  <a:gd name="connsiteY9" fmla="*/ 266224 h 428625"/>
                  <a:gd name="connsiteX10" fmla="*/ 643414 w 1009650"/>
                  <a:gd name="connsiteY10" fmla="*/ 95726 h 428625"/>
                  <a:gd name="connsiteX11" fmla="*/ 909161 w 1009650"/>
                  <a:gd name="connsiteY11" fmla="*/ 95726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09650" h="428625">
                    <a:moveTo>
                      <a:pt x="998696" y="7144"/>
                    </a:moveTo>
                    <a:lnTo>
                      <a:pt x="1003459" y="11906"/>
                    </a:lnTo>
                    <a:lnTo>
                      <a:pt x="912019" y="103346"/>
                    </a:lnTo>
                    <a:lnTo>
                      <a:pt x="646271" y="103346"/>
                    </a:lnTo>
                    <a:lnTo>
                      <a:pt x="476726" y="272891"/>
                    </a:lnTo>
                    <a:lnTo>
                      <a:pt x="306229" y="272891"/>
                    </a:lnTo>
                    <a:lnTo>
                      <a:pt x="11906" y="424339"/>
                    </a:lnTo>
                    <a:lnTo>
                      <a:pt x="7144" y="419576"/>
                    </a:lnTo>
                    <a:lnTo>
                      <a:pt x="303371" y="266224"/>
                    </a:lnTo>
                    <a:lnTo>
                      <a:pt x="472916" y="266224"/>
                    </a:lnTo>
                    <a:lnTo>
                      <a:pt x="643414" y="95726"/>
                    </a:lnTo>
                    <a:lnTo>
                      <a:pt x="909161" y="9572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1" name="Freeform: Shape 276">
                <a:extLst>
                  <a:ext uri="{FF2B5EF4-FFF2-40B4-BE49-F238E27FC236}">
                    <a16:creationId xmlns:a16="http://schemas.microsoft.com/office/drawing/2014/main" id="{C668AB62-7F55-5E16-4D93-4B0F49C9DDE5}"/>
                  </a:ext>
                </a:extLst>
              </p:cNvPr>
              <p:cNvSpPr/>
              <p:nvPr/>
            </p:nvSpPr>
            <p:spPr>
              <a:xfrm>
                <a:off x="4298394" y="3714511"/>
                <a:ext cx="38100" cy="38100"/>
              </a:xfrm>
              <a:custGeom>
                <a:avLst/>
                <a:gdLst>
                  <a:gd name="connsiteX0" fmla="*/ 10716 w 38100"/>
                  <a:gd name="connsiteY0" fmla="*/ 10716 h 38100"/>
                  <a:gd name="connsiteX1" fmla="*/ 10716 w 38100"/>
                  <a:gd name="connsiteY1" fmla="*/ 29766 h 38100"/>
                  <a:gd name="connsiteX2" fmla="*/ 29766 w 38100"/>
                  <a:gd name="connsiteY2" fmla="*/ 29766 h 38100"/>
                  <a:gd name="connsiteX3" fmla="*/ 29766 w 38100"/>
                  <a:gd name="connsiteY3" fmla="*/ 10716 h 38100"/>
                  <a:gd name="connsiteX4" fmla="*/ 1071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0716" y="10716"/>
                    </a:move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5003"/>
                      <a:pt x="34528" y="16431"/>
                      <a:pt x="29766" y="10716"/>
                    </a:cubicBezTo>
                    <a:cubicBezTo>
                      <a:pt x="24051" y="5953"/>
                      <a:pt x="15478" y="5953"/>
                      <a:pt x="1071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2" name="Freeform: Shape 277">
                <a:extLst>
                  <a:ext uri="{FF2B5EF4-FFF2-40B4-BE49-F238E27FC236}">
                    <a16:creationId xmlns:a16="http://schemas.microsoft.com/office/drawing/2014/main" id="{8915BFC6-8CEC-0516-A9C3-DE6999952843}"/>
                  </a:ext>
                </a:extLst>
              </p:cNvPr>
              <p:cNvSpPr/>
              <p:nvPr/>
            </p:nvSpPr>
            <p:spPr>
              <a:xfrm>
                <a:off x="6470809" y="3194208"/>
                <a:ext cx="1076325" cy="142875"/>
              </a:xfrm>
              <a:custGeom>
                <a:avLst/>
                <a:gdLst>
                  <a:gd name="connsiteX0" fmla="*/ 11906 w 1076325"/>
                  <a:gd name="connsiteY0" fmla="*/ 7144 h 142875"/>
                  <a:gd name="connsiteX1" fmla="*/ 50006 w 1076325"/>
                  <a:gd name="connsiteY1" fmla="*/ 45244 h 142875"/>
                  <a:gd name="connsiteX2" fmla="*/ 869156 w 1076325"/>
                  <a:gd name="connsiteY2" fmla="*/ 45244 h 142875"/>
                  <a:gd name="connsiteX3" fmla="*/ 1072991 w 1076325"/>
                  <a:gd name="connsiteY3" fmla="*/ 134779 h 142875"/>
                  <a:gd name="connsiteX4" fmla="*/ 1068229 w 1076325"/>
                  <a:gd name="connsiteY4" fmla="*/ 139541 h 142875"/>
                  <a:gd name="connsiteX5" fmla="*/ 866299 w 1076325"/>
                  <a:gd name="connsiteY5" fmla="*/ 51911 h 142875"/>
                  <a:gd name="connsiteX6" fmla="*/ 47149 w 1076325"/>
                  <a:gd name="connsiteY6" fmla="*/ 51911 h 142875"/>
                  <a:gd name="connsiteX7" fmla="*/ 7144 w 1076325"/>
                  <a:gd name="connsiteY7" fmla="*/ 12859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76325" h="142875">
                    <a:moveTo>
                      <a:pt x="11906" y="7144"/>
                    </a:moveTo>
                    <a:lnTo>
                      <a:pt x="50006" y="45244"/>
                    </a:lnTo>
                    <a:lnTo>
                      <a:pt x="869156" y="45244"/>
                    </a:lnTo>
                    <a:lnTo>
                      <a:pt x="1072991" y="134779"/>
                    </a:lnTo>
                    <a:lnTo>
                      <a:pt x="1068229" y="139541"/>
                    </a:lnTo>
                    <a:lnTo>
                      <a:pt x="866299" y="51911"/>
                    </a:lnTo>
                    <a:lnTo>
                      <a:pt x="47149" y="51911"/>
                    </a:lnTo>
                    <a:lnTo>
                      <a:pt x="7144" y="1285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3" name="Freeform: Shape 278">
                <a:extLst>
                  <a:ext uri="{FF2B5EF4-FFF2-40B4-BE49-F238E27FC236}">
                    <a16:creationId xmlns:a16="http://schemas.microsoft.com/office/drawing/2014/main" id="{1B4AD79A-1DD2-2BF4-7B5D-B9EA2B6C54B5}"/>
                  </a:ext>
                </a:extLst>
              </p:cNvPr>
              <p:cNvSpPr/>
              <p:nvPr/>
            </p:nvSpPr>
            <p:spPr>
              <a:xfrm>
                <a:off x="6460569" y="3184921"/>
                <a:ext cx="38100" cy="38100"/>
              </a:xfrm>
              <a:custGeom>
                <a:avLst/>
                <a:gdLst>
                  <a:gd name="connsiteX0" fmla="*/ 29766 w 38100"/>
                  <a:gd name="connsiteY0" fmla="*/ 10716 h 38100"/>
                  <a:gd name="connsiteX1" fmla="*/ 10716 w 38100"/>
                  <a:gd name="connsiteY1" fmla="*/ 10716 h 38100"/>
                  <a:gd name="connsiteX2" fmla="*/ 10716 w 38100"/>
                  <a:gd name="connsiteY2" fmla="*/ 29766 h 38100"/>
                  <a:gd name="connsiteX3" fmla="*/ 29766 w 38100"/>
                  <a:gd name="connsiteY3" fmla="*/ 29766 h 38100"/>
                  <a:gd name="connsiteX4" fmla="*/ 29766 w 38100"/>
                  <a:gd name="connsiteY4" fmla="*/ 10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9766" y="10716"/>
                    </a:moveTo>
                    <a:cubicBezTo>
                      <a:pt x="25003" y="5953"/>
                      <a:pt x="16431" y="5953"/>
                      <a:pt x="10716" y="10716"/>
                    </a:cubicBezTo>
                    <a:cubicBezTo>
                      <a:pt x="5953" y="15478"/>
                      <a:pt x="5953" y="24051"/>
                      <a:pt x="10716" y="29766"/>
                    </a:cubicBezTo>
                    <a:cubicBezTo>
                      <a:pt x="15478" y="34528"/>
                      <a:pt x="24051" y="34528"/>
                      <a:pt x="29766" y="29766"/>
                    </a:cubicBezTo>
                    <a:cubicBezTo>
                      <a:pt x="34528" y="24051"/>
                      <a:pt x="34528" y="15478"/>
                      <a:pt x="29766" y="10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4" name="Freeform: Shape 279">
                <a:extLst>
                  <a:ext uri="{FF2B5EF4-FFF2-40B4-BE49-F238E27FC236}">
                    <a16:creationId xmlns:a16="http://schemas.microsoft.com/office/drawing/2014/main" id="{D48154AE-A70B-D106-A61D-863698EB8B33}"/>
                  </a:ext>
                </a:extLst>
              </p:cNvPr>
              <p:cNvSpPr/>
              <p:nvPr/>
            </p:nvSpPr>
            <p:spPr>
              <a:xfrm>
                <a:off x="5156359" y="3240881"/>
                <a:ext cx="590550" cy="190500"/>
              </a:xfrm>
              <a:custGeom>
                <a:avLst/>
                <a:gdLst>
                  <a:gd name="connsiteX0" fmla="*/ 7144 w 590550"/>
                  <a:gd name="connsiteY0" fmla="*/ 7144 h 190500"/>
                  <a:gd name="connsiteX1" fmla="*/ 408146 w 590550"/>
                  <a:gd name="connsiteY1" fmla="*/ 7144 h 190500"/>
                  <a:gd name="connsiteX2" fmla="*/ 585311 w 590550"/>
                  <a:gd name="connsiteY2" fmla="*/ 184309 h 190500"/>
                  <a:gd name="connsiteX3" fmla="*/ 580549 w 590550"/>
                  <a:gd name="connsiteY3" fmla="*/ 189071 h 190500"/>
                  <a:gd name="connsiteX4" fmla="*/ 405289 w 590550"/>
                  <a:gd name="connsiteY4" fmla="*/ 13811 h 190500"/>
                  <a:gd name="connsiteX5" fmla="*/ 7144 w 590550"/>
                  <a:gd name="connsiteY5" fmla="*/ 13811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90550" h="190500">
                    <a:moveTo>
                      <a:pt x="7144" y="7144"/>
                    </a:moveTo>
                    <a:lnTo>
                      <a:pt x="408146" y="7144"/>
                    </a:lnTo>
                    <a:lnTo>
                      <a:pt x="585311" y="184309"/>
                    </a:lnTo>
                    <a:lnTo>
                      <a:pt x="580549" y="189071"/>
                    </a:lnTo>
                    <a:lnTo>
                      <a:pt x="405289" y="13811"/>
                    </a:lnTo>
                    <a:lnTo>
                      <a:pt x="7144" y="1381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5" name="Freeform: Shape 280">
                <a:extLst>
                  <a:ext uri="{FF2B5EF4-FFF2-40B4-BE49-F238E27FC236}">
                    <a16:creationId xmlns:a16="http://schemas.microsoft.com/office/drawing/2014/main" id="{F5DD35A5-CD50-A599-1E3B-576F8B79E5BE}"/>
                  </a:ext>
                </a:extLst>
              </p:cNvPr>
              <p:cNvSpPr/>
              <p:nvPr/>
            </p:nvSpPr>
            <p:spPr>
              <a:xfrm>
                <a:off x="5134451" y="323135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6" name="Freeform: Shape 281">
                <a:extLst>
                  <a:ext uri="{FF2B5EF4-FFF2-40B4-BE49-F238E27FC236}">
                    <a16:creationId xmlns:a16="http://schemas.microsoft.com/office/drawing/2014/main" id="{903301FC-4897-ED14-1A64-94399C258125}"/>
                  </a:ext>
                </a:extLst>
              </p:cNvPr>
              <p:cNvSpPr/>
              <p:nvPr/>
            </p:nvSpPr>
            <p:spPr>
              <a:xfrm>
                <a:off x="5084921" y="3377088"/>
                <a:ext cx="361950" cy="95250"/>
              </a:xfrm>
              <a:custGeom>
                <a:avLst/>
                <a:gdLst>
                  <a:gd name="connsiteX0" fmla="*/ 349091 w 361950"/>
                  <a:gd name="connsiteY0" fmla="*/ 7144 h 95250"/>
                  <a:gd name="connsiteX1" fmla="*/ 354806 w 361950"/>
                  <a:gd name="connsiteY1" fmla="*/ 12859 h 95250"/>
                  <a:gd name="connsiteX2" fmla="*/ 271939 w 361950"/>
                  <a:gd name="connsiteY2" fmla="*/ 94774 h 95250"/>
                  <a:gd name="connsiteX3" fmla="*/ 7144 w 361950"/>
                  <a:gd name="connsiteY3" fmla="*/ 94774 h 95250"/>
                  <a:gd name="connsiteX4" fmla="*/ 7144 w 361950"/>
                  <a:gd name="connsiteY4" fmla="*/ 88106 h 95250"/>
                  <a:gd name="connsiteX5" fmla="*/ 269081 w 361950"/>
                  <a:gd name="connsiteY5" fmla="*/ 88106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61950" h="95250">
                    <a:moveTo>
                      <a:pt x="349091" y="7144"/>
                    </a:moveTo>
                    <a:lnTo>
                      <a:pt x="354806" y="12859"/>
                    </a:lnTo>
                    <a:lnTo>
                      <a:pt x="271939" y="94774"/>
                    </a:lnTo>
                    <a:lnTo>
                      <a:pt x="7144" y="94774"/>
                    </a:lnTo>
                    <a:lnTo>
                      <a:pt x="7144" y="88106"/>
                    </a:lnTo>
                    <a:lnTo>
                      <a:pt x="269081" y="881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7" name="Freeform: Shape 282">
                <a:extLst>
                  <a:ext uri="{FF2B5EF4-FFF2-40B4-BE49-F238E27FC236}">
                    <a16:creationId xmlns:a16="http://schemas.microsoft.com/office/drawing/2014/main" id="{BF62E495-02F3-7760-270B-226794C81519}"/>
                  </a:ext>
                </a:extLst>
              </p:cNvPr>
              <p:cNvSpPr/>
              <p:nvPr/>
            </p:nvSpPr>
            <p:spPr>
              <a:xfrm>
                <a:off x="5072539" y="3448526"/>
                <a:ext cx="38100" cy="38100"/>
              </a:xfrm>
              <a:custGeom>
                <a:avLst/>
                <a:gdLst>
                  <a:gd name="connsiteX0" fmla="*/ 20479 w 38100"/>
                  <a:gd name="connsiteY0" fmla="*/ 7144 h 38100"/>
                  <a:gd name="connsiteX1" fmla="*/ 7144 w 38100"/>
                  <a:gd name="connsiteY1" fmla="*/ 20479 h 38100"/>
                  <a:gd name="connsiteX2" fmla="*/ 20479 w 38100"/>
                  <a:gd name="connsiteY2" fmla="*/ 33814 h 38100"/>
                  <a:gd name="connsiteX3" fmla="*/ 33814 w 38100"/>
                  <a:gd name="connsiteY3" fmla="*/ 20479 h 38100"/>
                  <a:gd name="connsiteX4" fmla="*/ 20479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7144"/>
                    </a:move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2861" y="12859"/>
                      <a:pt x="27146" y="7144"/>
                      <a:pt x="2047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8" name="Freeform: Shape 283">
                <a:extLst>
                  <a:ext uri="{FF2B5EF4-FFF2-40B4-BE49-F238E27FC236}">
                    <a16:creationId xmlns:a16="http://schemas.microsoft.com/office/drawing/2014/main" id="{C30C729F-6462-5B58-E5B7-990CCA2C5A46}"/>
                  </a:ext>
                </a:extLst>
              </p:cNvPr>
              <p:cNvSpPr/>
              <p:nvPr/>
            </p:nvSpPr>
            <p:spPr>
              <a:xfrm>
                <a:off x="5571649" y="3071336"/>
                <a:ext cx="809625" cy="200025"/>
              </a:xfrm>
              <a:custGeom>
                <a:avLst/>
                <a:gdLst>
                  <a:gd name="connsiteX0" fmla="*/ 11906 w 809625"/>
                  <a:gd name="connsiteY0" fmla="*/ 7144 h 200025"/>
                  <a:gd name="connsiteX1" fmla="*/ 192881 w 809625"/>
                  <a:gd name="connsiteY1" fmla="*/ 188119 h 200025"/>
                  <a:gd name="connsiteX2" fmla="*/ 808196 w 809625"/>
                  <a:gd name="connsiteY2" fmla="*/ 188119 h 200025"/>
                  <a:gd name="connsiteX3" fmla="*/ 808196 w 809625"/>
                  <a:gd name="connsiteY3" fmla="*/ 195739 h 200025"/>
                  <a:gd name="connsiteX4" fmla="*/ 190024 w 809625"/>
                  <a:gd name="connsiteY4" fmla="*/ 194786 h 200025"/>
                  <a:gd name="connsiteX5" fmla="*/ 7144 w 809625"/>
                  <a:gd name="connsiteY5" fmla="*/ 11906 h 20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09625" h="200025">
                    <a:moveTo>
                      <a:pt x="11906" y="7144"/>
                    </a:moveTo>
                    <a:lnTo>
                      <a:pt x="192881" y="188119"/>
                    </a:lnTo>
                    <a:lnTo>
                      <a:pt x="808196" y="188119"/>
                    </a:lnTo>
                    <a:lnTo>
                      <a:pt x="808196" y="195739"/>
                    </a:lnTo>
                    <a:lnTo>
                      <a:pt x="190024" y="194786"/>
                    </a:lnTo>
                    <a:lnTo>
                      <a:pt x="7144" y="1190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9" name="Freeform: Shape 284">
                <a:extLst>
                  <a:ext uri="{FF2B5EF4-FFF2-40B4-BE49-F238E27FC236}">
                    <a16:creationId xmlns:a16="http://schemas.microsoft.com/office/drawing/2014/main" id="{3E5096A1-28EC-EBA2-7819-09401DDC71A6}"/>
                  </a:ext>
                </a:extLst>
              </p:cNvPr>
              <p:cNvSpPr/>
              <p:nvPr/>
            </p:nvSpPr>
            <p:spPr>
              <a:xfrm>
                <a:off x="6358414" y="3242786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3811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22" name="Graphic 3">
              <a:extLst>
                <a:ext uri="{FF2B5EF4-FFF2-40B4-BE49-F238E27FC236}">
                  <a16:creationId xmlns:a16="http://schemas.microsoft.com/office/drawing/2014/main" id="{14B20688-45A9-3BFF-CAB0-889A5C84EF7A}"/>
                </a:ext>
              </a:extLst>
            </p:cNvPr>
            <p:cNvGrpSpPr/>
            <p:nvPr/>
          </p:nvGrpSpPr>
          <p:grpSpPr>
            <a:xfrm>
              <a:off x="4373596" y="2154096"/>
              <a:ext cx="2920313" cy="3443177"/>
              <a:chOff x="5269706" y="2450306"/>
              <a:chExt cx="1654493" cy="1950720"/>
            </a:xfrm>
            <a:grpFill/>
          </p:grpSpPr>
          <p:sp>
            <p:nvSpPr>
              <p:cNvPr id="23" name="Freeform: Shape 293">
                <a:extLst>
                  <a:ext uri="{FF2B5EF4-FFF2-40B4-BE49-F238E27FC236}">
                    <a16:creationId xmlns:a16="http://schemas.microsoft.com/office/drawing/2014/main" id="{5B327E38-2143-EC0A-9D27-229CA9E99ACB}"/>
                  </a:ext>
                </a:extLst>
              </p:cNvPr>
              <p:cNvSpPr/>
              <p:nvPr/>
            </p:nvSpPr>
            <p:spPr>
              <a:xfrm>
                <a:off x="6101239" y="2703671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8574" y="22384"/>
                      <a:pt x="22384" y="18574"/>
                      <a:pt x="22384" y="14764"/>
                    </a:cubicBezTo>
                    <a:cubicBezTo>
                      <a:pt x="22384" y="10954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9526"/>
                      <a:pt x="10954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" name="Freeform: Shape 294">
                <a:extLst>
                  <a:ext uri="{FF2B5EF4-FFF2-40B4-BE49-F238E27FC236}">
                    <a16:creationId xmlns:a16="http://schemas.microsoft.com/office/drawing/2014/main" id="{98174D16-1EAE-0DBD-A956-EC27477F468F}"/>
                  </a:ext>
                </a:extLst>
              </p:cNvPr>
              <p:cNvSpPr/>
              <p:nvPr/>
            </p:nvSpPr>
            <p:spPr>
              <a:xfrm>
                <a:off x="5951696" y="2877026"/>
                <a:ext cx="38100" cy="38100"/>
              </a:xfrm>
              <a:custGeom>
                <a:avLst/>
                <a:gdLst>
                  <a:gd name="connsiteX0" fmla="*/ 19526 w 38100"/>
                  <a:gd name="connsiteY0" fmla="*/ 31909 h 38100"/>
                  <a:gd name="connsiteX1" fmla="*/ 31909 w 38100"/>
                  <a:gd name="connsiteY1" fmla="*/ 19526 h 38100"/>
                  <a:gd name="connsiteX2" fmla="*/ 19526 w 38100"/>
                  <a:gd name="connsiteY2" fmla="*/ 7144 h 38100"/>
                  <a:gd name="connsiteX3" fmla="*/ 7144 w 38100"/>
                  <a:gd name="connsiteY3" fmla="*/ 19526 h 38100"/>
                  <a:gd name="connsiteX4" fmla="*/ 19526 w 38100"/>
                  <a:gd name="connsiteY4" fmla="*/ 3190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9526" y="31909"/>
                    </a:moveTo>
                    <a:cubicBezTo>
                      <a:pt x="26194" y="31909"/>
                      <a:pt x="31909" y="26194"/>
                      <a:pt x="31909" y="19526"/>
                    </a:cubicBez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1906" y="31909"/>
                      <a:pt x="19526" y="319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" name="Freeform: Shape 295">
                <a:extLst>
                  <a:ext uri="{FF2B5EF4-FFF2-40B4-BE49-F238E27FC236}">
                    <a16:creationId xmlns:a16="http://schemas.microsoft.com/office/drawing/2014/main" id="{8134EE5F-AEA4-1521-B42B-4FB09760E8B1}"/>
                  </a:ext>
                </a:extLst>
              </p:cNvPr>
              <p:cNvSpPr/>
              <p:nvPr/>
            </p:nvSpPr>
            <p:spPr>
              <a:xfrm>
                <a:off x="5698331" y="3973354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18574 h 19050"/>
                  <a:gd name="connsiteX2" fmla="*/ 7144 w 19050"/>
                  <a:gd name="connsiteY2" fmla="*/ 12859 h 19050"/>
                  <a:gd name="connsiteX3" fmla="*/ 12859 w 19050"/>
                  <a:gd name="connsiteY3" fmla="*/ 714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6015"/>
                      <a:pt x="16015" y="18574"/>
                      <a:pt x="12859" y="18574"/>
                    </a:cubicBezTo>
                    <a:cubicBezTo>
                      <a:pt x="9702" y="18574"/>
                      <a:pt x="7144" y="16015"/>
                      <a:pt x="7144" y="12859"/>
                    </a:cubicBezTo>
                    <a:cubicBezTo>
                      <a:pt x="7144" y="9702"/>
                      <a:pt x="9702" y="7144"/>
                      <a:pt x="12859" y="7144"/>
                    </a:cubicBezTo>
                    <a:cubicBezTo>
                      <a:pt x="16015" y="7144"/>
                      <a:pt x="18574" y="9702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" name="Freeform: Shape 296">
                <a:extLst>
                  <a:ext uri="{FF2B5EF4-FFF2-40B4-BE49-F238E27FC236}">
                    <a16:creationId xmlns:a16="http://schemas.microsoft.com/office/drawing/2014/main" id="{BF7B7D35-F74F-A7FE-A4F2-0EE7127E5A35}"/>
                  </a:ext>
                </a:extLst>
              </p:cNvPr>
              <p:cNvSpPr/>
              <p:nvPr/>
            </p:nvSpPr>
            <p:spPr>
              <a:xfrm>
                <a:off x="5746909" y="4064794"/>
                <a:ext cx="123825" cy="114300"/>
              </a:xfrm>
              <a:custGeom>
                <a:avLst/>
                <a:gdLst>
                  <a:gd name="connsiteX0" fmla="*/ 21431 w 123825"/>
                  <a:gd name="connsiteY0" fmla="*/ 61436 h 114300"/>
                  <a:gd name="connsiteX1" fmla="*/ 20479 w 123825"/>
                  <a:gd name="connsiteY1" fmla="*/ 68104 h 114300"/>
                  <a:gd name="connsiteX2" fmla="*/ 59531 w 123825"/>
                  <a:gd name="connsiteY2" fmla="*/ 107156 h 114300"/>
                  <a:gd name="connsiteX3" fmla="*/ 98584 w 123825"/>
                  <a:gd name="connsiteY3" fmla="*/ 68104 h 114300"/>
                  <a:gd name="connsiteX4" fmla="*/ 91916 w 123825"/>
                  <a:gd name="connsiteY4" fmla="*/ 46196 h 114300"/>
                  <a:gd name="connsiteX5" fmla="*/ 92869 w 123825"/>
                  <a:gd name="connsiteY5" fmla="*/ 46196 h 114300"/>
                  <a:gd name="connsiteX6" fmla="*/ 109061 w 123825"/>
                  <a:gd name="connsiteY6" fmla="*/ 30004 h 114300"/>
                  <a:gd name="connsiteX7" fmla="*/ 109061 w 123825"/>
                  <a:gd name="connsiteY7" fmla="*/ 27146 h 114300"/>
                  <a:gd name="connsiteX8" fmla="*/ 116681 w 123825"/>
                  <a:gd name="connsiteY8" fmla="*/ 17621 h 114300"/>
                  <a:gd name="connsiteX9" fmla="*/ 106204 w 123825"/>
                  <a:gd name="connsiteY9" fmla="*/ 7144 h 114300"/>
                  <a:gd name="connsiteX10" fmla="*/ 96679 w 123825"/>
                  <a:gd name="connsiteY10" fmla="*/ 13811 h 114300"/>
                  <a:gd name="connsiteX11" fmla="*/ 92869 w 123825"/>
                  <a:gd name="connsiteY11" fmla="*/ 12859 h 114300"/>
                  <a:gd name="connsiteX12" fmla="*/ 76676 w 123825"/>
                  <a:gd name="connsiteY12" fmla="*/ 29051 h 114300"/>
                  <a:gd name="connsiteX13" fmla="*/ 76676 w 123825"/>
                  <a:gd name="connsiteY13" fmla="*/ 31909 h 114300"/>
                  <a:gd name="connsiteX14" fmla="*/ 59531 w 123825"/>
                  <a:gd name="connsiteY14" fmla="*/ 28099 h 114300"/>
                  <a:gd name="connsiteX15" fmla="*/ 31909 w 123825"/>
                  <a:gd name="connsiteY15" fmla="*/ 39529 h 114300"/>
                  <a:gd name="connsiteX16" fmla="*/ 20479 w 123825"/>
                  <a:gd name="connsiteY16" fmla="*/ 33814 h 114300"/>
                  <a:gd name="connsiteX17" fmla="*/ 7144 w 123825"/>
                  <a:gd name="connsiteY17" fmla="*/ 47149 h 114300"/>
                  <a:gd name="connsiteX18" fmla="*/ 21431 w 123825"/>
                  <a:gd name="connsiteY18" fmla="*/ 61436 h 114300"/>
                  <a:gd name="connsiteX19" fmla="*/ 21431 w 123825"/>
                  <a:gd name="connsiteY19" fmla="*/ 61436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23825" h="114300">
                    <a:moveTo>
                      <a:pt x="21431" y="61436"/>
                    </a:moveTo>
                    <a:cubicBezTo>
                      <a:pt x="21431" y="63341"/>
                      <a:pt x="20479" y="66199"/>
                      <a:pt x="20479" y="68104"/>
                    </a:cubicBezTo>
                    <a:cubicBezTo>
                      <a:pt x="20479" y="90011"/>
                      <a:pt x="37624" y="107156"/>
                      <a:pt x="59531" y="107156"/>
                    </a:cubicBezTo>
                    <a:cubicBezTo>
                      <a:pt x="81439" y="107156"/>
                      <a:pt x="98584" y="90011"/>
                      <a:pt x="98584" y="68104"/>
                    </a:cubicBezTo>
                    <a:cubicBezTo>
                      <a:pt x="98584" y="60484"/>
                      <a:pt x="95726" y="52864"/>
                      <a:pt x="91916" y="46196"/>
                    </a:cubicBezTo>
                    <a:cubicBezTo>
                      <a:pt x="91916" y="46196"/>
                      <a:pt x="91916" y="46196"/>
                      <a:pt x="92869" y="46196"/>
                    </a:cubicBezTo>
                    <a:cubicBezTo>
                      <a:pt x="101441" y="46196"/>
                      <a:pt x="109061" y="38576"/>
                      <a:pt x="109061" y="30004"/>
                    </a:cubicBezTo>
                    <a:cubicBezTo>
                      <a:pt x="109061" y="29051"/>
                      <a:pt x="109061" y="28099"/>
                      <a:pt x="109061" y="27146"/>
                    </a:cubicBezTo>
                    <a:cubicBezTo>
                      <a:pt x="112871" y="26194"/>
                      <a:pt x="116681" y="22384"/>
                      <a:pt x="116681" y="17621"/>
                    </a:cubicBezTo>
                    <a:cubicBezTo>
                      <a:pt x="116681" y="11906"/>
                      <a:pt x="111919" y="7144"/>
                      <a:pt x="106204" y="7144"/>
                    </a:cubicBezTo>
                    <a:cubicBezTo>
                      <a:pt x="102394" y="7144"/>
                      <a:pt x="98584" y="10001"/>
                      <a:pt x="96679" y="13811"/>
                    </a:cubicBezTo>
                    <a:cubicBezTo>
                      <a:pt x="95726" y="13811"/>
                      <a:pt x="93821" y="12859"/>
                      <a:pt x="92869" y="12859"/>
                    </a:cubicBezTo>
                    <a:cubicBezTo>
                      <a:pt x="84296" y="12859"/>
                      <a:pt x="76676" y="20479"/>
                      <a:pt x="76676" y="29051"/>
                    </a:cubicBezTo>
                    <a:cubicBezTo>
                      <a:pt x="76676" y="30004"/>
                      <a:pt x="76676" y="30956"/>
                      <a:pt x="76676" y="31909"/>
                    </a:cubicBezTo>
                    <a:cubicBezTo>
                      <a:pt x="71914" y="29051"/>
                      <a:pt x="66199" y="28099"/>
                      <a:pt x="59531" y="28099"/>
                    </a:cubicBezTo>
                    <a:cubicBezTo>
                      <a:pt x="49054" y="28099"/>
                      <a:pt x="39529" y="32861"/>
                      <a:pt x="31909" y="39529"/>
                    </a:cubicBezTo>
                    <a:cubicBezTo>
                      <a:pt x="29051" y="35719"/>
                      <a:pt x="25241" y="33814"/>
                      <a:pt x="20479" y="33814"/>
                    </a:cubicBezTo>
                    <a:cubicBezTo>
                      <a:pt x="12859" y="33814"/>
                      <a:pt x="7144" y="39529"/>
                      <a:pt x="7144" y="47149"/>
                    </a:cubicBezTo>
                    <a:cubicBezTo>
                      <a:pt x="7144" y="54769"/>
                      <a:pt x="14764" y="61436"/>
                      <a:pt x="21431" y="61436"/>
                    </a:cubicBezTo>
                    <a:cubicBezTo>
                      <a:pt x="21431" y="61436"/>
                      <a:pt x="21431" y="61436"/>
                      <a:pt x="21431" y="614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" name="Freeform: Shape 297">
                <a:extLst>
                  <a:ext uri="{FF2B5EF4-FFF2-40B4-BE49-F238E27FC236}">
                    <a16:creationId xmlns:a16="http://schemas.microsoft.com/office/drawing/2014/main" id="{6D430771-02A5-0877-7648-6289A63AC4EE}"/>
                  </a:ext>
                </a:extLst>
              </p:cNvPr>
              <p:cNvSpPr/>
              <p:nvPr/>
            </p:nvSpPr>
            <p:spPr>
              <a:xfrm>
                <a:off x="5687854" y="379904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24289 h 28575"/>
                  <a:gd name="connsiteX2" fmla="*/ 7144 w 28575"/>
                  <a:gd name="connsiteY2" fmla="*/ 15716 h 28575"/>
                  <a:gd name="connsiteX3" fmla="*/ 15716 w 28575"/>
                  <a:gd name="connsiteY3" fmla="*/ 7144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20451"/>
                      <a:pt x="20451" y="24289"/>
                      <a:pt x="15716" y="24289"/>
                    </a:cubicBezTo>
                    <a:cubicBezTo>
                      <a:pt x="10982" y="24289"/>
                      <a:pt x="7144" y="20451"/>
                      <a:pt x="7144" y="15716"/>
                    </a:cubicBezTo>
                    <a:cubicBezTo>
                      <a:pt x="7144" y="10982"/>
                      <a:pt x="10982" y="7144"/>
                      <a:pt x="15716" y="7144"/>
                    </a:cubicBezTo>
                    <a:cubicBezTo>
                      <a:pt x="20451" y="7144"/>
                      <a:pt x="24289" y="10982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" name="Freeform: Shape 298">
                <a:extLst>
                  <a:ext uri="{FF2B5EF4-FFF2-40B4-BE49-F238E27FC236}">
                    <a16:creationId xmlns:a16="http://schemas.microsoft.com/office/drawing/2014/main" id="{9863281E-4B23-FD72-40F4-96F95F2B0A04}"/>
                  </a:ext>
                </a:extLst>
              </p:cNvPr>
              <p:cNvSpPr/>
              <p:nvPr/>
            </p:nvSpPr>
            <p:spPr>
              <a:xfrm>
                <a:off x="5623084" y="3319939"/>
                <a:ext cx="38100" cy="38100"/>
              </a:xfrm>
              <a:custGeom>
                <a:avLst/>
                <a:gdLst>
                  <a:gd name="connsiteX0" fmla="*/ 23336 w 38100"/>
                  <a:gd name="connsiteY0" fmla="*/ 39529 h 38100"/>
                  <a:gd name="connsiteX1" fmla="*/ 39529 w 38100"/>
                  <a:gd name="connsiteY1" fmla="*/ 23336 h 38100"/>
                  <a:gd name="connsiteX2" fmla="*/ 23336 w 38100"/>
                  <a:gd name="connsiteY2" fmla="*/ 7144 h 38100"/>
                  <a:gd name="connsiteX3" fmla="*/ 7144 w 38100"/>
                  <a:gd name="connsiteY3" fmla="*/ 23336 h 38100"/>
                  <a:gd name="connsiteX4" fmla="*/ 23336 w 38100"/>
                  <a:gd name="connsiteY4" fmla="*/ 3952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39529"/>
                    </a:moveTo>
                    <a:cubicBezTo>
                      <a:pt x="31909" y="39529"/>
                      <a:pt x="39529" y="31909"/>
                      <a:pt x="39529" y="23336"/>
                    </a:cubicBezTo>
                    <a:cubicBezTo>
                      <a:pt x="39529" y="14764"/>
                      <a:pt x="31909" y="7144"/>
                      <a:pt x="23336" y="7144"/>
                    </a:cubicBezTo>
                    <a:cubicBezTo>
                      <a:pt x="14764" y="7144"/>
                      <a:pt x="7144" y="14764"/>
                      <a:pt x="7144" y="23336"/>
                    </a:cubicBezTo>
                    <a:cubicBezTo>
                      <a:pt x="8096" y="31909"/>
                      <a:pt x="14764" y="39529"/>
                      <a:pt x="23336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" name="Freeform: Shape 299">
                <a:extLst>
                  <a:ext uri="{FF2B5EF4-FFF2-40B4-BE49-F238E27FC236}">
                    <a16:creationId xmlns:a16="http://schemas.microsoft.com/office/drawing/2014/main" id="{69E69710-20AD-CADF-FCD2-8C0E089F25A8}"/>
                  </a:ext>
                </a:extLst>
              </p:cNvPr>
              <p:cNvSpPr/>
              <p:nvPr/>
            </p:nvSpPr>
            <p:spPr>
              <a:xfrm>
                <a:off x="5570696" y="3153251"/>
                <a:ext cx="38100" cy="38100"/>
              </a:xfrm>
              <a:custGeom>
                <a:avLst/>
                <a:gdLst>
                  <a:gd name="connsiteX0" fmla="*/ 22384 w 38100"/>
                  <a:gd name="connsiteY0" fmla="*/ 37624 h 38100"/>
                  <a:gd name="connsiteX1" fmla="*/ 37624 w 38100"/>
                  <a:gd name="connsiteY1" fmla="*/ 22384 h 38100"/>
                  <a:gd name="connsiteX2" fmla="*/ 22384 w 38100"/>
                  <a:gd name="connsiteY2" fmla="*/ 7144 h 38100"/>
                  <a:gd name="connsiteX3" fmla="*/ 7144 w 38100"/>
                  <a:gd name="connsiteY3" fmla="*/ 22384 h 38100"/>
                  <a:gd name="connsiteX4" fmla="*/ 22384 w 38100"/>
                  <a:gd name="connsiteY4" fmla="*/ 3762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2384" y="37624"/>
                    </a:moveTo>
                    <a:cubicBezTo>
                      <a:pt x="30956" y="37624"/>
                      <a:pt x="37624" y="30956"/>
                      <a:pt x="37624" y="22384"/>
                    </a:cubicBezTo>
                    <a:cubicBezTo>
                      <a:pt x="37624" y="13811"/>
                      <a:pt x="30956" y="7144"/>
                      <a:pt x="22384" y="7144"/>
                    </a:cubicBezTo>
                    <a:cubicBezTo>
                      <a:pt x="13811" y="7144"/>
                      <a:pt x="7144" y="13811"/>
                      <a:pt x="7144" y="22384"/>
                    </a:cubicBezTo>
                    <a:cubicBezTo>
                      <a:pt x="7144" y="30956"/>
                      <a:pt x="13811" y="37624"/>
                      <a:pt x="22384" y="37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" name="Freeform: Shape 300">
                <a:extLst>
                  <a:ext uri="{FF2B5EF4-FFF2-40B4-BE49-F238E27FC236}">
                    <a16:creationId xmlns:a16="http://schemas.microsoft.com/office/drawing/2014/main" id="{9C08AD46-5FBF-CED4-0614-A6FD0F34F906}"/>
                  </a:ext>
                </a:extLst>
              </p:cNvPr>
              <p:cNvSpPr/>
              <p:nvPr/>
            </p:nvSpPr>
            <p:spPr>
              <a:xfrm>
                <a:off x="5729764" y="3684746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22384 h 28575"/>
                  <a:gd name="connsiteX2" fmla="*/ 7144 w 28575"/>
                  <a:gd name="connsiteY2" fmla="*/ 14764 h 28575"/>
                  <a:gd name="connsiteX3" fmla="*/ 14764 w 28575"/>
                  <a:gd name="connsiteY3" fmla="*/ 714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8972"/>
                      <a:pt x="18972" y="22384"/>
                      <a:pt x="14764" y="22384"/>
                    </a:cubicBezTo>
                    <a:cubicBezTo>
                      <a:pt x="10555" y="22384"/>
                      <a:pt x="7144" y="18972"/>
                      <a:pt x="7144" y="14764"/>
                    </a:cubicBezTo>
                    <a:cubicBezTo>
                      <a:pt x="7144" y="10555"/>
                      <a:pt x="10555" y="7144"/>
                      <a:pt x="14764" y="7144"/>
                    </a:cubicBezTo>
                    <a:cubicBezTo>
                      <a:pt x="18972" y="7144"/>
                      <a:pt x="22384" y="10555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" name="Freeform: Shape 301">
                <a:extLst>
                  <a:ext uri="{FF2B5EF4-FFF2-40B4-BE49-F238E27FC236}">
                    <a16:creationId xmlns:a16="http://schemas.microsoft.com/office/drawing/2014/main" id="{B6F8F178-C452-6EBB-3314-C4C03B2AF411}"/>
                  </a:ext>
                </a:extLst>
              </p:cNvPr>
              <p:cNvSpPr/>
              <p:nvPr/>
            </p:nvSpPr>
            <p:spPr>
              <a:xfrm>
                <a:off x="6108859" y="3107531"/>
                <a:ext cx="19050" cy="19050"/>
              </a:xfrm>
              <a:custGeom>
                <a:avLst/>
                <a:gdLst>
                  <a:gd name="connsiteX0" fmla="*/ 7144 w 19050"/>
                  <a:gd name="connsiteY0" fmla="*/ 11906 h 19050"/>
                  <a:gd name="connsiteX1" fmla="*/ 11906 w 19050"/>
                  <a:gd name="connsiteY1" fmla="*/ 16669 h 19050"/>
                  <a:gd name="connsiteX2" fmla="*/ 16669 w 19050"/>
                  <a:gd name="connsiteY2" fmla="*/ 11906 h 19050"/>
                  <a:gd name="connsiteX3" fmla="*/ 10954 w 19050"/>
                  <a:gd name="connsiteY3" fmla="*/ 7144 h 19050"/>
                  <a:gd name="connsiteX4" fmla="*/ 7144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1906"/>
                    </a:move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6669"/>
                      <a:pt x="16669" y="14764"/>
                      <a:pt x="16669" y="11906"/>
                    </a:cubicBezTo>
                    <a:cubicBezTo>
                      <a:pt x="16669" y="9049"/>
                      <a:pt x="13811" y="7144"/>
                      <a:pt x="10954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2" name="Freeform: Shape 302">
                <a:extLst>
                  <a:ext uri="{FF2B5EF4-FFF2-40B4-BE49-F238E27FC236}">
                    <a16:creationId xmlns:a16="http://schemas.microsoft.com/office/drawing/2014/main" id="{C20E3D74-FC9C-459F-C608-F79D5D088EDB}"/>
                  </a:ext>
                </a:extLst>
              </p:cNvPr>
              <p:cNvSpPr/>
              <p:nvPr/>
            </p:nvSpPr>
            <p:spPr>
              <a:xfrm>
                <a:off x="5836444" y="4114324"/>
                <a:ext cx="57150" cy="47625"/>
              </a:xfrm>
              <a:custGeom>
                <a:avLst/>
                <a:gdLst>
                  <a:gd name="connsiteX0" fmla="*/ 47149 w 57150"/>
                  <a:gd name="connsiteY0" fmla="*/ 43339 h 47625"/>
                  <a:gd name="connsiteX1" fmla="*/ 57626 w 57150"/>
                  <a:gd name="connsiteY1" fmla="*/ 32861 h 47625"/>
                  <a:gd name="connsiteX2" fmla="*/ 48101 w 57150"/>
                  <a:gd name="connsiteY2" fmla="*/ 22384 h 47625"/>
                  <a:gd name="connsiteX3" fmla="*/ 30004 w 57150"/>
                  <a:gd name="connsiteY3" fmla="*/ 7144 h 47625"/>
                  <a:gd name="connsiteX4" fmla="*/ 11906 w 57150"/>
                  <a:gd name="connsiteY4" fmla="*/ 25241 h 47625"/>
                  <a:gd name="connsiteX5" fmla="*/ 11906 w 57150"/>
                  <a:gd name="connsiteY5" fmla="*/ 28099 h 47625"/>
                  <a:gd name="connsiteX6" fmla="*/ 7144 w 57150"/>
                  <a:gd name="connsiteY6" fmla="*/ 33814 h 47625"/>
                  <a:gd name="connsiteX7" fmla="*/ 12859 w 57150"/>
                  <a:gd name="connsiteY7" fmla="*/ 39529 h 47625"/>
                  <a:gd name="connsiteX8" fmla="*/ 16669 w 57150"/>
                  <a:gd name="connsiteY8" fmla="*/ 37624 h 47625"/>
                  <a:gd name="connsiteX9" fmla="*/ 29051 w 57150"/>
                  <a:gd name="connsiteY9" fmla="*/ 42386 h 47625"/>
                  <a:gd name="connsiteX10" fmla="*/ 39529 w 57150"/>
                  <a:gd name="connsiteY10" fmla="*/ 38576 h 47625"/>
                  <a:gd name="connsiteX11" fmla="*/ 47149 w 57150"/>
                  <a:gd name="connsiteY11" fmla="*/ 43339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7150" h="47625">
                    <a:moveTo>
                      <a:pt x="47149" y="43339"/>
                    </a:moveTo>
                    <a:cubicBezTo>
                      <a:pt x="52864" y="43339"/>
                      <a:pt x="57626" y="38576"/>
                      <a:pt x="57626" y="32861"/>
                    </a:cubicBezTo>
                    <a:cubicBezTo>
                      <a:pt x="57626" y="27146"/>
                      <a:pt x="52864" y="22384"/>
                      <a:pt x="48101" y="22384"/>
                    </a:cubicBezTo>
                    <a:cubicBezTo>
                      <a:pt x="46196" y="13811"/>
                      <a:pt x="39529" y="7144"/>
                      <a:pt x="30004" y="7144"/>
                    </a:cubicBezTo>
                    <a:cubicBezTo>
                      <a:pt x="19526" y="7144"/>
                      <a:pt x="11906" y="15716"/>
                      <a:pt x="11906" y="25241"/>
                    </a:cubicBezTo>
                    <a:cubicBezTo>
                      <a:pt x="11906" y="26194"/>
                      <a:pt x="11906" y="27146"/>
                      <a:pt x="11906" y="28099"/>
                    </a:cubicBezTo>
                    <a:cubicBezTo>
                      <a:pt x="9049" y="29051"/>
                      <a:pt x="7144" y="30956"/>
                      <a:pt x="7144" y="33814"/>
                    </a:cubicBezTo>
                    <a:cubicBezTo>
                      <a:pt x="7144" y="37624"/>
                      <a:pt x="10001" y="39529"/>
                      <a:pt x="12859" y="39529"/>
                    </a:cubicBezTo>
                    <a:cubicBezTo>
                      <a:pt x="14764" y="39529"/>
                      <a:pt x="15716" y="38576"/>
                      <a:pt x="16669" y="37624"/>
                    </a:cubicBezTo>
                    <a:cubicBezTo>
                      <a:pt x="19526" y="40481"/>
                      <a:pt x="24289" y="42386"/>
                      <a:pt x="29051" y="42386"/>
                    </a:cubicBezTo>
                    <a:cubicBezTo>
                      <a:pt x="32861" y="42386"/>
                      <a:pt x="36671" y="41434"/>
                      <a:pt x="39529" y="38576"/>
                    </a:cubicBezTo>
                    <a:cubicBezTo>
                      <a:pt x="42386" y="42386"/>
                      <a:pt x="44291" y="43339"/>
                      <a:pt x="47149" y="4333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3" name="Freeform: Shape 303">
                <a:extLst>
                  <a:ext uri="{FF2B5EF4-FFF2-40B4-BE49-F238E27FC236}">
                    <a16:creationId xmlns:a16="http://schemas.microsoft.com/office/drawing/2014/main" id="{BD02FB34-C51C-0698-0CD3-65CA557AC917}"/>
                  </a:ext>
                </a:extLst>
              </p:cNvPr>
              <p:cNvSpPr/>
              <p:nvPr/>
            </p:nvSpPr>
            <p:spPr>
              <a:xfrm>
                <a:off x="5983129" y="4121944"/>
                <a:ext cx="28575" cy="28575"/>
              </a:xfrm>
              <a:custGeom>
                <a:avLst/>
                <a:gdLst>
                  <a:gd name="connsiteX0" fmla="*/ 17621 w 28575"/>
                  <a:gd name="connsiteY0" fmla="*/ 7144 h 28575"/>
                  <a:gd name="connsiteX1" fmla="*/ 7144 w 28575"/>
                  <a:gd name="connsiteY1" fmla="*/ 17621 h 28575"/>
                  <a:gd name="connsiteX2" fmla="*/ 17621 w 28575"/>
                  <a:gd name="connsiteY2" fmla="*/ 28099 h 28575"/>
                  <a:gd name="connsiteX3" fmla="*/ 28099 w 28575"/>
                  <a:gd name="connsiteY3" fmla="*/ 17621 h 28575"/>
                  <a:gd name="connsiteX4" fmla="*/ 17621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7144"/>
                    </a:move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4" name="Freeform: Shape 304">
                <a:extLst>
                  <a:ext uri="{FF2B5EF4-FFF2-40B4-BE49-F238E27FC236}">
                    <a16:creationId xmlns:a16="http://schemas.microsoft.com/office/drawing/2014/main" id="{D2D77D85-CD0A-050E-A0D4-FBB5082D9350}"/>
                  </a:ext>
                </a:extLst>
              </p:cNvPr>
              <p:cNvSpPr/>
              <p:nvPr/>
            </p:nvSpPr>
            <p:spPr>
              <a:xfrm>
                <a:off x="5954554" y="4154329"/>
                <a:ext cx="47625" cy="38100"/>
              </a:xfrm>
              <a:custGeom>
                <a:avLst/>
                <a:gdLst>
                  <a:gd name="connsiteX0" fmla="*/ 7144 w 47625"/>
                  <a:gd name="connsiteY0" fmla="*/ 22384 h 38100"/>
                  <a:gd name="connsiteX1" fmla="*/ 13811 w 47625"/>
                  <a:gd name="connsiteY1" fmla="*/ 29051 h 38100"/>
                  <a:gd name="connsiteX2" fmla="*/ 20479 w 47625"/>
                  <a:gd name="connsiteY2" fmla="*/ 24289 h 38100"/>
                  <a:gd name="connsiteX3" fmla="*/ 31909 w 47625"/>
                  <a:gd name="connsiteY3" fmla="*/ 31909 h 38100"/>
                  <a:gd name="connsiteX4" fmla="*/ 44291 w 47625"/>
                  <a:gd name="connsiteY4" fmla="*/ 19526 h 38100"/>
                  <a:gd name="connsiteX5" fmla="*/ 31909 w 47625"/>
                  <a:gd name="connsiteY5" fmla="*/ 7144 h 38100"/>
                  <a:gd name="connsiteX6" fmla="*/ 19526 w 47625"/>
                  <a:gd name="connsiteY6" fmla="*/ 18574 h 38100"/>
                  <a:gd name="connsiteX7" fmla="*/ 13811 w 47625"/>
                  <a:gd name="connsiteY7" fmla="*/ 15716 h 38100"/>
                  <a:gd name="connsiteX8" fmla="*/ 7144 w 47625"/>
                  <a:gd name="connsiteY8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7144" y="22384"/>
                    </a:moveTo>
                    <a:cubicBezTo>
                      <a:pt x="7144" y="26194"/>
                      <a:pt x="10001" y="29051"/>
                      <a:pt x="13811" y="29051"/>
                    </a:cubicBezTo>
                    <a:cubicBezTo>
                      <a:pt x="16669" y="29051"/>
                      <a:pt x="19526" y="27146"/>
                      <a:pt x="20479" y="24289"/>
                    </a:cubicBezTo>
                    <a:cubicBezTo>
                      <a:pt x="22384" y="28099"/>
                      <a:pt x="26194" y="31909"/>
                      <a:pt x="31909" y="31909"/>
                    </a:cubicBezTo>
                    <a:cubicBezTo>
                      <a:pt x="38576" y="31909"/>
                      <a:pt x="44291" y="26194"/>
                      <a:pt x="44291" y="19526"/>
                    </a:cubicBezTo>
                    <a:cubicBezTo>
                      <a:pt x="44291" y="12859"/>
                      <a:pt x="38576" y="7144"/>
                      <a:pt x="31909" y="7144"/>
                    </a:cubicBezTo>
                    <a:cubicBezTo>
                      <a:pt x="25241" y="7144"/>
                      <a:pt x="20479" y="11906"/>
                      <a:pt x="19526" y="18574"/>
                    </a:cubicBezTo>
                    <a:cubicBezTo>
                      <a:pt x="18574" y="16669"/>
                      <a:pt x="16669" y="15716"/>
                      <a:pt x="13811" y="15716"/>
                    </a:cubicBezTo>
                    <a:cubicBezTo>
                      <a:pt x="10001" y="14764"/>
                      <a:pt x="7144" y="18574"/>
                      <a:pt x="714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5" name="Freeform: Shape 305">
                <a:extLst>
                  <a:ext uri="{FF2B5EF4-FFF2-40B4-BE49-F238E27FC236}">
                    <a16:creationId xmlns:a16="http://schemas.microsoft.com/office/drawing/2014/main" id="{BDCA4E1A-7D42-A7C5-B798-A7E6FDA8F9E8}"/>
                  </a:ext>
                </a:extLst>
              </p:cNvPr>
              <p:cNvSpPr/>
              <p:nvPr/>
            </p:nvSpPr>
            <p:spPr>
              <a:xfrm>
                <a:off x="5931694" y="3744754"/>
                <a:ext cx="28575" cy="38100"/>
              </a:xfrm>
              <a:custGeom>
                <a:avLst/>
                <a:gdLst>
                  <a:gd name="connsiteX0" fmla="*/ 18574 w 28575"/>
                  <a:gd name="connsiteY0" fmla="*/ 30956 h 38100"/>
                  <a:gd name="connsiteX1" fmla="*/ 30004 w 28575"/>
                  <a:gd name="connsiteY1" fmla="*/ 18574 h 38100"/>
                  <a:gd name="connsiteX2" fmla="*/ 18574 w 28575"/>
                  <a:gd name="connsiteY2" fmla="*/ 7144 h 38100"/>
                  <a:gd name="connsiteX3" fmla="*/ 7144 w 28575"/>
                  <a:gd name="connsiteY3" fmla="*/ 18574 h 38100"/>
                  <a:gd name="connsiteX4" fmla="*/ 18574 w 28575"/>
                  <a:gd name="connsiteY4" fmla="*/ 3095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38100">
                    <a:moveTo>
                      <a:pt x="18574" y="30956"/>
                    </a:moveTo>
                    <a:cubicBezTo>
                      <a:pt x="25241" y="30956"/>
                      <a:pt x="30004" y="25241"/>
                      <a:pt x="30004" y="18574"/>
                    </a:cubicBezTo>
                    <a:cubicBezTo>
                      <a:pt x="30004" y="11906"/>
                      <a:pt x="24289" y="7144"/>
                      <a:pt x="18574" y="7144"/>
                    </a:cubicBezTo>
                    <a:cubicBezTo>
                      <a:pt x="11906" y="7144"/>
                      <a:pt x="7144" y="12859"/>
                      <a:pt x="7144" y="18574"/>
                    </a:cubicBezTo>
                    <a:cubicBezTo>
                      <a:pt x="7144" y="24289"/>
                      <a:pt x="11906" y="30956"/>
                      <a:pt x="18574" y="30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6" name="Freeform: Shape 306">
                <a:extLst>
                  <a:ext uri="{FF2B5EF4-FFF2-40B4-BE49-F238E27FC236}">
                    <a16:creationId xmlns:a16="http://schemas.microsoft.com/office/drawing/2014/main" id="{75B777AC-4E0B-7358-1FC5-EDA904805E6A}"/>
                  </a:ext>
                </a:extLst>
              </p:cNvPr>
              <p:cNvSpPr/>
              <p:nvPr/>
            </p:nvSpPr>
            <p:spPr>
              <a:xfrm>
                <a:off x="5695474" y="3153251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2384"/>
                      <a:pt x="11906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7" name="Freeform: Shape 307">
                <a:extLst>
                  <a:ext uri="{FF2B5EF4-FFF2-40B4-BE49-F238E27FC236}">
                    <a16:creationId xmlns:a16="http://schemas.microsoft.com/office/drawing/2014/main" id="{E00B45FF-4214-2B84-AAEC-C045B5C6405D}"/>
                  </a:ext>
                </a:extLst>
              </p:cNvPr>
              <p:cNvSpPr/>
              <p:nvPr/>
            </p:nvSpPr>
            <p:spPr>
              <a:xfrm>
                <a:off x="5837396" y="2713196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8" name="Freeform: Shape 308">
                <a:extLst>
                  <a:ext uri="{FF2B5EF4-FFF2-40B4-BE49-F238E27FC236}">
                    <a16:creationId xmlns:a16="http://schemas.microsoft.com/office/drawing/2014/main" id="{9745ACC8-D3FF-A941-4253-A8FF40487EEF}"/>
                  </a:ext>
                </a:extLst>
              </p:cNvPr>
              <p:cNvSpPr/>
              <p:nvPr/>
            </p:nvSpPr>
            <p:spPr>
              <a:xfrm>
                <a:off x="6235541" y="2754154"/>
                <a:ext cx="38100" cy="38100"/>
              </a:xfrm>
              <a:custGeom>
                <a:avLst/>
                <a:gdLst>
                  <a:gd name="connsiteX0" fmla="*/ 31909 w 38100"/>
                  <a:gd name="connsiteY0" fmla="*/ 19526 h 38100"/>
                  <a:gd name="connsiteX1" fmla="*/ 19526 w 38100"/>
                  <a:gd name="connsiteY1" fmla="*/ 7144 h 38100"/>
                  <a:gd name="connsiteX2" fmla="*/ 7144 w 38100"/>
                  <a:gd name="connsiteY2" fmla="*/ 19526 h 38100"/>
                  <a:gd name="connsiteX3" fmla="*/ 19526 w 38100"/>
                  <a:gd name="connsiteY3" fmla="*/ 31909 h 38100"/>
                  <a:gd name="connsiteX4" fmla="*/ 31909 w 38100"/>
                  <a:gd name="connsiteY4" fmla="*/ 1952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1909" y="19526"/>
                    </a:move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ubicBezTo>
                      <a:pt x="26194" y="31909"/>
                      <a:pt x="31909" y="26194"/>
                      <a:pt x="31909" y="195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" name="Freeform: Shape 309">
                <a:extLst>
                  <a:ext uri="{FF2B5EF4-FFF2-40B4-BE49-F238E27FC236}">
                    <a16:creationId xmlns:a16="http://schemas.microsoft.com/office/drawing/2014/main" id="{C3DEAFDB-374E-AC11-723D-06B49E5DA867}"/>
                  </a:ext>
                </a:extLst>
              </p:cNvPr>
              <p:cNvSpPr/>
              <p:nvPr/>
            </p:nvSpPr>
            <p:spPr>
              <a:xfrm>
                <a:off x="5832634" y="2902744"/>
                <a:ext cx="19050" cy="19050"/>
              </a:xfrm>
              <a:custGeom>
                <a:avLst/>
                <a:gdLst>
                  <a:gd name="connsiteX0" fmla="*/ 12859 w 19050"/>
                  <a:gd name="connsiteY0" fmla="*/ 18574 h 19050"/>
                  <a:gd name="connsiteX1" fmla="*/ 18574 w 19050"/>
                  <a:gd name="connsiteY1" fmla="*/ 12859 h 19050"/>
                  <a:gd name="connsiteX2" fmla="*/ 12859 w 19050"/>
                  <a:gd name="connsiteY2" fmla="*/ 7144 h 19050"/>
                  <a:gd name="connsiteX3" fmla="*/ 7144 w 19050"/>
                  <a:gd name="connsiteY3" fmla="*/ 12859 h 19050"/>
                  <a:gd name="connsiteX4" fmla="*/ 12859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18574"/>
                    </a:move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6669"/>
                      <a:pt x="9049" y="18574"/>
                      <a:pt x="1285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0" name="Freeform: Shape 310">
                <a:extLst>
                  <a:ext uri="{FF2B5EF4-FFF2-40B4-BE49-F238E27FC236}">
                    <a16:creationId xmlns:a16="http://schemas.microsoft.com/office/drawing/2014/main" id="{42EE759A-4DFF-1CF7-13D0-C16380E23157}"/>
                  </a:ext>
                </a:extLst>
              </p:cNvPr>
              <p:cNvSpPr/>
              <p:nvPr/>
            </p:nvSpPr>
            <p:spPr>
              <a:xfrm>
                <a:off x="5535454" y="3318034"/>
                <a:ext cx="66675" cy="66675"/>
              </a:xfrm>
              <a:custGeom>
                <a:avLst/>
                <a:gdLst>
                  <a:gd name="connsiteX0" fmla="*/ 62389 w 66675"/>
                  <a:gd name="connsiteY0" fmla="*/ 34766 h 66675"/>
                  <a:gd name="connsiteX1" fmla="*/ 34766 w 66675"/>
                  <a:gd name="connsiteY1" fmla="*/ 62389 h 66675"/>
                  <a:gd name="connsiteX2" fmla="*/ 7144 w 66675"/>
                  <a:gd name="connsiteY2" fmla="*/ 34766 h 66675"/>
                  <a:gd name="connsiteX3" fmla="*/ 34766 w 66675"/>
                  <a:gd name="connsiteY3" fmla="*/ 7144 h 66675"/>
                  <a:gd name="connsiteX4" fmla="*/ 62389 w 66675"/>
                  <a:gd name="connsiteY4" fmla="*/ 34766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62389" y="34766"/>
                    </a:moveTo>
                    <a:cubicBezTo>
                      <a:pt x="62389" y="50022"/>
                      <a:pt x="50022" y="62389"/>
                      <a:pt x="34766" y="62389"/>
                    </a:cubicBezTo>
                    <a:cubicBezTo>
                      <a:pt x="19511" y="62389"/>
                      <a:pt x="7144" y="50022"/>
                      <a:pt x="7144" y="34766"/>
                    </a:cubicBezTo>
                    <a:cubicBezTo>
                      <a:pt x="7144" y="19511"/>
                      <a:pt x="19511" y="7144"/>
                      <a:pt x="34766" y="7144"/>
                    </a:cubicBezTo>
                    <a:cubicBezTo>
                      <a:pt x="50022" y="7144"/>
                      <a:pt x="62389" y="19511"/>
                      <a:pt x="62389" y="3476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" name="Freeform: Shape 311">
                <a:extLst>
                  <a:ext uri="{FF2B5EF4-FFF2-40B4-BE49-F238E27FC236}">
                    <a16:creationId xmlns:a16="http://schemas.microsoft.com/office/drawing/2014/main" id="{B635D67A-58C0-73A6-4F17-D6E099481753}"/>
                  </a:ext>
                </a:extLst>
              </p:cNvPr>
              <p:cNvSpPr/>
              <p:nvPr/>
            </p:nvSpPr>
            <p:spPr>
              <a:xfrm>
                <a:off x="5367814" y="3373279"/>
                <a:ext cx="19050" cy="19050"/>
              </a:xfrm>
              <a:custGeom>
                <a:avLst/>
                <a:gdLst>
                  <a:gd name="connsiteX0" fmla="*/ 11906 w 19050"/>
                  <a:gd name="connsiteY0" fmla="*/ 16669 h 19050"/>
                  <a:gd name="connsiteX1" fmla="*/ 16669 w 19050"/>
                  <a:gd name="connsiteY1" fmla="*/ 11906 h 19050"/>
                  <a:gd name="connsiteX2" fmla="*/ 11906 w 19050"/>
                  <a:gd name="connsiteY2" fmla="*/ 7144 h 19050"/>
                  <a:gd name="connsiteX3" fmla="*/ 7144 w 19050"/>
                  <a:gd name="connsiteY3" fmla="*/ 11906 h 19050"/>
                  <a:gd name="connsiteX4" fmla="*/ 11906 w 19050"/>
                  <a:gd name="connsiteY4" fmla="*/ 1666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1906" y="16669"/>
                    </a:moveTo>
                    <a:cubicBezTo>
                      <a:pt x="14764" y="16669"/>
                      <a:pt x="16669" y="14764"/>
                      <a:pt x="16669" y="11906"/>
                    </a:cubicBez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10001" y="16669"/>
                      <a:pt x="11906" y="1666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" name="Freeform: Shape 312">
                <a:extLst>
                  <a:ext uri="{FF2B5EF4-FFF2-40B4-BE49-F238E27FC236}">
                    <a16:creationId xmlns:a16="http://schemas.microsoft.com/office/drawing/2014/main" id="{2CFDBC3C-0A7C-804A-1E1C-9B1D089C1AE6}"/>
                  </a:ext>
                </a:extLst>
              </p:cNvPr>
              <p:cNvSpPr/>
              <p:nvPr/>
            </p:nvSpPr>
            <p:spPr>
              <a:xfrm>
                <a:off x="5561171" y="3803809"/>
                <a:ext cx="76200" cy="85725"/>
              </a:xfrm>
              <a:custGeom>
                <a:avLst/>
                <a:gdLst>
                  <a:gd name="connsiteX0" fmla="*/ 62389 w 76200"/>
                  <a:gd name="connsiteY0" fmla="*/ 18574 h 85725"/>
                  <a:gd name="connsiteX1" fmla="*/ 50959 w 76200"/>
                  <a:gd name="connsiteY1" fmla="*/ 7144 h 85725"/>
                  <a:gd name="connsiteX2" fmla="*/ 39529 w 76200"/>
                  <a:gd name="connsiteY2" fmla="*/ 18574 h 85725"/>
                  <a:gd name="connsiteX3" fmla="*/ 39529 w 76200"/>
                  <a:gd name="connsiteY3" fmla="*/ 19526 h 85725"/>
                  <a:gd name="connsiteX4" fmla="*/ 38576 w 76200"/>
                  <a:gd name="connsiteY4" fmla="*/ 19526 h 85725"/>
                  <a:gd name="connsiteX5" fmla="*/ 7144 w 76200"/>
                  <a:gd name="connsiteY5" fmla="*/ 50959 h 85725"/>
                  <a:gd name="connsiteX6" fmla="*/ 38576 w 76200"/>
                  <a:gd name="connsiteY6" fmla="*/ 82391 h 85725"/>
                  <a:gd name="connsiteX7" fmla="*/ 70009 w 76200"/>
                  <a:gd name="connsiteY7" fmla="*/ 50959 h 85725"/>
                  <a:gd name="connsiteX8" fmla="*/ 58579 w 76200"/>
                  <a:gd name="connsiteY8" fmla="*/ 27146 h 85725"/>
                  <a:gd name="connsiteX9" fmla="*/ 62389 w 76200"/>
                  <a:gd name="connsiteY9" fmla="*/ 1857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200" h="85725">
                    <a:moveTo>
                      <a:pt x="62389" y="18574"/>
                    </a:moveTo>
                    <a:cubicBezTo>
                      <a:pt x="62389" y="11906"/>
                      <a:pt x="57626" y="7144"/>
                      <a:pt x="50959" y="7144"/>
                    </a:cubicBezTo>
                    <a:cubicBezTo>
                      <a:pt x="44291" y="7144"/>
                      <a:pt x="39529" y="11906"/>
                      <a:pt x="39529" y="18574"/>
                    </a:cubicBezTo>
                    <a:cubicBezTo>
                      <a:pt x="39529" y="18574"/>
                      <a:pt x="39529" y="18574"/>
                      <a:pt x="39529" y="19526"/>
                    </a:cubicBezTo>
                    <a:cubicBezTo>
                      <a:pt x="39529" y="19526"/>
                      <a:pt x="38576" y="19526"/>
                      <a:pt x="38576" y="19526"/>
                    </a:cubicBezTo>
                    <a:cubicBezTo>
                      <a:pt x="21431" y="19526"/>
                      <a:pt x="7144" y="33814"/>
                      <a:pt x="7144" y="50959"/>
                    </a:cubicBezTo>
                    <a:cubicBezTo>
                      <a:pt x="7144" y="68104"/>
                      <a:pt x="21431" y="82391"/>
                      <a:pt x="38576" y="82391"/>
                    </a:cubicBezTo>
                    <a:cubicBezTo>
                      <a:pt x="55721" y="82391"/>
                      <a:pt x="70009" y="68104"/>
                      <a:pt x="70009" y="50959"/>
                    </a:cubicBezTo>
                    <a:cubicBezTo>
                      <a:pt x="70009" y="41434"/>
                      <a:pt x="65246" y="32861"/>
                      <a:pt x="58579" y="27146"/>
                    </a:cubicBezTo>
                    <a:cubicBezTo>
                      <a:pt x="60484" y="24289"/>
                      <a:pt x="62389" y="21431"/>
                      <a:pt x="6238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" name="Freeform: Shape 313">
                <a:extLst>
                  <a:ext uri="{FF2B5EF4-FFF2-40B4-BE49-F238E27FC236}">
                    <a16:creationId xmlns:a16="http://schemas.microsoft.com/office/drawing/2014/main" id="{01B32EC6-6410-67D9-BA82-9E43A62FCD4A}"/>
                  </a:ext>
                </a:extLst>
              </p:cNvPr>
              <p:cNvSpPr/>
              <p:nvPr/>
            </p:nvSpPr>
            <p:spPr>
              <a:xfrm>
                <a:off x="5891689" y="3838099"/>
                <a:ext cx="66675" cy="57150"/>
              </a:xfrm>
              <a:custGeom>
                <a:avLst/>
                <a:gdLst>
                  <a:gd name="connsiteX0" fmla="*/ 23336 w 66675"/>
                  <a:gd name="connsiteY0" fmla="*/ 17621 h 57150"/>
                  <a:gd name="connsiteX1" fmla="*/ 7144 w 66675"/>
                  <a:gd name="connsiteY1" fmla="*/ 33814 h 57150"/>
                  <a:gd name="connsiteX2" fmla="*/ 23336 w 66675"/>
                  <a:gd name="connsiteY2" fmla="*/ 50006 h 57150"/>
                  <a:gd name="connsiteX3" fmla="*/ 38576 w 66675"/>
                  <a:gd name="connsiteY3" fmla="*/ 38576 h 57150"/>
                  <a:gd name="connsiteX4" fmla="*/ 45244 w 66675"/>
                  <a:gd name="connsiteY4" fmla="*/ 39529 h 57150"/>
                  <a:gd name="connsiteX5" fmla="*/ 61436 w 66675"/>
                  <a:gd name="connsiteY5" fmla="*/ 23336 h 57150"/>
                  <a:gd name="connsiteX6" fmla="*/ 45244 w 66675"/>
                  <a:gd name="connsiteY6" fmla="*/ 7144 h 57150"/>
                  <a:gd name="connsiteX7" fmla="*/ 30004 w 66675"/>
                  <a:gd name="connsiteY7" fmla="*/ 19526 h 57150"/>
                  <a:gd name="connsiteX8" fmla="*/ 23336 w 66675"/>
                  <a:gd name="connsiteY8" fmla="*/ 17621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675" h="57150">
                    <a:moveTo>
                      <a:pt x="23336" y="17621"/>
                    </a:moveTo>
                    <a:cubicBezTo>
                      <a:pt x="14764" y="17621"/>
                      <a:pt x="7144" y="25241"/>
                      <a:pt x="7144" y="33814"/>
                    </a:cubicBezTo>
                    <a:cubicBezTo>
                      <a:pt x="7144" y="42386"/>
                      <a:pt x="14764" y="50006"/>
                      <a:pt x="23336" y="50006"/>
                    </a:cubicBezTo>
                    <a:cubicBezTo>
                      <a:pt x="30956" y="50006"/>
                      <a:pt x="36671" y="45244"/>
                      <a:pt x="38576" y="38576"/>
                    </a:cubicBezTo>
                    <a:cubicBezTo>
                      <a:pt x="40481" y="39529"/>
                      <a:pt x="42386" y="39529"/>
                      <a:pt x="45244" y="39529"/>
                    </a:cubicBezTo>
                    <a:cubicBezTo>
                      <a:pt x="53816" y="39529"/>
                      <a:pt x="61436" y="31909"/>
                      <a:pt x="61436" y="23336"/>
                    </a:cubicBezTo>
                    <a:cubicBezTo>
                      <a:pt x="61436" y="14764"/>
                      <a:pt x="53816" y="7144"/>
                      <a:pt x="45244" y="7144"/>
                    </a:cubicBezTo>
                    <a:cubicBezTo>
                      <a:pt x="37624" y="7144"/>
                      <a:pt x="31909" y="11906"/>
                      <a:pt x="30004" y="19526"/>
                    </a:cubicBezTo>
                    <a:cubicBezTo>
                      <a:pt x="28099" y="17621"/>
                      <a:pt x="26194" y="17621"/>
                      <a:pt x="23336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4" name="Freeform: Shape 314">
                <a:extLst>
                  <a:ext uri="{FF2B5EF4-FFF2-40B4-BE49-F238E27FC236}">
                    <a16:creationId xmlns:a16="http://schemas.microsoft.com/office/drawing/2014/main" id="{AC57827C-5170-2E1B-976A-17DDDF6E2D1E}"/>
                  </a:ext>
                </a:extLst>
              </p:cNvPr>
              <p:cNvSpPr/>
              <p:nvPr/>
            </p:nvSpPr>
            <p:spPr>
              <a:xfrm>
                <a:off x="5664994" y="3268504"/>
                <a:ext cx="114300" cy="114300"/>
              </a:xfrm>
              <a:custGeom>
                <a:avLst/>
                <a:gdLst>
                  <a:gd name="connsiteX0" fmla="*/ 98584 w 114300"/>
                  <a:gd name="connsiteY0" fmla="*/ 43339 h 114300"/>
                  <a:gd name="connsiteX1" fmla="*/ 108109 w 114300"/>
                  <a:gd name="connsiteY1" fmla="*/ 33814 h 114300"/>
                  <a:gd name="connsiteX2" fmla="*/ 98584 w 114300"/>
                  <a:gd name="connsiteY2" fmla="*/ 24289 h 114300"/>
                  <a:gd name="connsiteX3" fmla="*/ 94774 w 114300"/>
                  <a:gd name="connsiteY3" fmla="*/ 25241 h 114300"/>
                  <a:gd name="connsiteX4" fmla="*/ 75724 w 114300"/>
                  <a:gd name="connsiteY4" fmla="*/ 7144 h 114300"/>
                  <a:gd name="connsiteX5" fmla="*/ 56674 w 114300"/>
                  <a:gd name="connsiteY5" fmla="*/ 26194 h 114300"/>
                  <a:gd name="connsiteX6" fmla="*/ 57626 w 114300"/>
                  <a:gd name="connsiteY6" fmla="*/ 30956 h 114300"/>
                  <a:gd name="connsiteX7" fmla="*/ 46196 w 114300"/>
                  <a:gd name="connsiteY7" fmla="*/ 46196 h 114300"/>
                  <a:gd name="connsiteX8" fmla="*/ 27146 w 114300"/>
                  <a:gd name="connsiteY8" fmla="*/ 30956 h 114300"/>
                  <a:gd name="connsiteX9" fmla="*/ 7144 w 114300"/>
                  <a:gd name="connsiteY9" fmla="*/ 50959 h 114300"/>
                  <a:gd name="connsiteX10" fmla="*/ 27146 w 114300"/>
                  <a:gd name="connsiteY10" fmla="*/ 70961 h 114300"/>
                  <a:gd name="connsiteX11" fmla="*/ 46196 w 114300"/>
                  <a:gd name="connsiteY11" fmla="*/ 56674 h 114300"/>
                  <a:gd name="connsiteX12" fmla="*/ 69056 w 114300"/>
                  <a:gd name="connsiteY12" fmla="*/ 75724 h 114300"/>
                  <a:gd name="connsiteX13" fmla="*/ 73819 w 114300"/>
                  <a:gd name="connsiteY13" fmla="*/ 74771 h 114300"/>
                  <a:gd name="connsiteX14" fmla="*/ 72866 w 114300"/>
                  <a:gd name="connsiteY14" fmla="*/ 77629 h 114300"/>
                  <a:gd name="connsiteX15" fmla="*/ 85249 w 114300"/>
                  <a:gd name="connsiteY15" fmla="*/ 90011 h 114300"/>
                  <a:gd name="connsiteX16" fmla="*/ 88106 w 114300"/>
                  <a:gd name="connsiteY16" fmla="*/ 89059 h 114300"/>
                  <a:gd name="connsiteX17" fmla="*/ 88106 w 114300"/>
                  <a:gd name="connsiteY17" fmla="*/ 90964 h 114300"/>
                  <a:gd name="connsiteX18" fmla="*/ 90964 w 114300"/>
                  <a:gd name="connsiteY18" fmla="*/ 99536 h 114300"/>
                  <a:gd name="connsiteX19" fmla="*/ 86201 w 114300"/>
                  <a:gd name="connsiteY19" fmla="*/ 106204 h 114300"/>
                  <a:gd name="connsiteX20" fmla="*/ 93821 w 114300"/>
                  <a:gd name="connsiteY20" fmla="*/ 113824 h 114300"/>
                  <a:gd name="connsiteX21" fmla="*/ 101441 w 114300"/>
                  <a:gd name="connsiteY21" fmla="*/ 106204 h 114300"/>
                  <a:gd name="connsiteX22" fmla="*/ 100489 w 114300"/>
                  <a:gd name="connsiteY22" fmla="*/ 103346 h 114300"/>
                  <a:gd name="connsiteX23" fmla="*/ 111919 w 114300"/>
                  <a:gd name="connsiteY23" fmla="*/ 91916 h 114300"/>
                  <a:gd name="connsiteX24" fmla="*/ 99536 w 114300"/>
                  <a:gd name="connsiteY24" fmla="*/ 79534 h 114300"/>
                  <a:gd name="connsiteX25" fmla="*/ 96679 w 114300"/>
                  <a:gd name="connsiteY25" fmla="*/ 80486 h 114300"/>
                  <a:gd name="connsiteX26" fmla="*/ 96679 w 114300"/>
                  <a:gd name="connsiteY26" fmla="*/ 78581 h 114300"/>
                  <a:gd name="connsiteX27" fmla="*/ 86201 w 114300"/>
                  <a:gd name="connsiteY27" fmla="*/ 67151 h 114300"/>
                  <a:gd name="connsiteX28" fmla="*/ 90964 w 114300"/>
                  <a:gd name="connsiteY28" fmla="*/ 53816 h 114300"/>
                  <a:gd name="connsiteX29" fmla="*/ 88106 w 114300"/>
                  <a:gd name="connsiteY29" fmla="*/ 43339 h 114300"/>
                  <a:gd name="connsiteX30" fmla="*/ 89059 w 114300"/>
                  <a:gd name="connsiteY30" fmla="*/ 42386 h 114300"/>
                  <a:gd name="connsiteX31" fmla="*/ 98584 w 114300"/>
                  <a:gd name="connsiteY31" fmla="*/ 43339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14300" h="114300">
                    <a:moveTo>
                      <a:pt x="98584" y="43339"/>
                    </a:moveTo>
                    <a:cubicBezTo>
                      <a:pt x="104299" y="43339"/>
                      <a:pt x="108109" y="38576"/>
                      <a:pt x="108109" y="33814"/>
                    </a:cubicBezTo>
                    <a:cubicBezTo>
                      <a:pt x="108109" y="29051"/>
                      <a:pt x="103346" y="24289"/>
                      <a:pt x="98584" y="24289"/>
                    </a:cubicBezTo>
                    <a:cubicBezTo>
                      <a:pt x="97631" y="24289"/>
                      <a:pt x="96679" y="24289"/>
                      <a:pt x="94774" y="25241"/>
                    </a:cubicBezTo>
                    <a:cubicBezTo>
                      <a:pt x="93821" y="15716"/>
                      <a:pt x="86201" y="7144"/>
                      <a:pt x="75724" y="7144"/>
                    </a:cubicBezTo>
                    <a:cubicBezTo>
                      <a:pt x="65246" y="7144"/>
                      <a:pt x="56674" y="15716"/>
                      <a:pt x="56674" y="26194"/>
                    </a:cubicBezTo>
                    <a:cubicBezTo>
                      <a:pt x="56674" y="28099"/>
                      <a:pt x="56674" y="29051"/>
                      <a:pt x="57626" y="30956"/>
                    </a:cubicBezTo>
                    <a:cubicBezTo>
                      <a:pt x="51911" y="33814"/>
                      <a:pt x="48101" y="39529"/>
                      <a:pt x="46196" y="46196"/>
                    </a:cubicBezTo>
                    <a:cubicBezTo>
                      <a:pt x="44291" y="37624"/>
                      <a:pt x="36671" y="30956"/>
                      <a:pt x="27146" y="30956"/>
                    </a:cubicBezTo>
                    <a:cubicBezTo>
                      <a:pt x="16669" y="30956"/>
                      <a:pt x="7144" y="39529"/>
                      <a:pt x="7144" y="50959"/>
                    </a:cubicBezTo>
                    <a:cubicBezTo>
                      <a:pt x="7144" y="62389"/>
                      <a:pt x="15716" y="70961"/>
                      <a:pt x="27146" y="70961"/>
                    </a:cubicBezTo>
                    <a:cubicBezTo>
                      <a:pt x="36671" y="70961"/>
                      <a:pt x="43339" y="64294"/>
                      <a:pt x="46196" y="56674"/>
                    </a:cubicBezTo>
                    <a:cubicBezTo>
                      <a:pt x="48101" y="68104"/>
                      <a:pt x="57626" y="75724"/>
                      <a:pt x="69056" y="75724"/>
                    </a:cubicBezTo>
                    <a:cubicBezTo>
                      <a:pt x="70961" y="75724"/>
                      <a:pt x="72866" y="75724"/>
                      <a:pt x="73819" y="74771"/>
                    </a:cubicBezTo>
                    <a:cubicBezTo>
                      <a:pt x="73819" y="75724"/>
                      <a:pt x="72866" y="76676"/>
                      <a:pt x="72866" y="77629"/>
                    </a:cubicBezTo>
                    <a:cubicBezTo>
                      <a:pt x="72866" y="84296"/>
                      <a:pt x="78581" y="90011"/>
                      <a:pt x="85249" y="90011"/>
                    </a:cubicBezTo>
                    <a:cubicBezTo>
                      <a:pt x="86201" y="90011"/>
                      <a:pt x="87154" y="90011"/>
                      <a:pt x="88106" y="89059"/>
                    </a:cubicBezTo>
                    <a:cubicBezTo>
                      <a:pt x="88106" y="90011"/>
                      <a:pt x="88106" y="90011"/>
                      <a:pt x="88106" y="90964"/>
                    </a:cubicBezTo>
                    <a:cubicBezTo>
                      <a:pt x="88106" y="93821"/>
                      <a:pt x="89059" y="96679"/>
                      <a:pt x="90964" y="99536"/>
                    </a:cubicBezTo>
                    <a:cubicBezTo>
                      <a:pt x="88106" y="100489"/>
                      <a:pt x="86201" y="103346"/>
                      <a:pt x="86201" y="106204"/>
                    </a:cubicBezTo>
                    <a:cubicBezTo>
                      <a:pt x="86201" y="110014"/>
                      <a:pt x="90011" y="113824"/>
                      <a:pt x="93821" y="113824"/>
                    </a:cubicBezTo>
                    <a:cubicBezTo>
                      <a:pt x="97631" y="113824"/>
                      <a:pt x="101441" y="110014"/>
                      <a:pt x="101441" y="106204"/>
                    </a:cubicBezTo>
                    <a:cubicBezTo>
                      <a:pt x="101441" y="105251"/>
                      <a:pt x="101441" y="104299"/>
                      <a:pt x="100489" y="103346"/>
                    </a:cubicBezTo>
                    <a:cubicBezTo>
                      <a:pt x="107156" y="103346"/>
                      <a:pt x="111919" y="97631"/>
                      <a:pt x="111919" y="91916"/>
                    </a:cubicBezTo>
                    <a:cubicBezTo>
                      <a:pt x="111919" y="85249"/>
                      <a:pt x="106204" y="79534"/>
                      <a:pt x="99536" y="79534"/>
                    </a:cubicBezTo>
                    <a:cubicBezTo>
                      <a:pt x="98584" y="79534"/>
                      <a:pt x="97631" y="79534"/>
                      <a:pt x="96679" y="80486"/>
                    </a:cubicBezTo>
                    <a:cubicBezTo>
                      <a:pt x="96679" y="79534"/>
                      <a:pt x="96679" y="79534"/>
                      <a:pt x="96679" y="78581"/>
                    </a:cubicBezTo>
                    <a:cubicBezTo>
                      <a:pt x="96679" y="72866"/>
                      <a:pt x="91916" y="68104"/>
                      <a:pt x="86201" y="67151"/>
                    </a:cubicBezTo>
                    <a:cubicBezTo>
                      <a:pt x="89059" y="63341"/>
                      <a:pt x="90964" y="58579"/>
                      <a:pt x="90964" y="53816"/>
                    </a:cubicBezTo>
                    <a:cubicBezTo>
                      <a:pt x="90964" y="50006"/>
                      <a:pt x="90011" y="46196"/>
                      <a:pt x="88106" y="43339"/>
                    </a:cubicBezTo>
                    <a:cubicBezTo>
                      <a:pt x="88106" y="43339"/>
                      <a:pt x="89059" y="42386"/>
                      <a:pt x="89059" y="42386"/>
                    </a:cubicBezTo>
                    <a:cubicBezTo>
                      <a:pt x="91916" y="41434"/>
                      <a:pt x="94774" y="43339"/>
                      <a:pt x="98584" y="4333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5" name="Freeform: Shape 315">
                <a:extLst>
                  <a:ext uri="{FF2B5EF4-FFF2-40B4-BE49-F238E27FC236}">
                    <a16:creationId xmlns:a16="http://schemas.microsoft.com/office/drawing/2014/main" id="{3DF7CC33-C56D-75BE-8296-9A6BDA3C9F59}"/>
                  </a:ext>
                </a:extLst>
              </p:cNvPr>
              <p:cNvSpPr/>
              <p:nvPr/>
            </p:nvSpPr>
            <p:spPr>
              <a:xfrm>
                <a:off x="5531644" y="2882741"/>
                <a:ext cx="28575" cy="28575"/>
              </a:xfrm>
              <a:custGeom>
                <a:avLst/>
                <a:gdLst>
                  <a:gd name="connsiteX0" fmla="*/ 17621 w 28575"/>
                  <a:gd name="connsiteY0" fmla="*/ 28099 h 28575"/>
                  <a:gd name="connsiteX1" fmla="*/ 28099 w 28575"/>
                  <a:gd name="connsiteY1" fmla="*/ 17621 h 28575"/>
                  <a:gd name="connsiteX2" fmla="*/ 17621 w 28575"/>
                  <a:gd name="connsiteY2" fmla="*/ 7144 h 28575"/>
                  <a:gd name="connsiteX3" fmla="*/ 7144 w 28575"/>
                  <a:gd name="connsiteY3" fmla="*/ 17621 h 28575"/>
                  <a:gd name="connsiteX4" fmla="*/ 17621 w 28575"/>
                  <a:gd name="connsiteY4" fmla="*/ 2809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28099"/>
                    </a:move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6" name="Freeform: Shape 316">
                <a:extLst>
                  <a:ext uri="{FF2B5EF4-FFF2-40B4-BE49-F238E27FC236}">
                    <a16:creationId xmlns:a16="http://schemas.microsoft.com/office/drawing/2014/main" id="{4FA12390-5212-0686-E40D-5F4E9E7EC11D}"/>
                  </a:ext>
                </a:extLst>
              </p:cNvPr>
              <p:cNvSpPr/>
              <p:nvPr/>
            </p:nvSpPr>
            <p:spPr>
              <a:xfrm>
                <a:off x="5657374" y="3650456"/>
                <a:ext cx="57150" cy="85725"/>
              </a:xfrm>
              <a:custGeom>
                <a:avLst/>
                <a:gdLst>
                  <a:gd name="connsiteX0" fmla="*/ 53816 w 57150"/>
                  <a:gd name="connsiteY0" fmla="*/ 61436 h 85725"/>
                  <a:gd name="connsiteX1" fmla="*/ 46196 w 57150"/>
                  <a:gd name="connsiteY1" fmla="*/ 44291 h 85725"/>
                  <a:gd name="connsiteX2" fmla="*/ 58579 w 57150"/>
                  <a:gd name="connsiteY2" fmla="*/ 28099 h 85725"/>
                  <a:gd name="connsiteX3" fmla="*/ 41434 w 57150"/>
                  <a:gd name="connsiteY3" fmla="*/ 10954 h 85725"/>
                  <a:gd name="connsiteX4" fmla="*/ 27146 w 57150"/>
                  <a:gd name="connsiteY4" fmla="*/ 18574 h 85725"/>
                  <a:gd name="connsiteX5" fmla="*/ 28099 w 57150"/>
                  <a:gd name="connsiteY5" fmla="*/ 15716 h 85725"/>
                  <a:gd name="connsiteX6" fmla="*/ 19526 w 57150"/>
                  <a:gd name="connsiteY6" fmla="*/ 7144 h 85725"/>
                  <a:gd name="connsiteX7" fmla="*/ 10001 w 57150"/>
                  <a:gd name="connsiteY7" fmla="*/ 16669 h 85725"/>
                  <a:gd name="connsiteX8" fmla="*/ 18574 w 57150"/>
                  <a:gd name="connsiteY8" fmla="*/ 25241 h 85725"/>
                  <a:gd name="connsiteX9" fmla="*/ 25241 w 57150"/>
                  <a:gd name="connsiteY9" fmla="*/ 21431 h 85725"/>
                  <a:gd name="connsiteX10" fmla="*/ 24289 w 57150"/>
                  <a:gd name="connsiteY10" fmla="*/ 28099 h 85725"/>
                  <a:gd name="connsiteX11" fmla="*/ 28099 w 57150"/>
                  <a:gd name="connsiteY11" fmla="*/ 38576 h 85725"/>
                  <a:gd name="connsiteX12" fmla="*/ 7144 w 57150"/>
                  <a:gd name="connsiteY12" fmla="*/ 61436 h 85725"/>
                  <a:gd name="connsiteX13" fmla="*/ 30004 w 57150"/>
                  <a:gd name="connsiteY13" fmla="*/ 84296 h 85725"/>
                  <a:gd name="connsiteX14" fmla="*/ 53816 w 57150"/>
                  <a:gd name="connsiteY14" fmla="*/ 61436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7150" h="85725">
                    <a:moveTo>
                      <a:pt x="53816" y="61436"/>
                    </a:moveTo>
                    <a:cubicBezTo>
                      <a:pt x="53816" y="54769"/>
                      <a:pt x="50959" y="49054"/>
                      <a:pt x="46196" y="44291"/>
                    </a:cubicBezTo>
                    <a:cubicBezTo>
                      <a:pt x="52864" y="42386"/>
                      <a:pt x="58579" y="35719"/>
                      <a:pt x="58579" y="28099"/>
                    </a:cubicBezTo>
                    <a:cubicBezTo>
                      <a:pt x="58579" y="18574"/>
                      <a:pt x="50959" y="10954"/>
                      <a:pt x="41434" y="10954"/>
                    </a:cubicBezTo>
                    <a:cubicBezTo>
                      <a:pt x="35719" y="10954"/>
                      <a:pt x="30004" y="13811"/>
                      <a:pt x="27146" y="18574"/>
                    </a:cubicBezTo>
                    <a:cubicBezTo>
                      <a:pt x="27146" y="17621"/>
                      <a:pt x="28099" y="16669"/>
                      <a:pt x="28099" y="15716"/>
                    </a:cubicBezTo>
                    <a:cubicBezTo>
                      <a:pt x="28099" y="10954"/>
                      <a:pt x="24289" y="7144"/>
                      <a:pt x="19526" y="7144"/>
                    </a:cubicBezTo>
                    <a:cubicBezTo>
                      <a:pt x="14764" y="7144"/>
                      <a:pt x="10001" y="10954"/>
                      <a:pt x="10001" y="16669"/>
                    </a:cubicBezTo>
                    <a:cubicBezTo>
                      <a:pt x="10001" y="21431"/>
                      <a:pt x="13811" y="25241"/>
                      <a:pt x="18574" y="25241"/>
                    </a:cubicBezTo>
                    <a:cubicBezTo>
                      <a:pt x="21431" y="25241"/>
                      <a:pt x="24289" y="23336"/>
                      <a:pt x="25241" y="21431"/>
                    </a:cubicBezTo>
                    <a:cubicBezTo>
                      <a:pt x="24289" y="23336"/>
                      <a:pt x="24289" y="26194"/>
                      <a:pt x="24289" y="28099"/>
                    </a:cubicBezTo>
                    <a:cubicBezTo>
                      <a:pt x="24289" y="31909"/>
                      <a:pt x="25241" y="35719"/>
                      <a:pt x="28099" y="38576"/>
                    </a:cubicBezTo>
                    <a:cubicBezTo>
                      <a:pt x="16669" y="39529"/>
                      <a:pt x="7144" y="49054"/>
                      <a:pt x="7144" y="61436"/>
                    </a:cubicBezTo>
                    <a:cubicBezTo>
                      <a:pt x="7144" y="73819"/>
                      <a:pt x="17621" y="84296"/>
                      <a:pt x="30004" y="84296"/>
                    </a:cubicBezTo>
                    <a:cubicBezTo>
                      <a:pt x="43339" y="84296"/>
                      <a:pt x="53816" y="73819"/>
                      <a:pt x="53816" y="614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7" name="Freeform: Shape 317">
                <a:extLst>
                  <a:ext uri="{FF2B5EF4-FFF2-40B4-BE49-F238E27FC236}">
                    <a16:creationId xmlns:a16="http://schemas.microsoft.com/office/drawing/2014/main" id="{CC069FB9-902A-09AD-3AC2-768B514BCF2A}"/>
                  </a:ext>
                </a:extLst>
              </p:cNvPr>
              <p:cNvSpPr/>
              <p:nvPr/>
            </p:nvSpPr>
            <p:spPr>
              <a:xfrm>
                <a:off x="5672614" y="3374231"/>
                <a:ext cx="47625" cy="47625"/>
              </a:xfrm>
              <a:custGeom>
                <a:avLst/>
                <a:gdLst>
                  <a:gd name="connsiteX0" fmla="*/ 7144 w 47625"/>
                  <a:gd name="connsiteY0" fmla="*/ 25241 h 47625"/>
                  <a:gd name="connsiteX1" fmla="*/ 25241 w 47625"/>
                  <a:gd name="connsiteY1" fmla="*/ 43339 h 47625"/>
                  <a:gd name="connsiteX2" fmla="*/ 43339 w 47625"/>
                  <a:gd name="connsiteY2" fmla="*/ 25241 h 47625"/>
                  <a:gd name="connsiteX3" fmla="*/ 25241 w 47625"/>
                  <a:gd name="connsiteY3" fmla="*/ 7144 h 47625"/>
                  <a:gd name="connsiteX4" fmla="*/ 7144 w 47625"/>
                  <a:gd name="connsiteY4" fmla="*/ 25241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7144" y="25241"/>
                    </a:moveTo>
                    <a:cubicBezTo>
                      <a:pt x="7144" y="35719"/>
                      <a:pt x="15716" y="43339"/>
                      <a:pt x="25241" y="43339"/>
                    </a:cubicBezTo>
                    <a:cubicBezTo>
                      <a:pt x="34766" y="43339"/>
                      <a:pt x="43339" y="34766"/>
                      <a:pt x="43339" y="25241"/>
                    </a:cubicBezTo>
                    <a:cubicBezTo>
                      <a:pt x="43339" y="14764"/>
                      <a:pt x="34766" y="7144"/>
                      <a:pt x="25241" y="7144"/>
                    </a:cubicBezTo>
                    <a:cubicBezTo>
                      <a:pt x="15716" y="7144"/>
                      <a:pt x="7144" y="14764"/>
                      <a:pt x="7144" y="2524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8" name="Freeform: Shape 318">
                <a:extLst>
                  <a:ext uri="{FF2B5EF4-FFF2-40B4-BE49-F238E27FC236}">
                    <a16:creationId xmlns:a16="http://schemas.microsoft.com/office/drawing/2014/main" id="{380C6D24-9407-37A9-3C76-17FCB9748CF7}"/>
                  </a:ext>
                </a:extLst>
              </p:cNvPr>
              <p:cNvSpPr/>
              <p:nvPr/>
            </p:nvSpPr>
            <p:spPr>
              <a:xfrm>
                <a:off x="5797391" y="416480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7144 h 28575"/>
                  <a:gd name="connsiteX2" fmla="*/ 7144 w 28575"/>
                  <a:gd name="connsiteY2" fmla="*/ 15716 h 28575"/>
                  <a:gd name="connsiteX3" fmla="*/ 15716 w 28575"/>
                  <a:gd name="connsiteY3" fmla="*/ 24289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3336"/>
                      <a:pt x="24289" y="19526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9" name="Freeform: Shape 319">
                <a:extLst>
                  <a:ext uri="{FF2B5EF4-FFF2-40B4-BE49-F238E27FC236}">
                    <a16:creationId xmlns:a16="http://schemas.microsoft.com/office/drawing/2014/main" id="{7C5F1C65-F043-80CC-4D65-B11C47BB3AF6}"/>
                  </a:ext>
                </a:extLst>
              </p:cNvPr>
              <p:cNvSpPr/>
              <p:nvPr/>
            </p:nvSpPr>
            <p:spPr>
              <a:xfrm>
                <a:off x="6067717" y="3886676"/>
                <a:ext cx="19050" cy="19050"/>
              </a:xfrm>
              <a:custGeom>
                <a:avLst/>
                <a:gdLst>
                  <a:gd name="connsiteX0" fmla="*/ 13043 w 19050"/>
                  <a:gd name="connsiteY0" fmla="*/ 18574 h 19050"/>
                  <a:gd name="connsiteX1" fmla="*/ 18758 w 19050"/>
                  <a:gd name="connsiteY1" fmla="*/ 12859 h 19050"/>
                  <a:gd name="connsiteX2" fmla="*/ 13043 w 19050"/>
                  <a:gd name="connsiteY2" fmla="*/ 7144 h 19050"/>
                  <a:gd name="connsiteX3" fmla="*/ 7328 w 19050"/>
                  <a:gd name="connsiteY3" fmla="*/ 12859 h 19050"/>
                  <a:gd name="connsiteX4" fmla="*/ 13043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043" y="18574"/>
                    </a:moveTo>
                    <a:cubicBezTo>
                      <a:pt x="15901" y="18574"/>
                      <a:pt x="18758" y="15716"/>
                      <a:pt x="18758" y="12859"/>
                    </a:cubicBezTo>
                    <a:cubicBezTo>
                      <a:pt x="18758" y="10001"/>
                      <a:pt x="15901" y="7144"/>
                      <a:pt x="13043" y="7144"/>
                    </a:cubicBezTo>
                    <a:cubicBezTo>
                      <a:pt x="10186" y="7144"/>
                      <a:pt x="7328" y="10001"/>
                      <a:pt x="7328" y="12859"/>
                    </a:cubicBezTo>
                    <a:cubicBezTo>
                      <a:pt x="6376" y="15716"/>
                      <a:pt x="9233" y="18574"/>
                      <a:pt x="13043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0" name="Freeform: Shape 320">
                <a:extLst>
                  <a:ext uri="{FF2B5EF4-FFF2-40B4-BE49-F238E27FC236}">
                    <a16:creationId xmlns:a16="http://schemas.microsoft.com/office/drawing/2014/main" id="{58E4194D-3E9F-A0D9-07DE-6CE4BED0AD55}"/>
                  </a:ext>
                </a:extLst>
              </p:cNvPr>
              <p:cNvSpPr/>
              <p:nvPr/>
            </p:nvSpPr>
            <p:spPr>
              <a:xfrm>
                <a:off x="5555456" y="3539014"/>
                <a:ext cx="57150" cy="57150"/>
              </a:xfrm>
              <a:custGeom>
                <a:avLst/>
                <a:gdLst>
                  <a:gd name="connsiteX0" fmla="*/ 31909 w 57150"/>
                  <a:gd name="connsiteY0" fmla="*/ 56674 h 57150"/>
                  <a:gd name="connsiteX1" fmla="*/ 56674 w 57150"/>
                  <a:gd name="connsiteY1" fmla="*/ 31909 h 57150"/>
                  <a:gd name="connsiteX2" fmla="*/ 31909 w 57150"/>
                  <a:gd name="connsiteY2" fmla="*/ 7144 h 57150"/>
                  <a:gd name="connsiteX3" fmla="*/ 7144 w 57150"/>
                  <a:gd name="connsiteY3" fmla="*/ 31909 h 57150"/>
                  <a:gd name="connsiteX4" fmla="*/ 31909 w 57150"/>
                  <a:gd name="connsiteY4" fmla="*/ 5667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31909" y="56674"/>
                    </a:moveTo>
                    <a:cubicBezTo>
                      <a:pt x="45244" y="56674"/>
                      <a:pt x="56674" y="46196"/>
                      <a:pt x="56674" y="31909"/>
                    </a:cubicBezTo>
                    <a:cubicBezTo>
                      <a:pt x="56674" y="18574"/>
                      <a:pt x="46196" y="7144"/>
                      <a:pt x="31909" y="7144"/>
                    </a:cubicBezTo>
                    <a:cubicBezTo>
                      <a:pt x="18574" y="7144"/>
                      <a:pt x="7144" y="17621"/>
                      <a:pt x="7144" y="31909"/>
                    </a:cubicBezTo>
                    <a:cubicBezTo>
                      <a:pt x="7144" y="46196"/>
                      <a:pt x="18574" y="56674"/>
                      <a:pt x="31909" y="566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1" name="Freeform: Shape 321">
                <a:extLst>
                  <a:ext uri="{FF2B5EF4-FFF2-40B4-BE49-F238E27FC236}">
                    <a16:creationId xmlns:a16="http://schemas.microsoft.com/office/drawing/2014/main" id="{5DA20802-28AE-81EF-F18E-338C10A92336}"/>
                  </a:ext>
                </a:extLst>
              </p:cNvPr>
              <p:cNvSpPr/>
              <p:nvPr/>
            </p:nvSpPr>
            <p:spPr>
              <a:xfrm>
                <a:off x="6038374" y="4180046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8096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2" name="Freeform: Shape 322">
                <a:extLst>
                  <a:ext uri="{FF2B5EF4-FFF2-40B4-BE49-F238E27FC236}">
                    <a16:creationId xmlns:a16="http://schemas.microsoft.com/office/drawing/2014/main" id="{262B0403-1522-0CEA-F86A-54CE924D86DE}"/>
                  </a:ext>
                </a:extLst>
              </p:cNvPr>
              <p:cNvSpPr/>
              <p:nvPr/>
            </p:nvSpPr>
            <p:spPr>
              <a:xfrm>
                <a:off x="5919311" y="3565684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3" name="Freeform: Shape 323">
                <a:extLst>
                  <a:ext uri="{FF2B5EF4-FFF2-40B4-BE49-F238E27FC236}">
                    <a16:creationId xmlns:a16="http://schemas.microsoft.com/office/drawing/2014/main" id="{437B15F8-3105-D241-341A-A655D2E87D95}"/>
                  </a:ext>
                </a:extLst>
              </p:cNvPr>
              <p:cNvSpPr/>
              <p:nvPr/>
            </p:nvSpPr>
            <p:spPr>
              <a:xfrm>
                <a:off x="5928836" y="4101941"/>
                <a:ext cx="19050" cy="19050"/>
              </a:xfrm>
              <a:custGeom>
                <a:avLst/>
                <a:gdLst>
                  <a:gd name="connsiteX0" fmla="*/ 12859 w 19050"/>
                  <a:gd name="connsiteY0" fmla="*/ 18574 h 19050"/>
                  <a:gd name="connsiteX1" fmla="*/ 18574 w 19050"/>
                  <a:gd name="connsiteY1" fmla="*/ 12859 h 19050"/>
                  <a:gd name="connsiteX2" fmla="*/ 12859 w 19050"/>
                  <a:gd name="connsiteY2" fmla="*/ 7144 h 19050"/>
                  <a:gd name="connsiteX3" fmla="*/ 7144 w 19050"/>
                  <a:gd name="connsiteY3" fmla="*/ 12859 h 19050"/>
                  <a:gd name="connsiteX4" fmla="*/ 12859 w 19050"/>
                  <a:gd name="connsiteY4" fmla="*/ 1857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18574"/>
                    </a:move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4" name="Freeform: Shape 324">
                <a:extLst>
                  <a:ext uri="{FF2B5EF4-FFF2-40B4-BE49-F238E27FC236}">
                    <a16:creationId xmlns:a16="http://schemas.microsoft.com/office/drawing/2014/main" id="{1C0BEEA8-7285-97FC-907F-FEE4ACD21262}"/>
                  </a:ext>
                </a:extLst>
              </p:cNvPr>
              <p:cNvSpPr/>
              <p:nvPr/>
            </p:nvSpPr>
            <p:spPr>
              <a:xfrm>
                <a:off x="5470684" y="3559016"/>
                <a:ext cx="66675" cy="66675"/>
              </a:xfrm>
              <a:custGeom>
                <a:avLst/>
                <a:gdLst>
                  <a:gd name="connsiteX0" fmla="*/ 33814 w 66675"/>
                  <a:gd name="connsiteY0" fmla="*/ 7144 h 66675"/>
                  <a:gd name="connsiteX1" fmla="*/ 7144 w 66675"/>
                  <a:gd name="connsiteY1" fmla="*/ 33814 h 66675"/>
                  <a:gd name="connsiteX2" fmla="*/ 33814 w 66675"/>
                  <a:gd name="connsiteY2" fmla="*/ 60484 h 66675"/>
                  <a:gd name="connsiteX3" fmla="*/ 60484 w 66675"/>
                  <a:gd name="connsiteY3" fmla="*/ 33814 h 66675"/>
                  <a:gd name="connsiteX4" fmla="*/ 33814 w 66675"/>
                  <a:gd name="connsiteY4" fmla="*/ 714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3814" y="7144"/>
                    </a:moveTo>
                    <a:cubicBezTo>
                      <a:pt x="19526" y="7144"/>
                      <a:pt x="7144" y="18574"/>
                      <a:pt x="7144" y="33814"/>
                    </a:cubicBezTo>
                    <a:cubicBezTo>
                      <a:pt x="7144" y="48101"/>
                      <a:pt x="18574" y="60484"/>
                      <a:pt x="33814" y="60484"/>
                    </a:cubicBezTo>
                    <a:cubicBezTo>
                      <a:pt x="48101" y="60484"/>
                      <a:pt x="60484" y="49054"/>
                      <a:pt x="60484" y="33814"/>
                    </a:cubicBezTo>
                    <a:cubicBezTo>
                      <a:pt x="59531" y="18574"/>
                      <a:pt x="48101" y="7144"/>
                      <a:pt x="3381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5" name="Freeform: Shape 325">
                <a:extLst>
                  <a:ext uri="{FF2B5EF4-FFF2-40B4-BE49-F238E27FC236}">
                    <a16:creationId xmlns:a16="http://schemas.microsoft.com/office/drawing/2014/main" id="{16AB0862-1268-9368-B404-3A5137E64DDC}"/>
                  </a:ext>
                </a:extLst>
              </p:cNvPr>
              <p:cNvSpPr/>
              <p:nvPr/>
            </p:nvSpPr>
            <p:spPr>
              <a:xfrm>
                <a:off x="5958364" y="3854291"/>
                <a:ext cx="38100" cy="38100"/>
              </a:xfrm>
              <a:custGeom>
                <a:avLst/>
                <a:gdLst>
                  <a:gd name="connsiteX0" fmla="*/ 20479 w 38100"/>
                  <a:gd name="connsiteY0" fmla="*/ 33814 h 38100"/>
                  <a:gd name="connsiteX1" fmla="*/ 33814 w 38100"/>
                  <a:gd name="connsiteY1" fmla="*/ 20479 h 38100"/>
                  <a:gd name="connsiteX2" fmla="*/ 20479 w 38100"/>
                  <a:gd name="connsiteY2" fmla="*/ 7144 h 38100"/>
                  <a:gd name="connsiteX3" fmla="*/ 7144 w 38100"/>
                  <a:gd name="connsiteY3" fmla="*/ 20479 h 38100"/>
                  <a:gd name="connsiteX4" fmla="*/ 20479 w 38100"/>
                  <a:gd name="connsiteY4" fmla="*/ 3381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0479" y="33814"/>
                    </a:moveTo>
                    <a:cubicBezTo>
                      <a:pt x="27146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3811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6" name="Freeform: Shape 326">
                <a:extLst>
                  <a:ext uri="{FF2B5EF4-FFF2-40B4-BE49-F238E27FC236}">
                    <a16:creationId xmlns:a16="http://schemas.microsoft.com/office/drawing/2014/main" id="{21C6FE5B-F35A-5B38-B35D-D7B833811278}"/>
                  </a:ext>
                </a:extLst>
              </p:cNvPr>
              <p:cNvSpPr/>
              <p:nvPr/>
            </p:nvSpPr>
            <p:spPr>
              <a:xfrm>
                <a:off x="6216491" y="2458879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7" name="Freeform: Shape 327">
                <a:extLst>
                  <a:ext uri="{FF2B5EF4-FFF2-40B4-BE49-F238E27FC236}">
                    <a16:creationId xmlns:a16="http://schemas.microsoft.com/office/drawing/2014/main" id="{90346F68-17B7-9AC6-D3C2-97603FF420B0}"/>
                  </a:ext>
                </a:extLst>
              </p:cNvPr>
              <p:cNvSpPr/>
              <p:nvPr/>
            </p:nvSpPr>
            <p:spPr>
              <a:xfrm>
                <a:off x="5384006" y="3668554"/>
                <a:ext cx="66675" cy="66675"/>
              </a:xfrm>
              <a:custGeom>
                <a:avLst/>
                <a:gdLst>
                  <a:gd name="connsiteX0" fmla="*/ 34766 w 66675"/>
                  <a:gd name="connsiteY0" fmla="*/ 7144 h 66675"/>
                  <a:gd name="connsiteX1" fmla="*/ 7144 w 66675"/>
                  <a:gd name="connsiteY1" fmla="*/ 34766 h 66675"/>
                  <a:gd name="connsiteX2" fmla="*/ 34766 w 66675"/>
                  <a:gd name="connsiteY2" fmla="*/ 62389 h 66675"/>
                  <a:gd name="connsiteX3" fmla="*/ 62389 w 66675"/>
                  <a:gd name="connsiteY3" fmla="*/ 34766 h 66675"/>
                  <a:gd name="connsiteX4" fmla="*/ 34766 w 66675"/>
                  <a:gd name="connsiteY4" fmla="*/ 714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4766" y="7144"/>
                    </a:moveTo>
                    <a:cubicBezTo>
                      <a:pt x="19526" y="7144"/>
                      <a:pt x="7144" y="19526"/>
                      <a:pt x="7144" y="34766"/>
                    </a:cubicBezTo>
                    <a:cubicBezTo>
                      <a:pt x="7144" y="50006"/>
                      <a:pt x="19526" y="62389"/>
                      <a:pt x="34766" y="62389"/>
                    </a:cubicBezTo>
                    <a:cubicBezTo>
                      <a:pt x="50006" y="62389"/>
                      <a:pt x="62389" y="50006"/>
                      <a:pt x="62389" y="34766"/>
                    </a:cubicBezTo>
                    <a:cubicBezTo>
                      <a:pt x="62389" y="18574"/>
                      <a:pt x="50006" y="7144"/>
                      <a:pt x="3476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8" name="Freeform: Shape 328">
                <a:extLst>
                  <a:ext uri="{FF2B5EF4-FFF2-40B4-BE49-F238E27FC236}">
                    <a16:creationId xmlns:a16="http://schemas.microsoft.com/office/drawing/2014/main" id="{EF001B7B-6215-16EE-7FC4-67C09BCF5E4D}"/>
                  </a:ext>
                </a:extLst>
              </p:cNvPr>
              <p:cNvSpPr/>
              <p:nvPr/>
            </p:nvSpPr>
            <p:spPr>
              <a:xfrm>
                <a:off x="5896451" y="3007519"/>
                <a:ext cx="57150" cy="57150"/>
              </a:xfrm>
              <a:custGeom>
                <a:avLst/>
                <a:gdLst>
                  <a:gd name="connsiteX0" fmla="*/ 7144 w 57150"/>
                  <a:gd name="connsiteY0" fmla="*/ 30004 h 57150"/>
                  <a:gd name="connsiteX1" fmla="*/ 30004 w 57150"/>
                  <a:gd name="connsiteY1" fmla="*/ 52864 h 57150"/>
                  <a:gd name="connsiteX2" fmla="*/ 52864 w 57150"/>
                  <a:gd name="connsiteY2" fmla="*/ 30004 h 57150"/>
                  <a:gd name="connsiteX3" fmla="*/ 30004 w 57150"/>
                  <a:gd name="connsiteY3" fmla="*/ 7144 h 57150"/>
                  <a:gd name="connsiteX4" fmla="*/ 7144 w 57150"/>
                  <a:gd name="connsiteY4" fmla="*/ 3000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0004"/>
                    </a:moveTo>
                    <a:cubicBezTo>
                      <a:pt x="7144" y="43339"/>
                      <a:pt x="17621" y="52864"/>
                      <a:pt x="30004" y="52864"/>
                    </a:cubicBezTo>
                    <a:cubicBezTo>
                      <a:pt x="43339" y="52864"/>
                      <a:pt x="52864" y="42386"/>
                      <a:pt x="52864" y="30004"/>
                    </a:cubicBezTo>
                    <a:cubicBezTo>
                      <a:pt x="52864" y="16669"/>
                      <a:pt x="42386" y="7144"/>
                      <a:pt x="30004" y="7144"/>
                    </a:cubicBezTo>
                    <a:cubicBezTo>
                      <a:pt x="17621" y="7144"/>
                      <a:pt x="7144" y="17621"/>
                      <a:pt x="714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9" name="Freeform: Shape 329">
                <a:extLst>
                  <a:ext uri="{FF2B5EF4-FFF2-40B4-BE49-F238E27FC236}">
                    <a16:creationId xmlns:a16="http://schemas.microsoft.com/office/drawing/2014/main" id="{02C858C0-25C4-0FFD-1956-73479DA27F0B}"/>
                  </a:ext>
                </a:extLst>
              </p:cNvPr>
              <p:cNvSpPr/>
              <p:nvPr/>
            </p:nvSpPr>
            <p:spPr>
              <a:xfrm>
                <a:off x="6256496" y="2455069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9526" y="22384"/>
                      <a:pt x="22384" y="18574"/>
                      <a:pt x="22384" y="14764"/>
                    </a:cubicBezTo>
                    <a:cubicBezTo>
                      <a:pt x="22384" y="10001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8574"/>
                      <a:pt x="10001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0" name="Freeform: Shape 330">
                <a:extLst>
                  <a:ext uri="{FF2B5EF4-FFF2-40B4-BE49-F238E27FC236}">
                    <a16:creationId xmlns:a16="http://schemas.microsoft.com/office/drawing/2014/main" id="{A8B04108-1E1D-9F8E-FC1F-F8512BA8BF24}"/>
                  </a:ext>
                </a:extLst>
              </p:cNvPr>
              <p:cNvSpPr/>
              <p:nvPr/>
            </p:nvSpPr>
            <p:spPr>
              <a:xfrm>
                <a:off x="5407819" y="3471386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39529 h 38100"/>
                  <a:gd name="connsiteX2" fmla="*/ 7144 w 38100"/>
                  <a:gd name="connsiteY2" fmla="*/ 23336 h 38100"/>
                  <a:gd name="connsiteX3" fmla="*/ 23336 w 38100"/>
                  <a:gd name="connsiteY3" fmla="*/ 7144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32279"/>
                      <a:pt x="32279" y="39529"/>
                      <a:pt x="23336" y="39529"/>
                    </a:cubicBezTo>
                    <a:cubicBezTo>
                      <a:pt x="14393" y="39529"/>
                      <a:pt x="7144" y="32279"/>
                      <a:pt x="7144" y="23336"/>
                    </a:cubicBezTo>
                    <a:cubicBezTo>
                      <a:pt x="7144" y="14393"/>
                      <a:pt x="14393" y="7144"/>
                      <a:pt x="23336" y="7144"/>
                    </a:cubicBezTo>
                    <a:cubicBezTo>
                      <a:pt x="32279" y="7144"/>
                      <a:pt x="39529" y="14393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1" name="Freeform: Shape 331">
                <a:extLst>
                  <a:ext uri="{FF2B5EF4-FFF2-40B4-BE49-F238E27FC236}">
                    <a16:creationId xmlns:a16="http://schemas.microsoft.com/office/drawing/2014/main" id="{A36FA670-3327-B93C-5D86-929DF1A4E568}"/>
                  </a:ext>
                </a:extLst>
              </p:cNvPr>
              <p:cNvSpPr/>
              <p:nvPr/>
            </p:nvSpPr>
            <p:spPr>
              <a:xfrm>
                <a:off x="6014561" y="2881789"/>
                <a:ext cx="19050" cy="19050"/>
              </a:xfrm>
              <a:custGeom>
                <a:avLst/>
                <a:gdLst>
                  <a:gd name="connsiteX0" fmla="*/ 7144 w 19050"/>
                  <a:gd name="connsiteY0" fmla="*/ 12859 h 19050"/>
                  <a:gd name="connsiteX1" fmla="*/ 12859 w 19050"/>
                  <a:gd name="connsiteY1" fmla="*/ 18574 h 19050"/>
                  <a:gd name="connsiteX2" fmla="*/ 18574 w 19050"/>
                  <a:gd name="connsiteY2" fmla="*/ 12859 h 19050"/>
                  <a:gd name="connsiteX3" fmla="*/ 12859 w 19050"/>
                  <a:gd name="connsiteY3" fmla="*/ 7144 h 19050"/>
                  <a:gd name="connsiteX4" fmla="*/ 714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2859"/>
                    </a:moveTo>
                    <a:cubicBezTo>
                      <a:pt x="7144" y="15716"/>
                      <a:pt x="9049" y="18574"/>
                      <a:pt x="12859" y="18574"/>
                    </a:cubicBezTo>
                    <a:cubicBezTo>
                      <a:pt x="15716" y="18574"/>
                      <a:pt x="18574" y="16669"/>
                      <a:pt x="18574" y="12859"/>
                    </a:cubicBezTo>
                    <a:cubicBezTo>
                      <a:pt x="18574" y="10001"/>
                      <a:pt x="16669" y="7144"/>
                      <a:pt x="12859" y="7144"/>
                    </a:cubicBezTo>
                    <a:cubicBezTo>
                      <a:pt x="9049" y="8096"/>
                      <a:pt x="7144" y="10001"/>
                      <a:pt x="714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2" name="Freeform: Shape 332">
                <a:extLst>
                  <a:ext uri="{FF2B5EF4-FFF2-40B4-BE49-F238E27FC236}">
                    <a16:creationId xmlns:a16="http://schemas.microsoft.com/office/drawing/2014/main" id="{AB9E0AD2-34D2-E9D2-1284-198D0D1D9E2B}"/>
                  </a:ext>
                </a:extLst>
              </p:cNvPr>
              <p:cNvSpPr/>
              <p:nvPr/>
            </p:nvSpPr>
            <p:spPr>
              <a:xfrm>
                <a:off x="5963126" y="2893219"/>
                <a:ext cx="76200" cy="85725"/>
              </a:xfrm>
              <a:custGeom>
                <a:avLst/>
                <a:gdLst>
                  <a:gd name="connsiteX0" fmla="*/ 13811 w 76200"/>
                  <a:gd name="connsiteY0" fmla="*/ 37624 h 85725"/>
                  <a:gd name="connsiteX1" fmla="*/ 13811 w 76200"/>
                  <a:gd name="connsiteY1" fmla="*/ 40481 h 85725"/>
                  <a:gd name="connsiteX2" fmla="*/ 7144 w 76200"/>
                  <a:gd name="connsiteY2" fmla="*/ 57626 h 85725"/>
                  <a:gd name="connsiteX3" fmla="*/ 15716 w 76200"/>
                  <a:gd name="connsiteY3" fmla="*/ 77629 h 85725"/>
                  <a:gd name="connsiteX4" fmla="*/ 28099 w 76200"/>
                  <a:gd name="connsiteY4" fmla="*/ 86201 h 85725"/>
                  <a:gd name="connsiteX5" fmla="*/ 33814 w 76200"/>
                  <a:gd name="connsiteY5" fmla="*/ 84296 h 85725"/>
                  <a:gd name="connsiteX6" fmla="*/ 58579 w 76200"/>
                  <a:gd name="connsiteY6" fmla="*/ 64294 h 85725"/>
                  <a:gd name="connsiteX7" fmla="*/ 74771 w 76200"/>
                  <a:gd name="connsiteY7" fmla="*/ 37624 h 85725"/>
                  <a:gd name="connsiteX8" fmla="*/ 44291 w 76200"/>
                  <a:gd name="connsiteY8" fmla="*/ 7144 h 85725"/>
                  <a:gd name="connsiteX9" fmla="*/ 13811 w 76200"/>
                  <a:gd name="connsiteY9" fmla="*/ 3762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200" h="85725">
                    <a:moveTo>
                      <a:pt x="13811" y="37624"/>
                    </a:moveTo>
                    <a:cubicBezTo>
                      <a:pt x="13811" y="38576"/>
                      <a:pt x="13811" y="39529"/>
                      <a:pt x="13811" y="40481"/>
                    </a:cubicBezTo>
                    <a:cubicBezTo>
                      <a:pt x="10001" y="45244"/>
                      <a:pt x="7144" y="50959"/>
                      <a:pt x="7144" y="57626"/>
                    </a:cubicBezTo>
                    <a:cubicBezTo>
                      <a:pt x="7144" y="65246"/>
                      <a:pt x="10954" y="71914"/>
                      <a:pt x="15716" y="77629"/>
                    </a:cubicBezTo>
                    <a:cubicBezTo>
                      <a:pt x="17621" y="82391"/>
                      <a:pt x="22384" y="86201"/>
                      <a:pt x="28099" y="86201"/>
                    </a:cubicBezTo>
                    <a:cubicBezTo>
                      <a:pt x="30004" y="86201"/>
                      <a:pt x="31909" y="85249"/>
                      <a:pt x="33814" y="84296"/>
                    </a:cubicBezTo>
                    <a:cubicBezTo>
                      <a:pt x="46196" y="84296"/>
                      <a:pt x="55721" y="75724"/>
                      <a:pt x="58579" y="64294"/>
                    </a:cubicBezTo>
                    <a:cubicBezTo>
                      <a:pt x="68104" y="58579"/>
                      <a:pt x="74771" y="49054"/>
                      <a:pt x="74771" y="37624"/>
                    </a:cubicBezTo>
                    <a:cubicBezTo>
                      <a:pt x="74771" y="20479"/>
                      <a:pt x="60484" y="7144"/>
                      <a:pt x="44291" y="7144"/>
                    </a:cubicBezTo>
                    <a:cubicBezTo>
                      <a:pt x="28099" y="7144"/>
                      <a:pt x="13811" y="20479"/>
                      <a:pt x="13811" y="376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3" name="Freeform: Shape 333">
                <a:extLst>
                  <a:ext uri="{FF2B5EF4-FFF2-40B4-BE49-F238E27FC236}">
                    <a16:creationId xmlns:a16="http://schemas.microsoft.com/office/drawing/2014/main" id="{BF8C1574-EA9B-5ACD-2CA7-3E38379E33B3}"/>
                  </a:ext>
                </a:extLst>
              </p:cNvPr>
              <p:cNvSpPr/>
              <p:nvPr/>
            </p:nvSpPr>
            <p:spPr>
              <a:xfrm>
                <a:off x="5599271" y="3773329"/>
                <a:ext cx="28575" cy="28575"/>
              </a:xfrm>
              <a:custGeom>
                <a:avLst/>
                <a:gdLst>
                  <a:gd name="connsiteX0" fmla="*/ 14764 w 28575"/>
                  <a:gd name="connsiteY0" fmla="*/ 22384 h 28575"/>
                  <a:gd name="connsiteX1" fmla="*/ 22384 w 28575"/>
                  <a:gd name="connsiteY1" fmla="*/ 14764 h 28575"/>
                  <a:gd name="connsiteX2" fmla="*/ 14764 w 28575"/>
                  <a:gd name="connsiteY2" fmla="*/ 7144 h 28575"/>
                  <a:gd name="connsiteX3" fmla="*/ 7144 w 28575"/>
                  <a:gd name="connsiteY3" fmla="*/ 14764 h 28575"/>
                  <a:gd name="connsiteX4" fmla="*/ 14764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764" y="22384"/>
                    </a:moveTo>
                    <a:cubicBezTo>
                      <a:pt x="18574" y="22384"/>
                      <a:pt x="22384" y="19526"/>
                      <a:pt x="22384" y="14764"/>
                    </a:cubicBezTo>
                    <a:cubicBezTo>
                      <a:pt x="22384" y="10954"/>
                      <a:pt x="18574" y="7144"/>
                      <a:pt x="14764" y="7144"/>
                    </a:cubicBezTo>
                    <a:cubicBezTo>
                      <a:pt x="10954" y="7144"/>
                      <a:pt x="7144" y="10001"/>
                      <a:pt x="7144" y="14764"/>
                    </a:cubicBezTo>
                    <a:cubicBezTo>
                      <a:pt x="7144" y="18574"/>
                      <a:pt x="10954" y="22384"/>
                      <a:pt x="1476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4" name="Freeform: Shape 334">
                <a:extLst>
                  <a:ext uri="{FF2B5EF4-FFF2-40B4-BE49-F238E27FC236}">
                    <a16:creationId xmlns:a16="http://schemas.microsoft.com/office/drawing/2014/main" id="{A74DCE6F-5C16-BC8D-4CFB-957F27D72E22}"/>
                  </a:ext>
                </a:extLst>
              </p:cNvPr>
              <p:cNvSpPr/>
              <p:nvPr/>
            </p:nvSpPr>
            <p:spPr>
              <a:xfrm>
                <a:off x="5607844" y="3741896"/>
                <a:ext cx="38100" cy="38100"/>
              </a:xfrm>
              <a:custGeom>
                <a:avLst/>
                <a:gdLst>
                  <a:gd name="connsiteX0" fmla="*/ 23336 w 38100"/>
                  <a:gd name="connsiteY0" fmla="*/ 7144 h 38100"/>
                  <a:gd name="connsiteX1" fmla="*/ 7144 w 38100"/>
                  <a:gd name="connsiteY1" fmla="*/ 23336 h 38100"/>
                  <a:gd name="connsiteX2" fmla="*/ 23336 w 38100"/>
                  <a:gd name="connsiteY2" fmla="*/ 39529 h 38100"/>
                  <a:gd name="connsiteX3" fmla="*/ 39529 w 38100"/>
                  <a:gd name="connsiteY3" fmla="*/ 23336 h 38100"/>
                  <a:gd name="connsiteX4" fmla="*/ 23336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7144"/>
                    </a:moveTo>
                    <a:cubicBezTo>
                      <a:pt x="13811" y="7144"/>
                      <a:pt x="7144" y="14764"/>
                      <a:pt x="7144" y="23336"/>
                    </a:cubicBezTo>
                    <a:cubicBezTo>
                      <a:pt x="7144" y="31909"/>
                      <a:pt x="14764" y="39529"/>
                      <a:pt x="23336" y="39529"/>
                    </a:cubicBezTo>
                    <a:cubicBezTo>
                      <a:pt x="32861" y="39529"/>
                      <a:pt x="39529" y="31909"/>
                      <a:pt x="39529" y="23336"/>
                    </a:cubicBezTo>
                    <a:cubicBezTo>
                      <a:pt x="39529" y="14764"/>
                      <a:pt x="31909" y="7144"/>
                      <a:pt x="2333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5" name="Freeform: Shape 335">
                <a:extLst>
                  <a:ext uri="{FF2B5EF4-FFF2-40B4-BE49-F238E27FC236}">
                    <a16:creationId xmlns:a16="http://schemas.microsoft.com/office/drawing/2014/main" id="{D967FAEB-6A2F-7C7B-9C76-4EFD95EBB017}"/>
                  </a:ext>
                </a:extLst>
              </p:cNvPr>
              <p:cNvSpPr/>
              <p:nvPr/>
            </p:nvSpPr>
            <p:spPr>
              <a:xfrm>
                <a:off x="6123146" y="2626519"/>
                <a:ext cx="47625" cy="47625"/>
              </a:xfrm>
              <a:custGeom>
                <a:avLst/>
                <a:gdLst>
                  <a:gd name="connsiteX0" fmla="*/ 28099 w 47625"/>
                  <a:gd name="connsiteY0" fmla="*/ 49054 h 47625"/>
                  <a:gd name="connsiteX1" fmla="*/ 49054 w 47625"/>
                  <a:gd name="connsiteY1" fmla="*/ 28099 h 47625"/>
                  <a:gd name="connsiteX2" fmla="*/ 28099 w 47625"/>
                  <a:gd name="connsiteY2" fmla="*/ 7144 h 47625"/>
                  <a:gd name="connsiteX3" fmla="*/ 7144 w 47625"/>
                  <a:gd name="connsiteY3" fmla="*/ 28099 h 47625"/>
                  <a:gd name="connsiteX4" fmla="*/ 28099 w 47625"/>
                  <a:gd name="connsiteY4" fmla="*/ 49054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28099" y="49054"/>
                    </a:moveTo>
                    <a:cubicBezTo>
                      <a:pt x="39529" y="49054"/>
                      <a:pt x="49054" y="39529"/>
                      <a:pt x="49054" y="28099"/>
                    </a:cubicBezTo>
                    <a:cubicBezTo>
                      <a:pt x="49054" y="16669"/>
                      <a:pt x="39529" y="7144"/>
                      <a:pt x="28099" y="7144"/>
                    </a:cubicBezTo>
                    <a:cubicBezTo>
                      <a:pt x="16669" y="7144"/>
                      <a:pt x="7144" y="16669"/>
                      <a:pt x="7144" y="28099"/>
                    </a:cubicBezTo>
                    <a:cubicBezTo>
                      <a:pt x="7144" y="39529"/>
                      <a:pt x="16669" y="49054"/>
                      <a:pt x="28099" y="4905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6" name="Freeform: Shape 336">
                <a:extLst>
                  <a:ext uri="{FF2B5EF4-FFF2-40B4-BE49-F238E27FC236}">
                    <a16:creationId xmlns:a16="http://schemas.microsoft.com/office/drawing/2014/main" id="{14580EC5-B160-91B9-B489-0D60EBBDDECF}"/>
                  </a:ext>
                </a:extLst>
              </p:cNvPr>
              <p:cNvSpPr/>
              <p:nvPr/>
            </p:nvSpPr>
            <p:spPr>
              <a:xfrm>
                <a:off x="6023134" y="2957989"/>
                <a:ext cx="28575" cy="28575"/>
              </a:xfrm>
              <a:custGeom>
                <a:avLst/>
                <a:gdLst>
                  <a:gd name="connsiteX0" fmla="*/ 7144 w 28575"/>
                  <a:gd name="connsiteY0" fmla="*/ 15716 h 28575"/>
                  <a:gd name="connsiteX1" fmla="*/ 15716 w 28575"/>
                  <a:gd name="connsiteY1" fmla="*/ 24289 h 28575"/>
                  <a:gd name="connsiteX2" fmla="*/ 24289 w 28575"/>
                  <a:gd name="connsiteY2" fmla="*/ 15716 h 28575"/>
                  <a:gd name="connsiteX3" fmla="*/ 15716 w 28575"/>
                  <a:gd name="connsiteY3" fmla="*/ 7144 h 28575"/>
                  <a:gd name="connsiteX4" fmla="*/ 7144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5716"/>
                    </a:move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001" y="8096"/>
                      <a:pt x="7144" y="11906"/>
                      <a:pt x="7144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7" name="Freeform: Shape 337">
                <a:extLst>
                  <a:ext uri="{FF2B5EF4-FFF2-40B4-BE49-F238E27FC236}">
                    <a16:creationId xmlns:a16="http://schemas.microsoft.com/office/drawing/2014/main" id="{F7F3D750-3B02-9E0B-50B6-E48340212651}"/>
                  </a:ext>
                </a:extLst>
              </p:cNvPr>
              <p:cNvSpPr/>
              <p:nvPr/>
            </p:nvSpPr>
            <p:spPr>
              <a:xfrm>
                <a:off x="5868829" y="2835116"/>
                <a:ext cx="57150" cy="57150"/>
              </a:xfrm>
              <a:custGeom>
                <a:avLst/>
                <a:gdLst>
                  <a:gd name="connsiteX0" fmla="*/ 29051 w 57150"/>
                  <a:gd name="connsiteY0" fmla="*/ 50959 h 57150"/>
                  <a:gd name="connsiteX1" fmla="*/ 50959 w 57150"/>
                  <a:gd name="connsiteY1" fmla="*/ 29051 h 57150"/>
                  <a:gd name="connsiteX2" fmla="*/ 29051 w 57150"/>
                  <a:gd name="connsiteY2" fmla="*/ 7144 h 57150"/>
                  <a:gd name="connsiteX3" fmla="*/ 7144 w 57150"/>
                  <a:gd name="connsiteY3" fmla="*/ 29051 h 57150"/>
                  <a:gd name="connsiteX4" fmla="*/ 29051 w 57150"/>
                  <a:gd name="connsiteY4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29051" y="50959"/>
                    </a:moveTo>
                    <a:cubicBezTo>
                      <a:pt x="41434" y="50959"/>
                      <a:pt x="50959" y="41434"/>
                      <a:pt x="50959" y="29051"/>
                    </a:cubicBezTo>
                    <a:cubicBezTo>
                      <a:pt x="50959" y="16669"/>
                      <a:pt x="41434" y="7144"/>
                      <a:pt x="29051" y="7144"/>
                    </a:cubicBezTo>
                    <a:cubicBezTo>
                      <a:pt x="16669" y="7144"/>
                      <a:pt x="7144" y="16669"/>
                      <a:pt x="7144" y="29051"/>
                    </a:cubicBezTo>
                    <a:cubicBezTo>
                      <a:pt x="7144" y="41434"/>
                      <a:pt x="16669" y="50959"/>
                      <a:pt x="29051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8" name="Freeform: Shape 338">
                <a:extLst>
                  <a:ext uri="{FF2B5EF4-FFF2-40B4-BE49-F238E27FC236}">
                    <a16:creationId xmlns:a16="http://schemas.microsoft.com/office/drawing/2014/main" id="{D2C9EED0-1037-7A0B-0410-A020FF242BB9}"/>
                  </a:ext>
                </a:extLst>
              </p:cNvPr>
              <p:cNvSpPr/>
              <p:nvPr/>
            </p:nvSpPr>
            <p:spPr>
              <a:xfrm>
                <a:off x="5718334" y="3236119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1431"/>
                      <a:pt x="11906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9" name="Freeform: Shape 339">
                <a:extLst>
                  <a:ext uri="{FF2B5EF4-FFF2-40B4-BE49-F238E27FC236}">
                    <a16:creationId xmlns:a16="http://schemas.microsoft.com/office/drawing/2014/main" id="{27583733-60DC-7E11-48D9-8A10D2D393E1}"/>
                  </a:ext>
                </a:extLst>
              </p:cNvPr>
              <p:cNvSpPr/>
              <p:nvPr/>
            </p:nvSpPr>
            <p:spPr>
              <a:xfrm>
                <a:off x="6134576" y="2823686"/>
                <a:ext cx="28575" cy="28575"/>
              </a:xfrm>
              <a:custGeom>
                <a:avLst/>
                <a:gdLst>
                  <a:gd name="connsiteX0" fmla="*/ 18574 w 28575"/>
                  <a:gd name="connsiteY0" fmla="*/ 30004 h 28575"/>
                  <a:gd name="connsiteX1" fmla="*/ 30004 w 28575"/>
                  <a:gd name="connsiteY1" fmla="*/ 18574 h 28575"/>
                  <a:gd name="connsiteX2" fmla="*/ 18574 w 28575"/>
                  <a:gd name="connsiteY2" fmla="*/ 7144 h 28575"/>
                  <a:gd name="connsiteX3" fmla="*/ 7144 w 28575"/>
                  <a:gd name="connsiteY3" fmla="*/ 18574 h 28575"/>
                  <a:gd name="connsiteX4" fmla="*/ 18574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30004"/>
                    </a:move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0" name="Freeform: Shape 340">
                <a:extLst>
                  <a:ext uri="{FF2B5EF4-FFF2-40B4-BE49-F238E27FC236}">
                    <a16:creationId xmlns:a16="http://schemas.microsoft.com/office/drawing/2014/main" id="{527F487B-D94B-D7DC-7D16-41064911FDD6}"/>
                  </a:ext>
                </a:extLst>
              </p:cNvPr>
              <p:cNvSpPr/>
              <p:nvPr/>
            </p:nvSpPr>
            <p:spPr>
              <a:xfrm>
                <a:off x="6121241" y="2847499"/>
                <a:ext cx="38100" cy="38100"/>
              </a:xfrm>
              <a:custGeom>
                <a:avLst/>
                <a:gdLst>
                  <a:gd name="connsiteX0" fmla="*/ 23336 w 38100"/>
                  <a:gd name="connsiteY0" fmla="*/ 39529 h 38100"/>
                  <a:gd name="connsiteX1" fmla="*/ 39529 w 38100"/>
                  <a:gd name="connsiteY1" fmla="*/ 23336 h 38100"/>
                  <a:gd name="connsiteX2" fmla="*/ 23336 w 38100"/>
                  <a:gd name="connsiteY2" fmla="*/ 7144 h 38100"/>
                  <a:gd name="connsiteX3" fmla="*/ 7144 w 38100"/>
                  <a:gd name="connsiteY3" fmla="*/ 23336 h 38100"/>
                  <a:gd name="connsiteX4" fmla="*/ 23336 w 38100"/>
                  <a:gd name="connsiteY4" fmla="*/ 3952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3336" y="39529"/>
                    </a:moveTo>
                    <a:cubicBezTo>
                      <a:pt x="31909" y="39529"/>
                      <a:pt x="39529" y="31909"/>
                      <a:pt x="39529" y="23336"/>
                    </a:cubicBezTo>
                    <a:cubicBezTo>
                      <a:pt x="39529" y="14764"/>
                      <a:pt x="32861" y="7144"/>
                      <a:pt x="23336" y="7144"/>
                    </a:cubicBezTo>
                    <a:cubicBezTo>
                      <a:pt x="14764" y="7144"/>
                      <a:pt x="7144" y="13811"/>
                      <a:pt x="7144" y="23336"/>
                    </a:cubicBezTo>
                    <a:cubicBezTo>
                      <a:pt x="8096" y="31909"/>
                      <a:pt x="14764" y="39529"/>
                      <a:pt x="23336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1" name="Freeform: Shape 341">
                <a:extLst>
                  <a:ext uri="{FF2B5EF4-FFF2-40B4-BE49-F238E27FC236}">
                    <a16:creationId xmlns:a16="http://schemas.microsoft.com/office/drawing/2014/main" id="{29817150-B196-EB87-3397-86CADE59F43E}"/>
                  </a:ext>
                </a:extLst>
              </p:cNvPr>
              <p:cNvSpPr/>
              <p:nvPr/>
            </p:nvSpPr>
            <p:spPr>
              <a:xfrm>
                <a:off x="5774531" y="3376136"/>
                <a:ext cx="76200" cy="95250"/>
              </a:xfrm>
              <a:custGeom>
                <a:avLst/>
                <a:gdLst>
                  <a:gd name="connsiteX0" fmla="*/ 25241 w 76200"/>
                  <a:gd name="connsiteY0" fmla="*/ 7144 h 95250"/>
                  <a:gd name="connsiteX1" fmla="*/ 7144 w 76200"/>
                  <a:gd name="connsiteY1" fmla="*/ 25241 h 95250"/>
                  <a:gd name="connsiteX2" fmla="*/ 18574 w 76200"/>
                  <a:gd name="connsiteY2" fmla="*/ 42386 h 95250"/>
                  <a:gd name="connsiteX3" fmla="*/ 14764 w 76200"/>
                  <a:gd name="connsiteY3" fmla="*/ 54769 h 95250"/>
                  <a:gd name="connsiteX4" fmla="*/ 14764 w 76200"/>
                  <a:gd name="connsiteY4" fmla="*/ 55721 h 95250"/>
                  <a:gd name="connsiteX5" fmla="*/ 7144 w 76200"/>
                  <a:gd name="connsiteY5" fmla="*/ 71914 h 95250"/>
                  <a:gd name="connsiteX6" fmla="*/ 29051 w 76200"/>
                  <a:gd name="connsiteY6" fmla="*/ 93821 h 95250"/>
                  <a:gd name="connsiteX7" fmla="*/ 50959 w 76200"/>
                  <a:gd name="connsiteY7" fmla="*/ 71914 h 95250"/>
                  <a:gd name="connsiteX8" fmla="*/ 50959 w 76200"/>
                  <a:gd name="connsiteY8" fmla="*/ 68104 h 95250"/>
                  <a:gd name="connsiteX9" fmla="*/ 54769 w 76200"/>
                  <a:gd name="connsiteY9" fmla="*/ 61436 h 95250"/>
                  <a:gd name="connsiteX10" fmla="*/ 61436 w 76200"/>
                  <a:gd name="connsiteY10" fmla="*/ 64294 h 95250"/>
                  <a:gd name="connsiteX11" fmla="*/ 71914 w 76200"/>
                  <a:gd name="connsiteY11" fmla="*/ 53816 h 95250"/>
                  <a:gd name="connsiteX12" fmla="*/ 61436 w 76200"/>
                  <a:gd name="connsiteY12" fmla="*/ 43339 h 95250"/>
                  <a:gd name="connsiteX13" fmla="*/ 54769 w 76200"/>
                  <a:gd name="connsiteY13" fmla="*/ 46196 h 95250"/>
                  <a:gd name="connsiteX14" fmla="*/ 40481 w 76200"/>
                  <a:gd name="connsiteY14" fmla="*/ 33814 h 95250"/>
                  <a:gd name="connsiteX15" fmla="*/ 42386 w 76200"/>
                  <a:gd name="connsiteY15" fmla="*/ 25241 h 95250"/>
                  <a:gd name="connsiteX16" fmla="*/ 25241 w 76200"/>
                  <a:gd name="connsiteY16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76200" h="95250">
                    <a:moveTo>
                      <a:pt x="25241" y="7144"/>
                    </a:moveTo>
                    <a:cubicBezTo>
                      <a:pt x="14764" y="7144"/>
                      <a:pt x="7144" y="15716"/>
                      <a:pt x="7144" y="25241"/>
                    </a:cubicBezTo>
                    <a:cubicBezTo>
                      <a:pt x="7144" y="32861"/>
                      <a:pt x="11906" y="39529"/>
                      <a:pt x="18574" y="42386"/>
                    </a:cubicBezTo>
                    <a:cubicBezTo>
                      <a:pt x="15716" y="46196"/>
                      <a:pt x="14764" y="50006"/>
                      <a:pt x="14764" y="54769"/>
                    </a:cubicBezTo>
                    <a:cubicBezTo>
                      <a:pt x="14764" y="55721"/>
                      <a:pt x="14764" y="55721"/>
                      <a:pt x="14764" y="55721"/>
                    </a:cubicBezTo>
                    <a:cubicBezTo>
                      <a:pt x="10001" y="59531"/>
                      <a:pt x="7144" y="65246"/>
                      <a:pt x="7144" y="71914"/>
                    </a:cubicBezTo>
                    <a:cubicBezTo>
                      <a:pt x="7144" y="84296"/>
                      <a:pt x="16669" y="93821"/>
                      <a:pt x="29051" y="93821"/>
                    </a:cubicBezTo>
                    <a:cubicBezTo>
                      <a:pt x="41434" y="93821"/>
                      <a:pt x="50959" y="84296"/>
                      <a:pt x="50959" y="71914"/>
                    </a:cubicBezTo>
                    <a:cubicBezTo>
                      <a:pt x="50959" y="70961"/>
                      <a:pt x="50959" y="70009"/>
                      <a:pt x="50959" y="68104"/>
                    </a:cubicBezTo>
                    <a:cubicBezTo>
                      <a:pt x="52864" y="66199"/>
                      <a:pt x="53816" y="64294"/>
                      <a:pt x="54769" y="61436"/>
                    </a:cubicBezTo>
                    <a:cubicBezTo>
                      <a:pt x="56674" y="63341"/>
                      <a:pt x="59531" y="64294"/>
                      <a:pt x="61436" y="64294"/>
                    </a:cubicBezTo>
                    <a:cubicBezTo>
                      <a:pt x="67151" y="64294"/>
                      <a:pt x="71914" y="59531"/>
                      <a:pt x="71914" y="53816"/>
                    </a:cubicBezTo>
                    <a:cubicBezTo>
                      <a:pt x="71914" y="48101"/>
                      <a:pt x="67151" y="43339"/>
                      <a:pt x="61436" y="43339"/>
                    </a:cubicBezTo>
                    <a:cubicBezTo>
                      <a:pt x="58579" y="43339"/>
                      <a:pt x="56674" y="44291"/>
                      <a:pt x="54769" y="46196"/>
                    </a:cubicBezTo>
                    <a:cubicBezTo>
                      <a:pt x="51911" y="39529"/>
                      <a:pt x="47149" y="34766"/>
                      <a:pt x="40481" y="33814"/>
                    </a:cubicBezTo>
                    <a:cubicBezTo>
                      <a:pt x="41434" y="30956"/>
                      <a:pt x="42386" y="28099"/>
                      <a:pt x="42386" y="25241"/>
                    </a:cubicBezTo>
                    <a:cubicBezTo>
                      <a:pt x="43339" y="15716"/>
                      <a:pt x="34766" y="7144"/>
                      <a:pt x="2524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2" name="Freeform: Shape 342">
                <a:extLst>
                  <a:ext uri="{FF2B5EF4-FFF2-40B4-BE49-F238E27FC236}">
                    <a16:creationId xmlns:a16="http://schemas.microsoft.com/office/drawing/2014/main" id="{AF5F325F-E602-FDF4-325D-1EB7E89DAB48}"/>
                  </a:ext>
                </a:extLst>
              </p:cNvPr>
              <p:cNvSpPr/>
              <p:nvPr/>
            </p:nvSpPr>
            <p:spPr>
              <a:xfrm>
                <a:off x="5570696" y="3223736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7144 h 28575"/>
                  <a:gd name="connsiteX2" fmla="*/ 7144 w 28575"/>
                  <a:gd name="connsiteY2" fmla="*/ 17621 h 28575"/>
                  <a:gd name="connsiteX3" fmla="*/ 17621 w 28575"/>
                  <a:gd name="connsiteY3" fmla="*/ 28099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3" name="Freeform: Shape 343">
                <a:extLst>
                  <a:ext uri="{FF2B5EF4-FFF2-40B4-BE49-F238E27FC236}">
                    <a16:creationId xmlns:a16="http://schemas.microsoft.com/office/drawing/2014/main" id="{AB2E8AF6-484C-A24E-184B-501C52B8029E}"/>
                  </a:ext>
                </a:extLst>
              </p:cNvPr>
              <p:cNvSpPr/>
              <p:nvPr/>
            </p:nvSpPr>
            <p:spPr>
              <a:xfrm>
                <a:off x="5915501" y="4155281"/>
                <a:ext cx="38100" cy="28575"/>
              </a:xfrm>
              <a:custGeom>
                <a:avLst/>
                <a:gdLst>
                  <a:gd name="connsiteX0" fmla="*/ 7144 w 38100"/>
                  <a:gd name="connsiteY0" fmla="*/ 20479 h 28575"/>
                  <a:gd name="connsiteX1" fmla="*/ 14764 w 38100"/>
                  <a:gd name="connsiteY1" fmla="*/ 28099 h 28575"/>
                  <a:gd name="connsiteX2" fmla="*/ 22384 w 38100"/>
                  <a:gd name="connsiteY2" fmla="*/ 20479 h 28575"/>
                  <a:gd name="connsiteX3" fmla="*/ 28099 w 38100"/>
                  <a:gd name="connsiteY3" fmla="*/ 23336 h 28575"/>
                  <a:gd name="connsiteX4" fmla="*/ 35719 w 38100"/>
                  <a:gd name="connsiteY4" fmla="*/ 15716 h 28575"/>
                  <a:gd name="connsiteX5" fmla="*/ 28099 w 38100"/>
                  <a:gd name="connsiteY5" fmla="*/ 7144 h 28575"/>
                  <a:gd name="connsiteX6" fmla="*/ 20479 w 38100"/>
                  <a:gd name="connsiteY6" fmla="*/ 14764 h 28575"/>
                  <a:gd name="connsiteX7" fmla="*/ 14764 w 38100"/>
                  <a:gd name="connsiteY7" fmla="*/ 11906 h 28575"/>
                  <a:gd name="connsiteX8" fmla="*/ 7144 w 38100"/>
                  <a:gd name="connsiteY8" fmla="*/ 2047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100" h="28575">
                    <a:moveTo>
                      <a:pt x="7144" y="20479"/>
                    </a:moveTo>
                    <a:cubicBezTo>
                      <a:pt x="7144" y="25241"/>
                      <a:pt x="10954" y="28099"/>
                      <a:pt x="14764" y="28099"/>
                    </a:cubicBezTo>
                    <a:cubicBezTo>
                      <a:pt x="19526" y="28099"/>
                      <a:pt x="22384" y="24289"/>
                      <a:pt x="22384" y="20479"/>
                    </a:cubicBezTo>
                    <a:cubicBezTo>
                      <a:pt x="23336" y="22384"/>
                      <a:pt x="26194" y="23336"/>
                      <a:pt x="28099" y="23336"/>
                    </a:cubicBezTo>
                    <a:cubicBezTo>
                      <a:pt x="31909" y="23336"/>
                      <a:pt x="35719" y="19526"/>
                      <a:pt x="35719" y="15716"/>
                    </a:cubicBezTo>
                    <a:cubicBezTo>
                      <a:pt x="35719" y="11906"/>
                      <a:pt x="32861" y="7144"/>
                      <a:pt x="28099" y="7144"/>
                    </a:cubicBezTo>
                    <a:cubicBezTo>
                      <a:pt x="24289" y="7144"/>
                      <a:pt x="20479" y="10954"/>
                      <a:pt x="20479" y="14764"/>
                    </a:cubicBezTo>
                    <a:cubicBezTo>
                      <a:pt x="18574" y="12859"/>
                      <a:pt x="16669" y="11906"/>
                      <a:pt x="14764" y="11906"/>
                    </a:cubicBezTo>
                    <a:cubicBezTo>
                      <a:pt x="10001" y="11906"/>
                      <a:pt x="7144" y="15716"/>
                      <a:pt x="714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4" name="Freeform: Shape 344">
                <a:extLst>
                  <a:ext uri="{FF2B5EF4-FFF2-40B4-BE49-F238E27FC236}">
                    <a16:creationId xmlns:a16="http://schemas.microsoft.com/office/drawing/2014/main" id="{814035E5-DA02-2BE5-23B3-EC00767FFB76}"/>
                  </a:ext>
                </a:extLst>
              </p:cNvPr>
              <p:cNvSpPr/>
              <p:nvPr/>
            </p:nvSpPr>
            <p:spPr>
              <a:xfrm>
                <a:off x="5491639" y="3211354"/>
                <a:ext cx="66675" cy="66675"/>
              </a:xfrm>
              <a:custGeom>
                <a:avLst/>
                <a:gdLst>
                  <a:gd name="connsiteX0" fmla="*/ 37624 w 66675"/>
                  <a:gd name="connsiteY0" fmla="*/ 68104 h 66675"/>
                  <a:gd name="connsiteX1" fmla="*/ 68104 w 66675"/>
                  <a:gd name="connsiteY1" fmla="*/ 37624 h 66675"/>
                  <a:gd name="connsiteX2" fmla="*/ 37624 w 66675"/>
                  <a:gd name="connsiteY2" fmla="*/ 7144 h 66675"/>
                  <a:gd name="connsiteX3" fmla="*/ 7144 w 66675"/>
                  <a:gd name="connsiteY3" fmla="*/ 37624 h 66675"/>
                  <a:gd name="connsiteX4" fmla="*/ 37624 w 66675"/>
                  <a:gd name="connsiteY4" fmla="*/ 6810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7624" y="68104"/>
                    </a:moveTo>
                    <a:cubicBezTo>
                      <a:pt x="54769" y="68104"/>
                      <a:pt x="68104" y="54769"/>
                      <a:pt x="68104" y="37624"/>
                    </a:cubicBezTo>
                    <a:cubicBezTo>
                      <a:pt x="68104" y="20479"/>
                      <a:pt x="54769" y="7144"/>
                      <a:pt x="37624" y="7144"/>
                    </a:cubicBezTo>
                    <a:cubicBezTo>
                      <a:pt x="20479" y="7144"/>
                      <a:pt x="7144" y="20479"/>
                      <a:pt x="7144" y="37624"/>
                    </a:cubicBezTo>
                    <a:cubicBezTo>
                      <a:pt x="7144" y="54769"/>
                      <a:pt x="20479" y="68104"/>
                      <a:pt x="37624" y="681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5" name="Freeform: Shape 345">
                <a:extLst>
                  <a:ext uri="{FF2B5EF4-FFF2-40B4-BE49-F238E27FC236}">
                    <a16:creationId xmlns:a16="http://schemas.microsoft.com/office/drawing/2014/main" id="{2E84E00A-67FB-4274-CFDF-958137AA7491}"/>
                  </a:ext>
                </a:extLst>
              </p:cNvPr>
              <p:cNvSpPr/>
              <p:nvPr/>
            </p:nvSpPr>
            <p:spPr>
              <a:xfrm>
                <a:off x="5838349" y="3117056"/>
                <a:ext cx="76200" cy="85725"/>
              </a:xfrm>
              <a:custGeom>
                <a:avLst/>
                <a:gdLst>
                  <a:gd name="connsiteX0" fmla="*/ 49054 w 76200"/>
                  <a:gd name="connsiteY0" fmla="*/ 64294 h 85725"/>
                  <a:gd name="connsiteX1" fmla="*/ 73819 w 76200"/>
                  <a:gd name="connsiteY1" fmla="*/ 39529 h 85725"/>
                  <a:gd name="connsiteX2" fmla="*/ 55721 w 76200"/>
                  <a:gd name="connsiteY2" fmla="*/ 15716 h 85725"/>
                  <a:gd name="connsiteX3" fmla="*/ 35719 w 76200"/>
                  <a:gd name="connsiteY3" fmla="*/ 7144 h 85725"/>
                  <a:gd name="connsiteX4" fmla="*/ 8096 w 76200"/>
                  <a:gd name="connsiteY4" fmla="*/ 34766 h 85725"/>
                  <a:gd name="connsiteX5" fmla="*/ 15716 w 76200"/>
                  <a:gd name="connsiteY5" fmla="*/ 53816 h 85725"/>
                  <a:gd name="connsiteX6" fmla="*/ 7144 w 76200"/>
                  <a:gd name="connsiteY6" fmla="*/ 67151 h 85725"/>
                  <a:gd name="connsiteX7" fmla="*/ 22384 w 76200"/>
                  <a:gd name="connsiteY7" fmla="*/ 82391 h 85725"/>
                  <a:gd name="connsiteX8" fmla="*/ 37624 w 76200"/>
                  <a:gd name="connsiteY8" fmla="*/ 67151 h 85725"/>
                  <a:gd name="connsiteX9" fmla="*/ 36671 w 76200"/>
                  <a:gd name="connsiteY9" fmla="*/ 62389 h 85725"/>
                  <a:gd name="connsiteX10" fmla="*/ 40481 w 76200"/>
                  <a:gd name="connsiteY10" fmla="*/ 62389 h 85725"/>
                  <a:gd name="connsiteX11" fmla="*/ 49054 w 76200"/>
                  <a:gd name="connsiteY11" fmla="*/ 6429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76200" h="85725">
                    <a:moveTo>
                      <a:pt x="49054" y="64294"/>
                    </a:moveTo>
                    <a:cubicBezTo>
                      <a:pt x="62389" y="64294"/>
                      <a:pt x="73819" y="53816"/>
                      <a:pt x="73819" y="39529"/>
                    </a:cubicBezTo>
                    <a:cubicBezTo>
                      <a:pt x="73819" y="28099"/>
                      <a:pt x="66199" y="18574"/>
                      <a:pt x="55721" y="15716"/>
                    </a:cubicBezTo>
                    <a:cubicBezTo>
                      <a:pt x="50959" y="10001"/>
                      <a:pt x="43339" y="7144"/>
                      <a:pt x="35719" y="7144"/>
                    </a:cubicBezTo>
                    <a:cubicBezTo>
                      <a:pt x="20479" y="7144"/>
                      <a:pt x="8096" y="19526"/>
                      <a:pt x="8096" y="34766"/>
                    </a:cubicBezTo>
                    <a:cubicBezTo>
                      <a:pt x="8096" y="42386"/>
                      <a:pt x="10954" y="49054"/>
                      <a:pt x="15716" y="53816"/>
                    </a:cubicBezTo>
                    <a:cubicBezTo>
                      <a:pt x="10954" y="56674"/>
                      <a:pt x="7144" y="61436"/>
                      <a:pt x="7144" y="67151"/>
                    </a:cubicBezTo>
                    <a:cubicBezTo>
                      <a:pt x="7144" y="75724"/>
                      <a:pt x="13811" y="82391"/>
                      <a:pt x="22384" y="82391"/>
                    </a:cubicBezTo>
                    <a:cubicBezTo>
                      <a:pt x="30956" y="82391"/>
                      <a:pt x="37624" y="75724"/>
                      <a:pt x="37624" y="67151"/>
                    </a:cubicBezTo>
                    <a:cubicBezTo>
                      <a:pt x="37624" y="65246"/>
                      <a:pt x="37624" y="63341"/>
                      <a:pt x="36671" y="62389"/>
                    </a:cubicBezTo>
                    <a:cubicBezTo>
                      <a:pt x="37624" y="62389"/>
                      <a:pt x="38576" y="62389"/>
                      <a:pt x="40481" y="62389"/>
                    </a:cubicBezTo>
                    <a:cubicBezTo>
                      <a:pt x="43339" y="63341"/>
                      <a:pt x="46196" y="64294"/>
                      <a:pt x="49054" y="642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6" name="Freeform: Shape 346">
                <a:extLst>
                  <a:ext uri="{FF2B5EF4-FFF2-40B4-BE49-F238E27FC236}">
                    <a16:creationId xmlns:a16="http://schemas.microsoft.com/office/drawing/2014/main" id="{1F47B48A-A84B-4262-1F9F-4FA6796D816F}"/>
                  </a:ext>
                </a:extLst>
              </p:cNvPr>
              <p:cNvSpPr/>
              <p:nvPr/>
            </p:nvSpPr>
            <p:spPr>
              <a:xfrm>
                <a:off x="5675471" y="3245644"/>
                <a:ext cx="28575" cy="28575"/>
              </a:xfrm>
              <a:custGeom>
                <a:avLst/>
                <a:gdLst>
                  <a:gd name="connsiteX0" fmla="*/ 7144 w 28575"/>
                  <a:gd name="connsiteY0" fmla="*/ 18574 h 28575"/>
                  <a:gd name="connsiteX1" fmla="*/ 18574 w 28575"/>
                  <a:gd name="connsiteY1" fmla="*/ 30004 h 28575"/>
                  <a:gd name="connsiteX2" fmla="*/ 30004 w 28575"/>
                  <a:gd name="connsiteY2" fmla="*/ 18574 h 28575"/>
                  <a:gd name="connsiteX3" fmla="*/ 18574 w 28575"/>
                  <a:gd name="connsiteY3" fmla="*/ 7144 h 28575"/>
                  <a:gd name="connsiteX4" fmla="*/ 714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8574"/>
                    </a:move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ubicBezTo>
                      <a:pt x="12859" y="7144"/>
                      <a:pt x="7144" y="12859"/>
                      <a:pt x="714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7" name="Freeform: Shape 347">
                <a:extLst>
                  <a:ext uri="{FF2B5EF4-FFF2-40B4-BE49-F238E27FC236}">
                    <a16:creationId xmlns:a16="http://schemas.microsoft.com/office/drawing/2014/main" id="{33EE6ADE-F08F-5A96-6652-AE1974B1C9E0}"/>
                  </a:ext>
                </a:extLst>
              </p:cNvPr>
              <p:cNvSpPr/>
              <p:nvPr/>
            </p:nvSpPr>
            <p:spPr>
              <a:xfrm>
                <a:off x="5369719" y="3549491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7144 h 38100"/>
                  <a:gd name="connsiteX2" fmla="*/ 7144 w 38100"/>
                  <a:gd name="connsiteY2" fmla="*/ 23336 h 38100"/>
                  <a:gd name="connsiteX3" fmla="*/ 23336 w 38100"/>
                  <a:gd name="connsiteY3" fmla="*/ 39529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13811"/>
                      <a:pt x="31909" y="7144"/>
                      <a:pt x="23336" y="7144"/>
                    </a:cubicBezTo>
                    <a:cubicBezTo>
                      <a:pt x="13811" y="7144"/>
                      <a:pt x="7144" y="14764"/>
                      <a:pt x="7144" y="23336"/>
                    </a:cubicBezTo>
                    <a:cubicBezTo>
                      <a:pt x="7144" y="32861"/>
                      <a:pt x="14764" y="39529"/>
                      <a:pt x="23336" y="39529"/>
                    </a:cubicBezTo>
                    <a:cubicBezTo>
                      <a:pt x="31909" y="40481"/>
                      <a:pt x="39529" y="32861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8" name="Freeform: Shape 348">
                <a:extLst>
                  <a:ext uri="{FF2B5EF4-FFF2-40B4-BE49-F238E27FC236}">
                    <a16:creationId xmlns:a16="http://schemas.microsoft.com/office/drawing/2014/main" id="{25512470-7B75-B9E6-85AB-36C1EF4D310E}"/>
                  </a:ext>
                </a:extLst>
              </p:cNvPr>
              <p:cNvSpPr/>
              <p:nvPr/>
            </p:nvSpPr>
            <p:spPr>
              <a:xfrm>
                <a:off x="5723096" y="3647599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2859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30004"/>
                      <a:pt x="13811" y="35719"/>
                      <a:pt x="21431" y="35719"/>
                    </a:cubicBezTo>
                    <a:cubicBezTo>
                      <a:pt x="29051" y="35719"/>
                      <a:pt x="35719" y="30004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9" name="Freeform: Shape 349">
                <a:extLst>
                  <a:ext uri="{FF2B5EF4-FFF2-40B4-BE49-F238E27FC236}">
                    <a16:creationId xmlns:a16="http://schemas.microsoft.com/office/drawing/2014/main" id="{15F7FF21-D7C5-521F-B47B-74F736DEEDFF}"/>
                  </a:ext>
                </a:extLst>
              </p:cNvPr>
              <p:cNvSpPr/>
              <p:nvPr/>
            </p:nvSpPr>
            <p:spPr>
              <a:xfrm>
                <a:off x="6036469" y="2917984"/>
                <a:ext cx="161925" cy="133350"/>
              </a:xfrm>
              <a:custGeom>
                <a:avLst/>
                <a:gdLst>
                  <a:gd name="connsiteX0" fmla="*/ 74771 w 161925"/>
                  <a:gd name="connsiteY0" fmla="*/ 30004 h 133350"/>
                  <a:gd name="connsiteX1" fmla="*/ 77629 w 161925"/>
                  <a:gd name="connsiteY1" fmla="*/ 21431 h 133350"/>
                  <a:gd name="connsiteX2" fmla="*/ 63341 w 161925"/>
                  <a:gd name="connsiteY2" fmla="*/ 7144 h 133350"/>
                  <a:gd name="connsiteX3" fmla="*/ 49054 w 161925"/>
                  <a:gd name="connsiteY3" fmla="*/ 21431 h 133350"/>
                  <a:gd name="connsiteX4" fmla="*/ 49054 w 161925"/>
                  <a:gd name="connsiteY4" fmla="*/ 24289 h 133350"/>
                  <a:gd name="connsiteX5" fmla="*/ 22384 w 161925"/>
                  <a:gd name="connsiteY5" fmla="*/ 56674 h 133350"/>
                  <a:gd name="connsiteX6" fmla="*/ 27146 w 161925"/>
                  <a:gd name="connsiteY6" fmla="*/ 72866 h 133350"/>
                  <a:gd name="connsiteX7" fmla="*/ 25241 w 161925"/>
                  <a:gd name="connsiteY7" fmla="*/ 72866 h 133350"/>
                  <a:gd name="connsiteX8" fmla="*/ 7144 w 161925"/>
                  <a:gd name="connsiteY8" fmla="*/ 90964 h 133350"/>
                  <a:gd name="connsiteX9" fmla="*/ 25241 w 161925"/>
                  <a:gd name="connsiteY9" fmla="*/ 109061 h 133350"/>
                  <a:gd name="connsiteX10" fmla="*/ 42386 w 161925"/>
                  <a:gd name="connsiteY10" fmla="*/ 93821 h 133350"/>
                  <a:gd name="connsiteX11" fmla="*/ 78581 w 161925"/>
                  <a:gd name="connsiteY11" fmla="*/ 130016 h 133350"/>
                  <a:gd name="connsiteX12" fmla="*/ 114776 w 161925"/>
                  <a:gd name="connsiteY12" fmla="*/ 93821 h 133350"/>
                  <a:gd name="connsiteX13" fmla="*/ 109061 w 161925"/>
                  <a:gd name="connsiteY13" fmla="*/ 73819 h 133350"/>
                  <a:gd name="connsiteX14" fmla="*/ 124301 w 161925"/>
                  <a:gd name="connsiteY14" fmla="*/ 80486 h 133350"/>
                  <a:gd name="connsiteX15" fmla="*/ 146209 w 161925"/>
                  <a:gd name="connsiteY15" fmla="*/ 61436 h 133350"/>
                  <a:gd name="connsiteX16" fmla="*/ 151924 w 161925"/>
                  <a:gd name="connsiteY16" fmla="*/ 63341 h 133350"/>
                  <a:gd name="connsiteX17" fmla="*/ 163354 w 161925"/>
                  <a:gd name="connsiteY17" fmla="*/ 51911 h 133350"/>
                  <a:gd name="connsiteX18" fmla="*/ 151924 w 161925"/>
                  <a:gd name="connsiteY18" fmla="*/ 40481 h 133350"/>
                  <a:gd name="connsiteX19" fmla="*/ 142399 w 161925"/>
                  <a:gd name="connsiteY19" fmla="*/ 46196 h 133350"/>
                  <a:gd name="connsiteX20" fmla="*/ 124301 w 161925"/>
                  <a:gd name="connsiteY20" fmla="*/ 36671 h 133350"/>
                  <a:gd name="connsiteX21" fmla="*/ 102394 w 161925"/>
                  <a:gd name="connsiteY21" fmla="*/ 58579 h 133350"/>
                  <a:gd name="connsiteX22" fmla="*/ 105251 w 161925"/>
                  <a:gd name="connsiteY22" fmla="*/ 70009 h 133350"/>
                  <a:gd name="connsiteX23" fmla="*/ 88106 w 161925"/>
                  <a:gd name="connsiteY23" fmla="*/ 59531 h 133350"/>
                  <a:gd name="connsiteX24" fmla="*/ 88106 w 161925"/>
                  <a:gd name="connsiteY24" fmla="*/ 58579 h 133350"/>
                  <a:gd name="connsiteX25" fmla="*/ 74771 w 161925"/>
                  <a:gd name="connsiteY25" fmla="*/ 30004 h 133350"/>
                  <a:gd name="connsiteX26" fmla="*/ 42386 w 161925"/>
                  <a:gd name="connsiteY26" fmla="*/ 91916 h 133350"/>
                  <a:gd name="connsiteX27" fmla="*/ 42386 w 161925"/>
                  <a:gd name="connsiteY27" fmla="*/ 89059 h 133350"/>
                  <a:gd name="connsiteX28" fmla="*/ 43339 w 161925"/>
                  <a:gd name="connsiteY28" fmla="*/ 89059 h 133350"/>
                  <a:gd name="connsiteX29" fmla="*/ 42386 w 161925"/>
                  <a:gd name="connsiteY29" fmla="*/ 91916 h 13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61925" h="133350">
                    <a:moveTo>
                      <a:pt x="74771" y="30004"/>
                    </a:moveTo>
                    <a:cubicBezTo>
                      <a:pt x="76676" y="28099"/>
                      <a:pt x="77629" y="25241"/>
                      <a:pt x="77629" y="21431"/>
                    </a:cubicBezTo>
                    <a:cubicBezTo>
                      <a:pt x="77629" y="13811"/>
                      <a:pt x="70961" y="7144"/>
                      <a:pt x="63341" y="7144"/>
                    </a:cubicBezTo>
                    <a:cubicBezTo>
                      <a:pt x="55721" y="7144"/>
                      <a:pt x="49054" y="13811"/>
                      <a:pt x="49054" y="21431"/>
                    </a:cubicBezTo>
                    <a:cubicBezTo>
                      <a:pt x="49054" y="22384"/>
                      <a:pt x="49054" y="23336"/>
                      <a:pt x="49054" y="24289"/>
                    </a:cubicBezTo>
                    <a:cubicBezTo>
                      <a:pt x="33814" y="27146"/>
                      <a:pt x="22384" y="40481"/>
                      <a:pt x="22384" y="56674"/>
                    </a:cubicBezTo>
                    <a:cubicBezTo>
                      <a:pt x="22384" y="62389"/>
                      <a:pt x="24289" y="68104"/>
                      <a:pt x="27146" y="72866"/>
                    </a:cubicBezTo>
                    <a:cubicBezTo>
                      <a:pt x="26194" y="72866"/>
                      <a:pt x="26194" y="72866"/>
                      <a:pt x="25241" y="72866"/>
                    </a:cubicBezTo>
                    <a:cubicBezTo>
                      <a:pt x="15716" y="72866"/>
                      <a:pt x="7144" y="80486"/>
                      <a:pt x="7144" y="90964"/>
                    </a:cubicBezTo>
                    <a:cubicBezTo>
                      <a:pt x="7144" y="101441"/>
                      <a:pt x="14764" y="109061"/>
                      <a:pt x="25241" y="109061"/>
                    </a:cubicBezTo>
                    <a:cubicBezTo>
                      <a:pt x="33814" y="109061"/>
                      <a:pt x="41434" y="102394"/>
                      <a:pt x="42386" y="93821"/>
                    </a:cubicBezTo>
                    <a:cubicBezTo>
                      <a:pt x="42386" y="113824"/>
                      <a:pt x="58579" y="130016"/>
                      <a:pt x="78581" y="130016"/>
                    </a:cubicBezTo>
                    <a:cubicBezTo>
                      <a:pt x="98584" y="130016"/>
                      <a:pt x="114776" y="113824"/>
                      <a:pt x="114776" y="93821"/>
                    </a:cubicBezTo>
                    <a:cubicBezTo>
                      <a:pt x="114776" y="86201"/>
                      <a:pt x="112871" y="79534"/>
                      <a:pt x="109061" y="73819"/>
                    </a:cubicBezTo>
                    <a:cubicBezTo>
                      <a:pt x="112871" y="77629"/>
                      <a:pt x="118586" y="80486"/>
                      <a:pt x="124301" y="80486"/>
                    </a:cubicBezTo>
                    <a:cubicBezTo>
                      <a:pt x="135731" y="80486"/>
                      <a:pt x="144304" y="71914"/>
                      <a:pt x="146209" y="61436"/>
                    </a:cubicBezTo>
                    <a:cubicBezTo>
                      <a:pt x="148114" y="62389"/>
                      <a:pt x="150019" y="63341"/>
                      <a:pt x="151924" y="63341"/>
                    </a:cubicBezTo>
                    <a:cubicBezTo>
                      <a:pt x="158591" y="63341"/>
                      <a:pt x="163354" y="58579"/>
                      <a:pt x="163354" y="51911"/>
                    </a:cubicBezTo>
                    <a:cubicBezTo>
                      <a:pt x="163354" y="45244"/>
                      <a:pt x="158591" y="40481"/>
                      <a:pt x="151924" y="40481"/>
                    </a:cubicBezTo>
                    <a:cubicBezTo>
                      <a:pt x="148114" y="40481"/>
                      <a:pt x="144304" y="42386"/>
                      <a:pt x="142399" y="46196"/>
                    </a:cubicBezTo>
                    <a:cubicBezTo>
                      <a:pt x="138589" y="40481"/>
                      <a:pt x="131921" y="36671"/>
                      <a:pt x="124301" y="36671"/>
                    </a:cubicBezTo>
                    <a:cubicBezTo>
                      <a:pt x="111919" y="36671"/>
                      <a:pt x="102394" y="46196"/>
                      <a:pt x="102394" y="58579"/>
                    </a:cubicBezTo>
                    <a:cubicBezTo>
                      <a:pt x="102394" y="62389"/>
                      <a:pt x="103346" y="66199"/>
                      <a:pt x="105251" y="70009"/>
                    </a:cubicBezTo>
                    <a:cubicBezTo>
                      <a:pt x="100489" y="65246"/>
                      <a:pt x="94774" y="61436"/>
                      <a:pt x="88106" y="59531"/>
                    </a:cubicBezTo>
                    <a:cubicBezTo>
                      <a:pt x="88106" y="59531"/>
                      <a:pt x="88106" y="58579"/>
                      <a:pt x="88106" y="58579"/>
                    </a:cubicBezTo>
                    <a:cubicBezTo>
                      <a:pt x="89059" y="46196"/>
                      <a:pt x="83344" y="36671"/>
                      <a:pt x="74771" y="30004"/>
                    </a:cubicBezTo>
                    <a:close/>
                    <a:moveTo>
                      <a:pt x="42386" y="91916"/>
                    </a:moveTo>
                    <a:cubicBezTo>
                      <a:pt x="42386" y="90964"/>
                      <a:pt x="42386" y="90011"/>
                      <a:pt x="42386" y="89059"/>
                    </a:cubicBezTo>
                    <a:cubicBezTo>
                      <a:pt x="42386" y="89059"/>
                      <a:pt x="42386" y="89059"/>
                      <a:pt x="43339" y="89059"/>
                    </a:cubicBezTo>
                    <a:cubicBezTo>
                      <a:pt x="43339" y="89059"/>
                      <a:pt x="42386" y="90964"/>
                      <a:pt x="42386" y="919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0" name="Freeform: Shape 350">
                <a:extLst>
                  <a:ext uri="{FF2B5EF4-FFF2-40B4-BE49-F238E27FC236}">
                    <a16:creationId xmlns:a16="http://schemas.microsoft.com/office/drawing/2014/main" id="{10092CF9-4BAF-B6FC-7459-A59F950CAFE1}"/>
                  </a:ext>
                </a:extLst>
              </p:cNvPr>
              <p:cNvSpPr/>
              <p:nvPr/>
            </p:nvSpPr>
            <p:spPr>
              <a:xfrm>
                <a:off x="5822156" y="3741896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22384 h 28575"/>
                  <a:gd name="connsiteX2" fmla="*/ 7144 w 28575"/>
                  <a:gd name="connsiteY2" fmla="*/ 14764 h 28575"/>
                  <a:gd name="connsiteX3" fmla="*/ 14764 w 28575"/>
                  <a:gd name="connsiteY3" fmla="*/ 714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8972"/>
                      <a:pt x="18972" y="22384"/>
                      <a:pt x="14764" y="22384"/>
                    </a:cubicBezTo>
                    <a:cubicBezTo>
                      <a:pt x="10555" y="22384"/>
                      <a:pt x="7144" y="18972"/>
                      <a:pt x="7144" y="14764"/>
                    </a:cubicBezTo>
                    <a:cubicBezTo>
                      <a:pt x="7144" y="10555"/>
                      <a:pt x="10555" y="7144"/>
                      <a:pt x="14764" y="7144"/>
                    </a:cubicBezTo>
                    <a:cubicBezTo>
                      <a:pt x="18972" y="7144"/>
                      <a:pt x="22384" y="10555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1" name="Freeform: Shape 351">
                <a:extLst>
                  <a:ext uri="{FF2B5EF4-FFF2-40B4-BE49-F238E27FC236}">
                    <a16:creationId xmlns:a16="http://schemas.microsoft.com/office/drawing/2014/main" id="{2DB1C20B-C713-3B6B-0F9C-BFCB5C382F43}"/>
                  </a:ext>
                </a:extLst>
              </p:cNvPr>
              <p:cNvSpPr/>
              <p:nvPr/>
            </p:nvSpPr>
            <p:spPr>
              <a:xfrm>
                <a:off x="5948839" y="2976086"/>
                <a:ext cx="28575" cy="28575"/>
              </a:xfrm>
              <a:custGeom>
                <a:avLst/>
                <a:gdLst>
                  <a:gd name="connsiteX0" fmla="*/ 15716 w 28575"/>
                  <a:gd name="connsiteY0" fmla="*/ 24289 h 28575"/>
                  <a:gd name="connsiteX1" fmla="*/ 24289 w 28575"/>
                  <a:gd name="connsiteY1" fmla="*/ 15716 h 28575"/>
                  <a:gd name="connsiteX2" fmla="*/ 15716 w 28575"/>
                  <a:gd name="connsiteY2" fmla="*/ 7144 h 28575"/>
                  <a:gd name="connsiteX3" fmla="*/ 7144 w 28575"/>
                  <a:gd name="connsiteY3" fmla="*/ 15716 h 28575"/>
                  <a:gd name="connsiteX4" fmla="*/ 15716 w 28575"/>
                  <a:gd name="connsiteY4" fmla="*/ 2428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5716" y="24289"/>
                    </a:move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8096" y="20479"/>
                      <a:pt x="11906" y="24289"/>
                      <a:pt x="15716" y="2428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2" name="Freeform: Shape 352">
                <a:extLst>
                  <a:ext uri="{FF2B5EF4-FFF2-40B4-BE49-F238E27FC236}">
                    <a16:creationId xmlns:a16="http://schemas.microsoft.com/office/drawing/2014/main" id="{60C65A43-8E00-5090-8C49-B32E94803892}"/>
                  </a:ext>
                </a:extLst>
              </p:cNvPr>
              <p:cNvSpPr/>
              <p:nvPr/>
            </p:nvSpPr>
            <p:spPr>
              <a:xfrm>
                <a:off x="5656094" y="3041809"/>
                <a:ext cx="95250" cy="114300"/>
              </a:xfrm>
              <a:custGeom>
                <a:avLst/>
                <a:gdLst>
                  <a:gd name="connsiteX0" fmla="*/ 20806 w 95250"/>
                  <a:gd name="connsiteY0" fmla="*/ 90964 h 114300"/>
                  <a:gd name="connsiteX1" fmla="*/ 27474 w 95250"/>
                  <a:gd name="connsiteY1" fmla="*/ 89059 h 114300"/>
                  <a:gd name="connsiteX2" fmla="*/ 57954 w 95250"/>
                  <a:gd name="connsiteY2" fmla="*/ 108109 h 114300"/>
                  <a:gd name="connsiteX3" fmla="*/ 92244 w 95250"/>
                  <a:gd name="connsiteY3" fmla="*/ 73819 h 114300"/>
                  <a:gd name="connsiteX4" fmla="*/ 63669 w 95250"/>
                  <a:gd name="connsiteY4" fmla="*/ 40481 h 114300"/>
                  <a:gd name="connsiteX5" fmla="*/ 64621 w 95250"/>
                  <a:gd name="connsiteY5" fmla="*/ 33814 h 114300"/>
                  <a:gd name="connsiteX6" fmla="*/ 37951 w 95250"/>
                  <a:gd name="connsiteY6" fmla="*/ 7144 h 114300"/>
                  <a:gd name="connsiteX7" fmla="*/ 11281 w 95250"/>
                  <a:gd name="connsiteY7" fmla="*/ 33814 h 114300"/>
                  <a:gd name="connsiteX8" fmla="*/ 28426 w 95250"/>
                  <a:gd name="connsiteY8" fmla="*/ 58579 h 114300"/>
                  <a:gd name="connsiteX9" fmla="*/ 27474 w 95250"/>
                  <a:gd name="connsiteY9" fmla="*/ 61436 h 114300"/>
                  <a:gd name="connsiteX10" fmla="*/ 22711 w 95250"/>
                  <a:gd name="connsiteY10" fmla="*/ 60484 h 114300"/>
                  <a:gd name="connsiteX11" fmla="*/ 7471 w 95250"/>
                  <a:gd name="connsiteY11" fmla="*/ 75724 h 114300"/>
                  <a:gd name="connsiteX12" fmla="*/ 20806 w 95250"/>
                  <a:gd name="connsiteY12" fmla="*/ 90964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250" h="114300">
                    <a:moveTo>
                      <a:pt x="20806" y="90964"/>
                    </a:moveTo>
                    <a:cubicBezTo>
                      <a:pt x="22711" y="90964"/>
                      <a:pt x="25569" y="90011"/>
                      <a:pt x="27474" y="89059"/>
                    </a:cubicBezTo>
                    <a:cubicBezTo>
                      <a:pt x="33189" y="100489"/>
                      <a:pt x="44619" y="108109"/>
                      <a:pt x="57954" y="108109"/>
                    </a:cubicBezTo>
                    <a:cubicBezTo>
                      <a:pt x="77004" y="108109"/>
                      <a:pt x="92244" y="92869"/>
                      <a:pt x="92244" y="73819"/>
                    </a:cubicBezTo>
                    <a:cubicBezTo>
                      <a:pt x="92244" y="56674"/>
                      <a:pt x="79861" y="43339"/>
                      <a:pt x="63669" y="40481"/>
                    </a:cubicBezTo>
                    <a:cubicBezTo>
                      <a:pt x="64621" y="38576"/>
                      <a:pt x="64621" y="36671"/>
                      <a:pt x="64621" y="33814"/>
                    </a:cubicBezTo>
                    <a:cubicBezTo>
                      <a:pt x="64621" y="18574"/>
                      <a:pt x="52239" y="7144"/>
                      <a:pt x="37951" y="7144"/>
                    </a:cubicBezTo>
                    <a:cubicBezTo>
                      <a:pt x="22711" y="7144"/>
                      <a:pt x="11281" y="19526"/>
                      <a:pt x="11281" y="33814"/>
                    </a:cubicBezTo>
                    <a:cubicBezTo>
                      <a:pt x="11281" y="45244"/>
                      <a:pt x="17949" y="54769"/>
                      <a:pt x="28426" y="58579"/>
                    </a:cubicBezTo>
                    <a:cubicBezTo>
                      <a:pt x="28426" y="59531"/>
                      <a:pt x="27474" y="60484"/>
                      <a:pt x="27474" y="61436"/>
                    </a:cubicBezTo>
                    <a:cubicBezTo>
                      <a:pt x="25569" y="60484"/>
                      <a:pt x="24616" y="60484"/>
                      <a:pt x="22711" y="60484"/>
                    </a:cubicBezTo>
                    <a:cubicBezTo>
                      <a:pt x="14139" y="60484"/>
                      <a:pt x="7471" y="67151"/>
                      <a:pt x="7471" y="75724"/>
                    </a:cubicBezTo>
                    <a:cubicBezTo>
                      <a:pt x="5566" y="84296"/>
                      <a:pt x="12234" y="90964"/>
                      <a:pt x="20806" y="909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3" name="Freeform: Shape 353">
                <a:extLst>
                  <a:ext uri="{FF2B5EF4-FFF2-40B4-BE49-F238E27FC236}">
                    <a16:creationId xmlns:a16="http://schemas.microsoft.com/office/drawing/2014/main" id="{66C37643-DB11-98E1-1ED2-EB1E78141DE1}"/>
                  </a:ext>
                </a:extLst>
              </p:cNvPr>
              <p:cNvSpPr/>
              <p:nvPr/>
            </p:nvSpPr>
            <p:spPr>
              <a:xfrm>
                <a:off x="5755481" y="4182904"/>
                <a:ext cx="57150" cy="57150"/>
              </a:xfrm>
              <a:custGeom>
                <a:avLst/>
                <a:gdLst>
                  <a:gd name="connsiteX0" fmla="*/ 31909 w 57150"/>
                  <a:gd name="connsiteY0" fmla="*/ 7144 h 57150"/>
                  <a:gd name="connsiteX1" fmla="*/ 7144 w 57150"/>
                  <a:gd name="connsiteY1" fmla="*/ 31909 h 57150"/>
                  <a:gd name="connsiteX2" fmla="*/ 31909 w 57150"/>
                  <a:gd name="connsiteY2" fmla="*/ 56674 h 57150"/>
                  <a:gd name="connsiteX3" fmla="*/ 56674 w 57150"/>
                  <a:gd name="connsiteY3" fmla="*/ 31909 h 57150"/>
                  <a:gd name="connsiteX4" fmla="*/ 31909 w 57150"/>
                  <a:gd name="connsiteY4" fmla="*/ 714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31909" y="7144"/>
                    </a:moveTo>
                    <a:cubicBezTo>
                      <a:pt x="18574" y="7144"/>
                      <a:pt x="7144" y="18574"/>
                      <a:pt x="7144" y="31909"/>
                    </a:cubicBezTo>
                    <a:cubicBezTo>
                      <a:pt x="7144" y="45244"/>
                      <a:pt x="18574" y="56674"/>
                      <a:pt x="31909" y="56674"/>
                    </a:cubicBezTo>
                    <a:cubicBezTo>
                      <a:pt x="45244" y="56674"/>
                      <a:pt x="56674" y="45244"/>
                      <a:pt x="56674" y="31909"/>
                    </a:cubicBezTo>
                    <a:cubicBezTo>
                      <a:pt x="56674" y="17621"/>
                      <a:pt x="45244" y="7144"/>
                      <a:pt x="3190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4" name="Freeform: Shape 354">
                <a:extLst>
                  <a:ext uri="{FF2B5EF4-FFF2-40B4-BE49-F238E27FC236}">
                    <a16:creationId xmlns:a16="http://schemas.microsoft.com/office/drawing/2014/main" id="{BE50D05D-9369-B59F-32D4-AEE196985D93}"/>
                  </a:ext>
                </a:extLst>
              </p:cNvPr>
              <p:cNvSpPr/>
              <p:nvPr/>
            </p:nvSpPr>
            <p:spPr>
              <a:xfrm>
                <a:off x="6033611" y="3938111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7144 h 28575"/>
                  <a:gd name="connsiteX2" fmla="*/ 7144 w 28575"/>
                  <a:gd name="connsiteY2" fmla="*/ 14764 h 28575"/>
                  <a:gd name="connsiteX3" fmla="*/ 14764 w 28575"/>
                  <a:gd name="connsiteY3" fmla="*/ 2238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0001"/>
                      <a:pt x="18574" y="7144"/>
                      <a:pt x="14764" y="7144"/>
                    </a:cubicBezTo>
                    <a:cubicBezTo>
                      <a:pt x="10954" y="7144"/>
                      <a:pt x="7144" y="10954"/>
                      <a:pt x="7144" y="14764"/>
                    </a:cubicBezTo>
                    <a:cubicBezTo>
                      <a:pt x="7144" y="18574"/>
                      <a:pt x="10954" y="22384"/>
                      <a:pt x="14764" y="22384"/>
                    </a:cubicBezTo>
                    <a:cubicBezTo>
                      <a:pt x="18574" y="22384"/>
                      <a:pt x="22384" y="19526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5" name="Freeform: Shape 355">
                <a:extLst>
                  <a:ext uri="{FF2B5EF4-FFF2-40B4-BE49-F238E27FC236}">
                    <a16:creationId xmlns:a16="http://schemas.microsoft.com/office/drawing/2014/main" id="{AF2F292A-38B3-0329-62BB-99005314E2FB}"/>
                  </a:ext>
                </a:extLst>
              </p:cNvPr>
              <p:cNvSpPr/>
              <p:nvPr/>
            </p:nvSpPr>
            <p:spPr>
              <a:xfrm>
                <a:off x="5585936" y="3662839"/>
                <a:ext cx="38100" cy="38100"/>
              </a:xfrm>
              <a:custGeom>
                <a:avLst/>
                <a:gdLst>
                  <a:gd name="connsiteX0" fmla="*/ 37624 w 38100"/>
                  <a:gd name="connsiteY0" fmla="*/ 22384 h 38100"/>
                  <a:gd name="connsiteX1" fmla="*/ 22384 w 38100"/>
                  <a:gd name="connsiteY1" fmla="*/ 7144 h 38100"/>
                  <a:gd name="connsiteX2" fmla="*/ 7144 w 38100"/>
                  <a:gd name="connsiteY2" fmla="*/ 22384 h 38100"/>
                  <a:gd name="connsiteX3" fmla="*/ 22384 w 38100"/>
                  <a:gd name="connsiteY3" fmla="*/ 37624 h 38100"/>
                  <a:gd name="connsiteX4" fmla="*/ 37624 w 38100"/>
                  <a:gd name="connsiteY4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7624" y="22384"/>
                    </a:moveTo>
                    <a:cubicBezTo>
                      <a:pt x="37624" y="13811"/>
                      <a:pt x="30956" y="7144"/>
                      <a:pt x="22384" y="7144"/>
                    </a:cubicBezTo>
                    <a:cubicBezTo>
                      <a:pt x="13811" y="7144"/>
                      <a:pt x="7144" y="13811"/>
                      <a:pt x="7144" y="22384"/>
                    </a:cubicBezTo>
                    <a:cubicBezTo>
                      <a:pt x="7144" y="30956"/>
                      <a:pt x="13811" y="37624"/>
                      <a:pt x="22384" y="37624"/>
                    </a:cubicBezTo>
                    <a:cubicBezTo>
                      <a:pt x="30956" y="37624"/>
                      <a:pt x="37624" y="30956"/>
                      <a:pt x="3762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6" name="Freeform: Shape 356">
                <a:extLst>
                  <a:ext uri="{FF2B5EF4-FFF2-40B4-BE49-F238E27FC236}">
                    <a16:creationId xmlns:a16="http://schemas.microsoft.com/office/drawing/2014/main" id="{85D57A4B-A976-C704-30C6-33F2C386EE50}"/>
                  </a:ext>
                </a:extLst>
              </p:cNvPr>
              <p:cNvSpPr/>
              <p:nvPr/>
            </p:nvSpPr>
            <p:spPr>
              <a:xfrm>
                <a:off x="5774531" y="3054191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28099 h 28575"/>
                  <a:gd name="connsiteX2" fmla="*/ 7144 w 28575"/>
                  <a:gd name="connsiteY2" fmla="*/ 17621 h 28575"/>
                  <a:gd name="connsiteX3" fmla="*/ 17621 w 28575"/>
                  <a:gd name="connsiteY3" fmla="*/ 7144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23408"/>
                      <a:pt x="23408" y="28099"/>
                      <a:pt x="17621" y="28099"/>
                    </a:cubicBezTo>
                    <a:cubicBezTo>
                      <a:pt x="11835" y="28099"/>
                      <a:pt x="7144" y="23408"/>
                      <a:pt x="7144" y="17621"/>
                    </a:cubicBezTo>
                    <a:cubicBezTo>
                      <a:pt x="7144" y="11835"/>
                      <a:pt x="11835" y="7144"/>
                      <a:pt x="17621" y="7144"/>
                    </a:cubicBezTo>
                    <a:cubicBezTo>
                      <a:pt x="23408" y="7144"/>
                      <a:pt x="28099" y="11835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7" name="Freeform: Shape 357">
                <a:extLst>
                  <a:ext uri="{FF2B5EF4-FFF2-40B4-BE49-F238E27FC236}">
                    <a16:creationId xmlns:a16="http://schemas.microsoft.com/office/drawing/2014/main" id="{AF257761-4B8F-24B9-A1B0-AC717497BE22}"/>
                  </a:ext>
                </a:extLst>
              </p:cNvPr>
              <p:cNvSpPr/>
              <p:nvPr/>
            </p:nvSpPr>
            <p:spPr>
              <a:xfrm>
                <a:off x="5801201" y="2997041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24289 h 28575"/>
                  <a:gd name="connsiteX2" fmla="*/ 7144 w 28575"/>
                  <a:gd name="connsiteY2" fmla="*/ 15716 h 28575"/>
                  <a:gd name="connsiteX3" fmla="*/ 15716 w 28575"/>
                  <a:gd name="connsiteY3" fmla="*/ 7144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20451"/>
                      <a:pt x="20451" y="24289"/>
                      <a:pt x="15716" y="24289"/>
                    </a:cubicBezTo>
                    <a:cubicBezTo>
                      <a:pt x="10982" y="24289"/>
                      <a:pt x="7144" y="20451"/>
                      <a:pt x="7144" y="15716"/>
                    </a:cubicBezTo>
                    <a:cubicBezTo>
                      <a:pt x="7144" y="10982"/>
                      <a:pt x="10982" y="7144"/>
                      <a:pt x="15716" y="7144"/>
                    </a:cubicBezTo>
                    <a:cubicBezTo>
                      <a:pt x="20451" y="7144"/>
                      <a:pt x="24289" y="10982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8" name="Freeform: Shape 358">
                <a:extLst>
                  <a:ext uri="{FF2B5EF4-FFF2-40B4-BE49-F238E27FC236}">
                    <a16:creationId xmlns:a16="http://schemas.microsoft.com/office/drawing/2014/main" id="{4D6514F1-E31D-C5FC-475D-A3608C2D7EE0}"/>
                  </a:ext>
                </a:extLst>
              </p:cNvPr>
              <p:cNvSpPr/>
              <p:nvPr/>
            </p:nvSpPr>
            <p:spPr>
              <a:xfrm>
                <a:off x="5444966" y="3704749"/>
                <a:ext cx="85725" cy="85725"/>
              </a:xfrm>
              <a:custGeom>
                <a:avLst/>
                <a:gdLst>
                  <a:gd name="connsiteX0" fmla="*/ 81439 w 85725"/>
                  <a:gd name="connsiteY0" fmla="*/ 44291 h 85725"/>
                  <a:gd name="connsiteX1" fmla="*/ 44291 w 85725"/>
                  <a:gd name="connsiteY1" fmla="*/ 81439 h 85725"/>
                  <a:gd name="connsiteX2" fmla="*/ 7144 w 85725"/>
                  <a:gd name="connsiteY2" fmla="*/ 44291 h 85725"/>
                  <a:gd name="connsiteX3" fmla="*/ 44291 w 85725"/>
                  <a:gd name="connsiteY3" fmla="*/ 7144 h 85725"/>
                  <a:gd name="connsiteX4" fmla="*/ 81439 w 85725"/>
                  <a:gd name="connsiteY4" fmla="*/ 44291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725" h="85725">
                    <a:moveTo>
                      <a:pt x="81439" y="44291"/>
                    </a:moveTo>
                    <a:cubicBezTo>
                      <a:pt x="81439" y="64807"/>
                      <a:pt x="64807" y="81439"/>
                      <a:pt x="44291" y="81439"/>
                    </a:cubicBezTo>
                    <a:cubicBezTo>
                      <a:pt x="23775" y="81439"/>
                      <a:pt x="7144" y="64807"/>
                      <a:pt x="7144" y="44291"/>
                    </a:cubicBezTo>
                    <a:cubicBezTo>
                      <a:pt x="7144" y="23775"/>
                      <a:pt x="23775" y="7144"/>
                      <a:pt x="44291" y="7144"/>
                    </a:cubicBezTo>
                    <a:cubicBezTo>
                      <a:pt x="64807" y="7144"/>
                      <a:pt x="81439" y="23775"/>
                      <a:pt x="81439" y="4429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9" name="Freeform: Shape 359">
                <a:extLst>
                  <a:ext uri="{FF2B5EF4-FFF2-40B4-BE49-F238E27FC236}">
                    <a16:creationId xmlns:a16="http://schemas.microsoft.com/office/drawing/2014/main" id="{0B978996-8FF3-ED93-554E-6FE236E61883}"/>
                  </a:ext>
                </a:extLst>
              </p:cNvPr>
              <p:cNvSpPr/>
              <p:nvPr/>
            </p:nvSpPr>
            <p:spPr>
              <a:xfrm>
                <a:off x="5544979" y="3427571"/>
                <a:ext cx="85725" cy="95250"/>
              </a:xfrm>
              <a:custGeom>
                <a:avLst/>
                <a:gdLst>
                  <a:gd name="connsiteX0" fmla="*/ 58579 w 85725"/>
                  <a:gd name="connsiteY0" fmla="*/ 39529 h 95250"/>
                  <a:gd name="connsiteX1" fmla="*/ 59531 w 85725"/>
                  <a:gd name="connsiteY1" fmla="*/ 32861 h 95250"/>
                  <a:gd name="connsiteX2" fmla="*/ 39529 w 85725"/>
                  <a:gd name="connsiteY2" fmla="*/ 12859 h 95250"/>
                  <a:gd name="connsiteX3" fmla="*/ 38576 w 85725"/>
                  <a:gd name="connsiteY3" fmla="*/ 12859 h 95250"/>
                  <a:gd name="connsiteX4" fmla="*/ 25241 w 85725"/>
                  <a:gd name="connsiteY4" fmla="*/ 7144 h 95250"/>
                  <a:gd name="connsiteX5" fmla="*/ 7144 w 85725"/>
                  <a:gd name="connsiteY5" fmla="*/ 25241 h 95250"/>
                  <a:gd name="connsiteX6" fmla="*/ 22384 w 85725"/>
                  <a:gd name="connsiteY6" fmla="*/ 43339 h 95250"/>
                  <a:gd name="connsiteX7" fmla="*/ 34766 w 85725"/>
                  <a:gd name="connsiteY7" fmla="*/ 52864 h 95250"/>
                  <a:gd name="connsiteX8" fmla="*/ 30004 w 85725"/>
                  <a:gd name="connsiteY8" fmla="*/ 68104 h 95250"/>
                  <a:gd name="connsiteX9" fmla="*/ 58579 w 85725"/>
                  <a:gd name="connsiteY9" fmla="*/ 96679 h 95250"/>
                  <a:gd name="connsiteX10" fmla="*/ 87154 w 85725"/>
                  <a:gd name="connsiteY10" fmla="*/ 68104 h 95250"/>
                  <a:gd name="connsiteX11" fmla="*/ 58579 w 85725"/>
                  <a:gd name="connsiteY11" fmla="*/ 39529 h 95250"/>
                  <a:gd name="connsiteX12" fmla="*/ 58579 w 85725"/>
                  <a:gd name="connsiteY12" fmla="*/ 39529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85725" h="95250">
                    <a:moveTo>
                      <a:pt x="58579" y="39529"/>
                    </a:moveTo>
                    <a:cubicBezTo>
                      <a:pt x="59531" y="37624"/>
                      <a:pt x="59531" y="35719"/>
                      <a:pt x="59531" y="32861"/>
                    </a:cubicBezTo>
                    <a:cubicBezTo>
                      <a:pt x="59531" y="21431"/>
                      <a:pt x="50006" y="12859"/>
                      <a:pt x="39529" y="12859"/>
                    </a:cubicBezTo>
                    <a:cubicBezTo>
                      <a:pt x="39529" y="12859"/>
                      <a:pt x="38576" y="12859"/>
                      <a:pt x="38576" y="12859"/>
                    </a:cubicBezTo>
                    <a:cubicBezTo>
                      <a:pt x="34766" y="9049"/>
                      <a:pt x="30956" y="7144"/>
                      <a:pt x="25241" y="7144"/>
                    </a:cubicBezTo>
                    <a:cubicBezTo>
                      <a:pt x="14764" y="7144"/>
                      <a:pt x="7144" y="15716"/>
                      <a:pt x="7144" y="25241"/>
                    </a:cubicBezTo>
                    <a:cubicBezTo>
                      <a:pt x="7144" y="33814"/>
                      <a:pt x="13811" y="41434"/>
                      <a:pt x="22384" y="43339"/>
                    </a:cubicBezTo>
                    <a:cubicBezTo>
                      <a:pt x="25241" y="48101"/>
                      <a:pt x="30004" y="50959"/>
                      <a:pt x="34766" y="52864"/>
                    </a:cubicBezTo>
                    <a:cubicBezTo>
                      <a:pt x="31909" y="57626"/>
                      <a:pt x="30004" y="62389"/>
                      <a:pt x="30004" y="68104"/>
                    </a:cubicBezTo>
                    <a:cubicBezTo>
                      <a:pt x="30004" y="84296"/>
                      <a:pt x="43339" y="96679"/>
                      <a:pt x="58579" y="96679"/>
                    </a:cubicBezTo>
                    <a:cubicBezTo>
                      <a:pt x="74771" y="96679"/>
                      <a:pt x="87154" y="83344"/>
                      <a:pt x="87154" y="68104"/>
                    </a:cubicBezTo>
                    <a:cubicBezTo>
                      <a:pt x="88106" y="52864"/>
                      <a:pt x="74771" y="39529"/>
                      <a:pt x="58579" y="39529"/>
                    </a:cubicBezTo>
                    <a:cubicBezTo>
                      <a:pt x="58579" y="39529"/>
                      <a:pt x="58579" y="39529"/>
                      <a:pt x="58579" y="395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0" name="Freeform: Shape 360">
                <a:extLst>
                  <a:ext uri="{FF2B5EF4-FFF2-40B4-BE49-F238E27FC236}">
                    <a16:creationId xmlns:a16="http://schemas.microsoft.com/office/drawing/2014/main" id="{C40FD40F-DDD1-79DA-AA2E-BB0F4AEDB4CB}"/>
                  </a:ext>
                </a:extLst>
              </p:cNvPr>
              <p:cNvSpPr/>
              <p:nvPr/>
            </p:nvSpPr>
            <p:spPr>
              <a:xfrm>
                <a:off x="5965031" y="4117181"/>
                <a:ext cx="19050" cy="19050"/>
              </a:xfrm>
              <a:custGeom>
                <a:avLst/>
                <a:gdLst>
                  <a:gd name="connsiteX0" fmla="*/ 16669 w 19050"/>
                  <a:gd name="connsiteY0" fmla="*/ 11906 h 19050"/>
                  <a:gd name="connsiteX1" fmla="*/ 11906 w 19050"/>
                  <a:gd name="connsiteY1" fmla="*/ 7144 h 19050"/>
                  <a:gd name="connsiteX2" fmla="*/ 7144 w 19050"/>
                  <a:gd name="connsiteY2" fmla="*/ 11906 h 19050"/>
                  <a:gd name="connsiteX3" fmla="*/ 11906 w 19050"/>
                  <a:gd name="connsiteY3" fmla="*/ 16669 h 19050"/>
                  <a:gd name="connsiteX4" fmla="*/ 16669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6669" y="11906"/>
                    </a:move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6669"/>
                      <a:pt x="16669" y="14764"/>
                      <a:pt x="16669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1" name="Freeform: Shape 361">
                <a:extLst>
                  <a:ext uri="{FF2B5EF4-FFF2-40B4-BE49-F238E27FC236}">
                    <a16:creationId xmlns:a16="http://schemas.microsoft.com/office/drawing/2014/main" id="{3167F025-AE19-8173-0AE3-55A31D685C1B}"/>
                  </a:ext>
                </a:extLst>
              </p:cNvPr>
              <p:cNvSpPr/>
              <p:nvPr/>
            </p:nvSpPr>
            <p:spPr>
              <a:xfrm>
                <a:off x="5866924" y="3722846"/>
                <a:ext cx="76200" cy="76200"/>
              </a:xfrm>
              <a:custGeom>
                <a:avLst/>
                <a:gdLst>
                  <a:gd name="connsiteX0" fmla="*/ 65246 w 76200"/>
                  <a:gd name="connsiteY0" fmla="*/ 75724 h 76200"/>
                  <a:gd name="connsiteX1" fmla="*/ 75724 w 76200"/>
                  <a:gd name="connsiteY1" fmla="*/ 65246 h 76200"/>
                  <a:gd name="connsiteX2" fmla="*/ 65246 w 76200"/>
                  <a:gd name="connsiteY2" fmla="*/ 54769 h 76200"/>
                  <a:gd name="connsiteX3" fmla="*/ 62389 w 76200"/>
                  <a:gd name="connsiteY3" fmla="*/ 55721 h 76200"/>
                  <a:gd name="connsiteX4" fmla="*/ 68104 w 76200"/>
                  <a:gd name="connsiteY4" fmla="*/ 42386 h 76200"/>
                  <a:gd name="connsiteX5" fmla="*/ 50006 w 76200"/>
                  <a:gd name="connsiteY5" fmla="*/ 24289 h 76200"/>
                  <a:gd name="connsiteX6" fmla="*/ 42386 w 76200"/>
                  <a:gd name="connsiteY6" fmla="*/ 26194 h 76200"/>
                  <a:gd name="connsiteX7" fmla="*/ 30956 w 76200"/>
                  <a:gd name="connsiteY7" fmla="*/ 16669 h 76200"/>
                  <a:gd name="connsiteX8" fmla="*/ 31909 w 76200"/>
                  <a:gd name="connsiteY8" fmla="*/ 16669 h 76200"/>
                  <a:gd name="connsiteX9" fmla="*/ 36671 w 76200"/>
                  <a:gd name="connsiteY9" fmla="*/ 11906 h 76200"/>
                  <a:gd name="connsiteX10" fmla="*/ 31909 w 76200"/>
                  <a:gd name="connsiteY10" fmla="*/ 7144 h 76200"/>
                  <a:gd name="connsiteX11" fmla="*/ 27146 w 76200"/>
                  <a:gd name="connsiteY11" fmla="*/ 11906 h 76200"/>
                  <a:gd name="connsiteX12" fmla="*/ 30004 w 76200"/>
                  <a:gd name="connsiteY12" fmla="*/ 16669 h 76200"/>
                  <a:gd name="connsiteX13" fmla="*/ 26194 w 76200"/>
                  <a:gd name="connsiteY13" fmla="*/ 15716 h 76200"/>
                  <a:gd name="connsiteX14" fmla="*/ 7144 w 76200"/>
                  <a:gd name="connsiteY14" fmla="*/ 34766 h 76200"/>
                  <a:gd name="connsiteX15" fmla="*/ 26194 w 76200"/>
                  <a:gd name="connsiteY15" fmla="*/ 53816 h 76200"/>
                  <a:gd name="connsiteX16" fmla="*/ 35719 w 76200"/>
                  <a:gd name="connsiteY16" fmla="*/ 50959 h 76200"/>
                  <a:gd name="connsiteX17" fmla="*/ 50959 w 76200"/>
                  <a:gd name="connsiteY17" fmla="*/ 59531 h 76200"/>
                  <a:gd name="connsiteX18" fmla="*/ 57626 w 76200"/>
                  <a:gd name="connsiteY18" fmla="*/ 58579 h 76200"/>
                  <a:gd name="connsiteX19" fmla="*/ 54769 w 76200"/>
                  <a:gd name="connsiteY19" fmla="*/ 65246 h 76200"/>
                  <a:gd name="connsiteX20" fmla="*/ 65246 w 76200"/>
                  <a:gd name="connsiteY20" fmla="*/ 7572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76200" h="76200">
                    <a:moveTo>
                      <a:pt x="65246" y="75724"/>
                    </a:moveTo>
                    <a:cubicBezTo>
                      <a:pt x="70961" y="75724"/>
                      <a:pt x="75724" y="70961"/>
                      <a:pt x="75724" y="65246"/>
                    </a:cubicBezTo>
                    <a:cubicBezTo>
                      <a:pt x="75724" y="59531"/>
                      <a:pt x="70961" y="54769"/>
                      <a:pt x="65246" y="54769"/>
                    </a:cubicBezTo>
                    <a:cubicBezTo>
                      <a:pt x="64294" y="54769"/>
                      <a:pt x="63341" y="54769"/>
                      <a:pt x="62389" y="55721"/>
                    </a:cubicBezTo>
                    <a:cubicBezTo>
                      <a:pt x="66199" y="52864"/>
                      <a:pt x="68104" y="48101"/>
                      <a:pt x="68104" y="42386"/>
                    </a:cubicBezTo>
                    <a:cubicBezTo>
                      <a:pt x="68104" y="32861"/>
                      <a:pt x="60484" y="24289"/>
                      <a:pt x="50006" y="24289"/>
                    </a:cubicBezTo>
                    <a:cubicBezTo>
                      <a:pt x="47149" y="24289"/>
                      <a:pt x="44291" y="25241"/>
                      <a:pt x="42386" y="26194"/>
                    </a:cubicBezTo>
                    <a:cubicBezTo>
                      <a:pt x="39529" y="21431"/>
                      <a:pt x="35719" y="18574"/>
                      <a:pt x="30956" y="16669"/>
                    </a:cubicBezTo>
                    <a:cubicBezTo>
                      <a:pt x="30956" y="16669"/>
                      <a:pt x="31909" y="16669"/>
                      <a:pt x="31909" y="16669"/>
                    </a:cubicBezTo>
                    <a:cubicBezTo>
                      <a:pt x="34766" y="16669"/>
                      <a:pt x="36671" y="14764"/>
                      <a:pt x="36671" y="11906"/>
                    </a:cubicBezTo>
                    <a:cubicBezTo>
                      <a:pt x="36671" y="9049"/>
                      <a:pt x="34766" y="7144"/>
                      <a:pt x="31909" y="7144"/>
                    </a:cubicBezTo>
                    <a:cubicBezTo>
                      <a:pt x="29051" y="7144"/>
                      <a:pt x="27146" y="9049"/>
                      <a:pt x="27146" y="11906"/>
                    </a:cubicBezTo>
                    <a:cubicBezTo>
                      <a:pt x="27146" y="13811"/>
                      <a:pt x="28099" y="15716"/>
                      <a:pt x="30004" y="16669"/>
                    </a:cubicBezTo>
                    <a:cubicBezTo>
                      <a:pt x="29051" y="16669"/>
                      <a:pt x="27146" y="15716"/>
                      <a:pt x="26194" y="15716"/>
                    </a:cubicBezTo>
                    <a:cubicBezTo>
                      <a:pt x="15716" y="15716"/>
                      <a:pt x="7144" y="24289"/>
                      <a:pt x="7144" y="34766"/>
                    </a:cubicBezTo>
                    <a:cubicBezTo>
                      <a:pt x="7144" y="45244"/>
                      <a:pt x="15716" y="53816"/>
                      <a:pt x="26194" y="53816"/>
                    </a:cubicBezTo>
                    <a:cubicBezTo>
                      <a:pt x="29051" y="53816"/>
                      <a:pt x="32861" y="52864"/>
                      <a:pt x="35719" y="50959"/>
                    </a:cubicBezTo>
                    <a:cubicBezTo>
                      <a:pt x="38576" y="55721"/>
                      <a:pt x="44291" y="59531"/>
                      <a:pt x="50959" y="59531"/>
                    </a:cubicBezTo>
                    <a:cubicBezTo>
                      <a:pt x="52864" y="59531"/>
                      <a:pt x="55721" y="58579"/>
                      <a:pt x="57626" y="58579"/>
                    </a:cubicBezTo>
                    <a:cubicBezTo>
                      <a:pt x="55721" y="60484"/>
                      <a:pt x="54769" y="62389"/>
                      <a:pt x="54769" y="65246"/>
                    </a:cubicBezTo>
                    <a:cubicBezTo>
                      <a:pt x="54769" y="70961"/>
                      <a:pt x="59531" y="75724"/>
                      <a:pt x="65246" y="757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2" name="Freeform: Shape 362">
                <a:extLst>
                  <a:ext uri="{FF2B5EF4-FFF2-40B4-BE49-F238E27FC236}">
                    <a16:creationId xmlns:a16="http://schemas.microsoft.com/office/drawing/2014/main" id="{66700D17-877E-ACA3-29CA-BB87E32EE21A}"/>
                  </a:ext>
                </a:extLst>
              </p:cNvPr>
              <p:cNvSpPr/>
              <p:nvPr/>
            </p:nvSpPr>
            <p:spPr>
              <a:xfrm>
                <a:off x="6027896" y="2811304"/>
                <a:ext cx="95250" cy="85725"/>
              </a:xfrm>
              <a:custGeom>
                <a:avLst/>
                <a:gdLst>
                  <a:gd name="connsiteX0" fmla="*/ 27146 w 95250"/>
                  <a:gd name="connsiteY0" fmla="*/ 7144 h 85725"/>
                  <a:gd name="connsiteX1" fmla="*/ 7144 w 95250"/>
                  <a:gd name="connsiteY1" fmla="*/ 27146 h 85725"/>
                  <a:gd name="connsiteX2" fmla="*/ 16669 w 95250"/>
                  <a:gd name="connsiteY2" fmla="*/ 44291 h 85725"/>
                  <a:gd name="connsiteX3" fmla="*/ 15716 w 95250"/>
                  <a:gd name="connsiteY3" fmla="*/ 49054 h 85725"/>
                  <a:gd name="connsiteX4" fmla="*/ 32861 w 95250"/>
                  <a:gd name="connsiteY4" fmla="*/ 66199 h 85725"/>
                  <a:gd name="connsiteX5" fmla="*/ 42386 w 95250"/>
                  <a:gd name="connsiteY5" fmla="*/ 63341 h 85725"/>
                  <a:gd name="connsiteX6" fmla="*/ 66199 w 95250"/>
                  <a:gd name="connsiteY6" fmla="*/ 84296 h 85725"/>
                  <a:gd name="connsiteX7" fmla="*/ 90964 w 95250"/>
                  <a:gd name="connsiteY7" fmla="*/ 59531 h 85725"/>
                  <a:gd name="connsiteX8" fmla="*/ 66199 w 95250"/>
                  <a:gd name="connsiteY8" fmla="*/ 34766 h 85725"/>
                  <a:gd name="connsiteX9" fmla="*/ 49054 w 95250"/>
                  <a:gd name="connsiteY9" fmla="*/ 41434 h 85725"/>
                  <a:gd name="connsiteX10" fmla="*/ 45244 w 95250"/>
                  <a:gd name="connsiteY10" fmla="*/ 34766 h 85725"/>
                  <a:gd name="connsiteX11" fmla="*/ 47149 w 95250"/>
                  <a:gd name="connsiteY11" fmla="*/ 25241 h 85725"/>
                  <a:gd name="connsiteX12" fmla="*/ 27146 w 95250"/>
                  <a:gd name="connsiteY12" fmla="*/ 7144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250" h="85725">
                    <a:moveTo>
                      <a:pt x="27146" y="7144"/>
                    </a:moveTo>
                    <a:cubicBezTo>
                      <a:pt x="15716" y="7144"/>
                      <a:pt x="7144" y="15716"/>
                      <a:pt x="7144" y="27146"/>
                    </a:cubicBezTo>
                    <a:cubicBezTo>
                      <a:pt x="7144" y="33814"/>
                      <a:pt x="10954" y="40481"/>
                      <a:pt x="16669" y="44291"/>
                    </a:cubicBezTo>
                    <a:cubicBezTo>
                      <a:pt x="15716" y="46196"/>
                      <a:pt x="15716" y="47149"/>
                      <a:pt x="15716" y="49054"/>
                    </a:cubicBezTo>
                    <a:cubicBezTo>
                      <a:pt x="15716" y="58579"/>
                      <a:pt x="23336" y="66199"/>
                      <a:pt x="32861" y="66199"/>
                    </a:cubicBezTo>
                    <a:cubicBezTo>
                      <a:pt x="36671" y="66199"/>
                      <a:pt x="39529" y="65246"/>
                      <a:pt x="42386" y="63341"/>
                    </a:cubicBezTo>
                    <a:cubicBezTo>
                      <a:pt x="44291" y="74771"/>
                      <a:pt x="53816" y="84296"/>
                      <a:pt x="66199" y="84296"/>
                    </a:cubicBezTo>
                    <a:cubicBezTo>
                      <a:pt x="79534" y="84296"/>
                      <a:pt x="90964" y="72866"/>
                      <a:pt x="90964" y="59531"/>
                    </a:cubicBezTo>
                    <a:cubicBezTo>
                      <a:pt x="90964" y="46196"/>
                      <a:pt x="80486" y="34766"/>
                      <a:pt x="66199" y="34766"/>
                    </a:cubicBezTo>
                    <a:cubicBezTo>
                      <a:pt x="59531" y="34766"/>
                      <a:pt x="53816" y="37624"/>
                      <a:pt x="49054" y="41434"/>
                    </a:cubicBezTo>
                    <a:cubicBezTo>
                      <a:pt x="48101" y="38576"/>
                      <a:pt x="46196" y="36671"/>
                      <a:pt x="45244" y="34766"/>
                    </a:cubicBezTo>
                    <a:cubicBezTo>
                      <a:pt x="47149" y="31909"/>
                      <a:pt x="47149" y="29051"/>
                      <a:pt x="47149" y="25241"/>
                    </a:cubicBezTo>
                    <a:cubicBezTo>
                      <a:pt x="47149" y="16669"/>
                      <a:pt x="37624" y="7144"/>
                      <a:pt x="2714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3" name="Freeform: Shape 363">
                <a:extLst>
                  <a:ext uri="{FF2B5EF4-FFF2-40B4-BE49-F238E27FC236}">
                    <a16:creationId xmlns:a16="http://schemas.microsoft.com/office/drawing/2014/main" id="{40781651-2D2C-41FC-DCE1-5CDEB04AD5C5}"/>
                  </a:ext>
                </a:extLst>
              </p:cNvPr>
              <p:cNvSpPr/>
              <p:nvPr/>
            </p:nvSpPr>
            <p:spPr>
              <a:xfrm>
                <a:off x="6005989" y="2619851"/>
                <a:ext cx="76200" cy="76200"/>
              </a:xfrm>
              <a:custGeom>
                <a:avLst/>
                <a:gdLst>
                  <a:gd name="connsiteX0" fmla="*/ 42386 w 76200"/>
                  <a:gd name="connsiteY0" fmla="*/ 77629 h 76200"/>
                  <a:gd name="connsiteX1" fmla="*/ 77629 w 76200"/>
                  <a:gd name="connsiteY1" fmla="*/ 42386 h 76200"/>
                  <a:gd name="connsiteX2" fmla="*/ 42386 w 76200"/>
                  <a:gd name="connsiteY2" fmla="*/ 7144 h 76200"/>
                  <a:gd name="connsiteX3" fmla="*/ 7144 w 76200"/>
                  <a:gd name="connsiteY3" fmla="*/ 42386 h 76200"/>
                  <a:gd name="connsiteX4" fmla="*/ 42386 w 76200"/>
                  <a:gd name="connsiteY4" fmla="*/ 77629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200" h="76200">
                    <a:moveTo>
                      <a:pt x="42386" y="77629"/>
                    </a:moveTo>
                    <a:cubicBezTo>
                      <a:pt x="61436" y="77629"/>
                      <a:pt x="77629" y="62389"/>
                      <a:pt x="77629" y="42386"/>
                    </a:cubicBezTo>
                    <a:cubicBezTo>
                      <a:pt x="77629" y="23336"/>
                      <a:pt x="62389" y="7144"/>
                      <a:pt x="42386" y="7144"/>
                    </a:cubicBezTo>
                    <a:cubicBezTo>
                      <a:pt x="23336" y="7144"/>
                      <a:pt x="7144" y="22384"/>
                      <a:pt x="7144" y="42386"/>
                    </a:cubicBezTo>
                    <a:cubicBezTo>
                      <a:pt x="7144" y="62389"/>
                      <a:pt x="23336" y="77629"/>
                      <a:pt x="42386" y="7762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4" name="Freeform: Shape 364">
                <a:extLst>
                  <a:ext uri="{FF2B5EF4-FFF2-40B4-BE49-F238E27FC236}">
                    <a16:creationId xmlns:a16="http://schemas.microsoft.com/office/drawing/2014/main" id="{A44051AA-7319-EB1D-42C9-484BBAD4E13D}"/>
                  </a:ext>
                </a:extLst>
              </p:cNvPr>
              <p:cNvSpPr/>
              <p:nvPr/>
            </p:nvSpPr>
            <p:spPr>
              <a:xfrm>
                <a:off x="5885021" y="3175159"/>
                <a:ext cx="38100" cy="38100"/>
              </a:xfrm>
              <a:custGeom>
                <a:avLst/>
                <a:gdLst>
                  <a:gd name="connsiteX0" fmla="*/ 19526 w 38100"/>
                  <a:gd name="connsiteY0" fmla="*/ 31909 h 38100"/>
                  <a:gd name="connsiteX1" fmla="*/ 31909 w 38100"/>
                  <a:gd name="connsiteY1" fmla="*/ 19526 h 38100"/>
                  <a:gd name="connsiteX2" fmla="*/ 19526 w 38100"/>
                  <a:gd name="connsiteY2" fmla="*/ 7144 h 38100"/>
                  <a:gd name="connsiteX3" fmla="*/ 7144 w 38100"/>
                  <a:gd name="connsiteY3" fmla="*/ 19526 h 38100"/>
                  <a:gd name="connsiteX4" fmla="*/ 19526 w 38100"/>
                  <a:gd name="connsiteY4" fmla="*/ 3190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19526" y="31909"/>
                    </a:moveTo>
                    <a:cubicBezTo>
                      <a:pt x="26194" y="31909"/>
                      <a:pt x="31909" y="26194"/>
                      <a:pt x="31909" y="19526"/>
                    </a:cubicBez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5" name="Freeform: Shape 365">
                <a:extLst>
                  <a:ext uri="{FF2B5EF4-FFF2-40B4-BE49-F238E27FC236}">
                    <a16:creationId xmlns:a16="http://schemas.microsoft.com/office/drawing/2014/main" id="{A297B702-E615-F03B-29F2-00914F60D99D}"/>
                  </a:ext>
                </a:extLst>
              </p:cNvPr>
              <p:cNvSpPr/>
              <p:nvPr/>
            </p:nvSpPr>
            <p:spPr>
              <a:xfrm>
                <a:off x="6279356" y="3024664"/>
                <a:ext cx="38100" cy="38100"/>
              </a:xfrm>
              <a:custGeom>
                <a:avLst/>
                <a:gdLst>
                  <a:gd name="connsiteX0" fmla="*/ 21431 w 38100"/>
                  <a:gd name="connsiteY0" fmla="*/ 35719 h 38100"/>
                  <a:gd name="connsiteX1" fmla="*/ 35719 w 38100"/>
                  <a:gd name="connsiteY1" fmla="*/ 21431 h 38100"/>
                  <a:gd name="connsiteX2" fmla="*/ 21431 w 38100"/>
                  <a:gd name="connsiteY2" fmla="*/ 7144 h 38100"/>
                  <a:gd name="connsiteX3" fmla="*/ 7144 w 38100"/>
                  <a:gd name="connsiteY3" fmla="*/ 21431 h 38100"/>
                  <a:gd name="connsiteX4" fmla="*/ 21431 w 38100"/>
                  <a:gd name="connsiteY4" fmla="*/ 3571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35719"/>
                    </a:move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2859" y="35719"/>
                      <a:pt x="21431" y="3571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6" name="Freeform: Shape 366">
                <a:extLst>
                  <a:ext uri="{FF2B5EF4-FFF2-40B4-BE49-F238E27FC236}">
                    <a16:creationId xmlns:a16="http://schemas.microsoft.com/office/drawing/2014/main" id="{636145D8-7865-D54A-2662-ABFBFCE53D31}"/>
                  </a:ext>
                </a:extLst>
              </p:cNvPr>
              <p:cNvSpPr/>
              <p:nvPr/>
            </p:nvSpPr>
            <p:spPr>
              <a:xfrm>
                <a:off x="5935504" y="2767489"/>
                <a:ext cx="57150" cy="57150"/>
              </a:xfrm>
              <a:custGeom>
                <a:avLst/>
                <a:gdLst>
                  <a:gd name="connsiteX0" fmla="*/ 29051 w 57150"/>
                  <a:gd name="connsiteY0" fmla="*/ 50959 h 57150"/>
                  <a:gd name="connsiteX1" fmla="*/ 50959 w 57150"/>
                  <a:gd name="connsiteY1" fmla="*/ 29051 h 57150"/>
                  <a:gd name="connsiteX2" fmla="*/ 29051 w 57150"/>
                  <a:gd name="connsiteY2" fmla="*/ 7144 h 57150"/>
                  <a:gd name="connsiteX3" fmla="*/ 7144 w 57150"/>
                  <a:gd name="connsiteY3" fmla="*/ 29051 h 57150"/>
                  <a:gd name="connsiteX4" fmla="*/ 29051 w 57150"/>
                  <a:gd name="connsiteY4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29051" y="50959"/>
                    </a:moveTo>
                    <a:cubicBezTo>
                      <a:pt x="40481" y="50959"/>
                      <a:pt x="50959" y="41434"/>
                      <a:pt x="50959" y="29051"/>
                    </a:cubicBezTo>
                    <a:cubicBezTo>
                      <a:pt x="50959" y="16669"/>
                      <a:pt x="41434" y="7144"/>
                      <a:pt x="29051" y="7144"/>
                    </a:cubicBezTo>
                    <a:cubicBezTo>
                      <a:pt x="17621" y="7144"/>
                      <a:pt x="7144" y="16669"/>
                      <a:pt x="7144" y="29051"/>
                    </a:cubicBezTo>
                    <a:cubicBezTo>
                      <a:pt x="7144" y="41434"/>
                      <a:pt x="17621" y="50959"/>
                      <a:pt x="29051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7" name="Freeform: Shape 367">
                <a:extLst>
                  <a:ext uri="{FF2B5EF4-FFF2-40B4-BE49-F238E27FC236}">
                    <a16:creationId xmlns:a16="http://schemas.microsoft.com/office/drawing/2014/main" id="{78163B51-D8B5-D017-4F0C-693EA138036F}"/>
                  </a:ext>
                </a:extLst>
              </p:cNvPr>
              <p:cNvSpPr/>
              <p:nvPr/>
            </p:nvSpPr>
            <p:spPr>
              <a:xfrm>
                <a:off x="5359241" y="3210401"/>
                <a:ext cx="95250" cy="95250"/>
              </a:xfrm>
              <a:custGeom>
                <a:avLst/>
                <a:gdLst>
                  <a:gd name="connsiteX0" fmla="*/ 49054 w 95250"/>
                  <a:gd name="connsiteY0" fmla="*/ 90964 h 95250"/>
                  <a:gd name="connsiteX1" fmla="*/ 90964 w 95250"/>
                  <a:gd name="connsiteY1" fmla="*/ 49054 h 95250"/>
                  <a:gd name="connsiteX2" fmla="*/ 49054 w 95250"/>
                  <a:gd name="connsiteY2" fmla="*/ 7144 h 95250"/>
                  <a:gd name="connsiteX3" fmla="*/ 7144 w 95250"/>
                  <a:gd name="connsiteY3" fmla="*/ 49054 h 95250"/>
                  <a:gd name="connsiteX4" fmla="*/ 49054 w 95250"/>
                  <a:gd name="connsiteY4" fmla="*/ 9096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5250" h="95250">
                    <a:moveTo>
                      <a:pt x="49054" y="90964"/>
                    </a:moveTo>
                    <a:cubicBezTo>
                      <a:pt x="71914" y="90964"/>
                      <a:pt x="90964" y="71914"/>
                      <a:pt x="90964" y="49054"/>
                    </a:cubicBezTo>
                    <a:cubicBezTo>
                      <a:pt x="90964" y="26194"/>
                      <a:pt x="71914" y="7144"/>
                      <a:pt x="49054" y="7144"/>
                    </a:cubicBezTo>
                    <a:cubicBezTo>
                      <a:pt x="26194" y="7144"/>
                      <a:pt x="7144" y="26194"/>
                      <a:pt x="7144" y="49054"/>
                    </a:cubicBezTo>
                    <a:cubicBezTo>
                      <a:pt x="7144" y="72866"/>
                      <a:pt x="25241" y="90964"/>
                      <a:pt x="49054" y="909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8" name="Freeform: Shape 368">
                <a:extLst>
                  <a:ext uri="{FF2B5EF4-FFF2-40B4-BE49-F238E27FC236}">
                    <a16:creationId xmlns:a16="http://schemas.microsoft.com/office/drawing/2014/main" id="{65D9B9B7-04B4-B264-622C-A4F3ACA1C195}"/>
                  </a:ext>
                </a:extLst>
              </p:cNvPr>
              <p:cNvSpPr/>
              <p:nvPr/>
            </p:nvSpPr>
            <p:spPr>
              <a:xfrm>
                <a:off x="6099187" y="3747611"/>
                <a:ext cx="28575" cy="28575"/>
              </a:xfrm>
              <a:custGeom>
                <a:avLst/>
                <a:gdLst>
                  <a:gd name="connsiteX0" fmla="*/ 14911 w 28575"/>
                  <a:gd name="connsiteY0" fmla="*/ 22384 h 28575"/>
                  <a:gd name="connsiteX1" fmla="*/ 22531 w 28575"/>
                  <a:gd name="connsiteY1" fmla="*/ 14764 h 28575"/>
                  <a:gd name="connsiteX2" fmla="*/ 14911 w 28575"/>
                  <a:gd name="connsiteY2" fmla="*/ 7144 h 28575"/>
                  <a:gd name="connsiteX3" fmla="*/ 7291 w 28575"/>
                  <a:gd name="connsiteY3" fmla="*/ 14764 h 28575"/>
                  <a:gd name="connsiteX4" fmla="*/ 14911 w 28575"/>
                  <a:gd name="connsiteY4" fmla="*/ 2238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4911" y="22384"/>
                    </a:moveTo>
                    <a:cubicBezTo>
                      <a:pt x="18721" y="22384"/>
                      <a:pt x="22531" y="18574"/>
                      <a:pt x="22531" y="14764"/>
                    </a:cubicBezTo>
                    <a:cubicBezTo>
                      <a:pt x="22531" y="10954"/>
                      <a:pt x="18721" y="7144"/>
                      <a:pt x="14911" y="7144"/>
                    </a:cubicBezTo>
                    <a:cubicBezTo>
                      <a:pt x="10148" y="7144"/>
                      <a:pt x="7291" y="10954"/>
                      <a:pt x="7291" y="14764"/>
                    </a:cubicBezTo>
                    <a:cubicBezTo>
                      <a:pt x="6338" y="18574"/>
                      <a:pt x="10148" y="22384"/>
                      <a:pt x="14911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99" name="Freeform: Shape 369">
                <a:extLst>
                  <a:ext uri="{FF2B5EF4-FFF2-40B4-BE49-F238E27FC236}">
                    <a16:creationId xmlns:a16="http://schemas.microsoft.com/office/drawing/2014/main" id="{AEA2CA22-C1F9-E27E-EEF3-B120B435E80C}"/>
                  </a:ext>
                </a:extLst>
              </p:cNvPr>
              <p:cNvSpPr/>
              <p:nvPr/>
            </p:nvSpPr>
            <p:spPr>
              <a:xfrm>
                <a:off x="5931694" y="3081814"/>
                <a:ext cx="19050" cy="19050"/>
              </a:xfrm>
              <a:custGeom>
                <a:avLst/>
                <a:gdLst>
                  <a:gd name="connsiteX0" fmla="*/ 13811 w 19050"/>
                  <a:gd name="connsiteY0" fmla="*/ 7144 h 19050"/>
                  <a:gd name="connsiteX1" fmla="*/ 7144 w 19050"/>
                  <a:gd name="connsiteY1" fmla="*/ 13811 h 19050"/>
                  <a:gd name="connsiteX2" fmla="*/ 13811 w 19050"/>
                  <a:gd name="connsiteY2" fmla="*/ 20479 h 19050"/>
                  <a:gd name="connsiteX3" fmla="*/ 20479 w 19050"/>
                  <a:gd name="connsiteY3" fmla="*/ 13811 h 19050"/>
                  <a:gd name="connsiteX4" fmla="*/ 13811 w 19050"/>
                  <a:gd name="connsiteY4" fmla="*/ 714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7144"/>
                    </a:move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19526" y="10001"/>
                      <a:pt x="16669" y="7144"/>
                      <a:pt x="1381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0" name="Freeform: Shape 370">
                <a:extLst>
                  <a:ext uri="{FF2B5EF4-FFF2-40B4-BE49-F238E27FC236}">
                    <a16:creationId xmlns:a16="http://schemas.microsoft.com/office/drawing/2014/main" id="{796BDF0B-63F8-170E-96EC-8A2E5DBAE429}"/>
                  </a:ext>
                </a:extLst>
              </p:cNvPr>
              <p:cNvSpPr/>
              <p:nvPr/>
            </p:nvSpPr>
            <p:spPr>
              <a:xfrm>
                <a:off x="5689759" y="3202634"/>
                <a:ext cx="28575" cy="28575"/>
              </a:xfrm>
              <a:custGeom>
                <a:avLst/>
                <a:gdLst>
                  <a:gd name="connsiteX0" fmla="*/ 7144 w 28575"/>
                  <a:gd name="connsiteY0" fmla="*/ 14911 h 28575"/>
                  <a:gd name="connsiteX1" fmla="*/ 14764 w 28575"/>
                  <a:gd name="connsiteY1" fmla="*/ 22531 h 28575"/>
                  <a:gd name="connsiteX2" fmla="*/ 22384 w 28575"/>
                  <a:gd name="connsiteY2" fmla="*/ 14911 h 28575"/>
                  <a:gd name="connsiteX3" fmla="*/ 14764 w 28575"/>
                  <a:gd name="connsiteY3" fmla="*/ 7291 h 28575"/>
                  <a:gd name="connsiteX4" fmla="*/ 7144 w 28575"/>
                  <a:gd name="connsiteY4" fmla="*/ 1491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4911"/>
                    </a:moveTo>
                    <a:cubicBezTo>
                      <a:pt x="7144" y="19673"/>
                      <a:pt x="10954" y="22531"/>
                      <a:pt x="14764" y="22531"/>
                    </a:cubicBezTo>
                    <a:cubicBezTo>
                      <a:pt x="19526" y="22531"/>
                      <a:pt x="22384" y="18721"/>
                      <a:pt x="22384" y="14911"/>
                    </a:cubicBezTo>
                    <a:cubicBezTo>
                      <a:pt x="22384" y="11101"/>
                      <a:pt x="18574" y="7291"/>
                      <a:pt x="14764" y="7291"/>
                    </a:cubicBezTo>
                    <a:cubicBezTo>
                      <a:pt x="10954" y="6338"/>
                      <a:pt x="7144" y="10148"/>
                      <a:pt x="7144" y="149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1" name="Freeform: Shape 371">
                <a:extLst>
                  <a:ext uri="{FF2B5EF4-FFF2-40B4-BE49-F238E27FC236}">
                    <a16:creationId xmlns:a16="http://schemas.microsoft.com/office/drawing/2014/main" id="{77A05A8F-11B5-4167-4D51-1970611A08CE}"/>
                  </a:ext>
                </a:extLst>
              </p:cNvPr>
              <p:cNvSpPr/>
              <p:nvPr/>
            </p:nvSpPr>
            <p:spPr>
              <a:xfrm>
                <a:off x="5458301" y="3294221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1906"/>
                      <a:pt x="21431" y="7144"/>
                      <a:pt x="16669" y="7144"/>
                    </a:cubicBezTo>
                    <a:cubicBezTo>
                      <a:pt x="11906" y="7144"/>
                      <a:pt x="7144" y="11906"/>
                      <a:pt x="7144" y="16669"/>
                    </a:cubicBezTo>
                    <a:cubicBezTo>
                      <a:pt x="7144" y="21431"/>
                      <a:pt x="10954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2" name="Freeform: Shape 372">
                <a:extLst>
                  <a:ext uri="{FF2B5EF4-FFF2-40B4-BE49-F238E27FC236}">
                    <a16:creationId xmlns:a16="http://schemas.microsoft.com/office/drawing/2014/main" id="{2C6CE6AC-A371-C92E-8A55-9937DEB073E7}"/>
                  </a:ext>
                </a:extLst>
              </p:cNvPr>
              <p:cNvSpPr/>
              <p:nvPr/>
            </p:nvSpPr>
            <p:spPr>
              <a:xfrm>
                <a:off x="5470684" y="3204686"/>
                <a:ext cx="19050" cy="19050"/>
              </a:xfrm>
              <a:custGeom>
                <a:avLst/>
                <a:gdLst>
                  <a:gd name="connsiteX0" fmla="*/ 13811 w 19050"/>
                  <a:gd name="connsiteY0" fmla="*/ 20479 h 19050"/>
                  <a:gd name="connsiteX1" fmla="*/ 20479 w 19050"/>
                  <a:gd name="connsiteY1" fmla="*/ 13811 h 19050"/>
                  <a:gd name="connsiteX2" fmla="*/ 13811 w 19050"/>
                  <a:gd name="connsiteY2" fmla="*/ 7144 h 19050"/>
                  <a:gd name="connsiteX3" fmla="*/ 7144 w 19050"/>
                  <a:gd name="connsiteY3" fmla="*/ 13811 h 19050"/>
                  <a:gd name="connsiteX4" fmla="*/ 13811 w 19050"/>
                  <a:gd name="connsiteY4" fmla="*/ 2047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3811" y="20479"/>
                    </a:move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3" name="Freeform: Shape 373">
                <a:extLst>
                  <a:ext uri="{FF2B5EF4-FFF2-40B4-BE49-F238E27FC236}">
                    <a16:creationId xmlns:a16="http://schemas.microsoft.com/office/drawing/2014/main" id="{615C1A2E-E6F3-9E4A-81BD-834B48582A1A}"/>
                  </a:ext>
                </a:extLst>
              </p:cNvPr>
              <p:cNvSpPr/>
              <p:nvPr/>
            </p:nvSpPr>
            <p:spPr>
              <a:xfrm>
                <a:off x="5970746" y="3748564"/>
                <a:ext cx="57150" cy="57150"/>
              </a:xfrm>
              <a:custGeom>
                <a:avLst/>
                <a:gdLst>
                  <a:gd name="connsiteX0" fmla="*/ 29051 w 57150"/>
                  <a:gd name="connsiteY0" fmla="*/ 53816 h 57150"/>
                  <a:gd name="connsiteX1" fmla="*/ 50959 w 57150"/>
                  <a:gd name="connsiteY1" fmla="*/ 34766 h 57150"/>
                  <a:gd name="connsiteX2" fmla="*/ 55721 w 57150"/>
                  <a:gd name="connsiteY2" fmla="*/ 23336 h 57150"/>
                  <a:gd name="connsiteX3" fmla="*/ 39529 w 57150"/>
                  <a:gd name="connsiteY3" fmla="*/ 7144 h 57150"/>
                  <a:gd name="connsiteX4" fmla="*/ 30004 w 57150"/>
                  <a:gd name="connsiteY4" fmla="*/ 10001 h 57150"/>
                  <a:gd name="connsiteX5" fmla="*/ 29051 w 57150"/>
                  <a:gd name="connsiteY5" fmla="*/ 10001 h 57150"/>
                  <a:gd name="connsiteX6" fmla="*/ 7144 w 57150"/>
                  <a:gd name="connsiteY6" fmla="*/ 31909 h 57150"/>
                  <a:gd name="connsiteX7" fmla="*/ 29051 w 57150"/>
                  <a:gd name="connsiteY7" fmla="*/ 53816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7150" h="57150">
                    <a:moveTo>
                      <a:pt x="29051" y="53816"/>
                    </a:moveTo>
                    <a:cubicBezTo>
                      <a:pt x="40481" y="53816"/>
                      <a:pt x="49054" y="45244"/>
                      <a:pt x="50959" y="34766"/>
                    </a:cubicBezTo>
                    <a:cubicBezTo>
                      <a:pt x="53816" y="31909"/>
                      <a:pt x="55721" y="28099"/>
                      <a:pt x="55721" y="23336"/>
                    </a:cubicBezTo>
                    <a:cubicBezTo>
                      <a:pt x="55721" y="14764"/>
                      <a:pt x="48101" y="7144"/>
                      <a:pt x="39529" y="7144"/>
                    </a:cubicBezTo>
                    <a:cubicBezTo>
                      <a:pt x="35719" y="7144"/>
                      <a:pt x="32861" y="8096"/>
                      <a:pt x="30004" y="10001"/>
                    </a:cubicBezTo>
                    <a:cubicBezTo>
                      <a:pt x="30004" y="10001"/>
                      <a:pt x="29051" y="10001"/>
                      <a:pt x="29051" y="10001"/>
                    </a:cubicBezTo>
                    <a:cubicBezTo>
                      <a:pt x="16669" y="10001"/>
                      <a:pt x="7144" y="19526"/>
                      <a:pt x="7144" y="31909"/>
                    </a:cubicBezTo>
                    <a:cubicBezTo>
                      <a:pt x="7144" y="44291"/>
                      <a:pt x="17621" y="53816"/>
                      <a:pt x="29051" y="538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4" name="Freeform: Shape 374">
                <a:extLst>
                  <a:ext uri="{FF2B5EF4-FFF2-40B4-BE49-F238E27FC236}">
                    <a16:creationId xmlns:a16="http://schemas.microsoft.com/office/drawing/2014/main" id="{DF826BC3-D142-1659-9151-902EBC714CDC}"/>
                  </a:ext>
                </a:extLst>
              </p:cNvPr>
              <p:cNvSpPr/>
              <p:nvPr/>
            </p:nvSpPr>
            <p:spPr>
              <a:xfrm>
                <a:off x="5732621" y="3876199"/>
                <a:ext cx="180975" cy="114300"/>
              </a:xfrm>
              <a:custGeom>
                <a:avLst/>
                <a:gdLst>
                  <a:gd name="connsiteX0" fmla="*/ 15716 w 180975"/>
                  <a:gd name="connsiteY0" fmla="*/ 79534 h 114300"/>
                  <a:gd name="connsiteX1" fmla="*/ 7144 w 180975"/>
                  <a:gd name="connsiteY1" fmla="*/ 93821 h 114300"/>
                  <a:gd name="connsiteX2" fmla="*/ 23336 w 180975"/>
                  <a:gd name="connsiteY2" fmla="*/ 110014 h 114300"/>
                  <a:gd name="connsiteX3" fmla="*/ 29051 w 180975"/>
                  <a:gd name="connsiteY3" fmla="*/ 109061 h 114300"/>
                  <a:gd name="connsiteX4" fmla="*/ 49054 w 180975"/>
                  <a:gd name="connsiteY4" fmla="*/ 115729 h 114300"/>
                  <a:gd name="connsiteX5" fmla="*/ 82391 w 180975"/>
                  <a:gd name="connsiteY5" fmla="*/ 82391 h 114300"/>
                  <a:gd name="connsiteX6" fmla="*/ 77629 w 180975"/>
                  <a:gd name="connsiteY6" fmla="*/ 66199 h 114300"/>
                  <a:gd name="connsiteX7" fmla="*/ 81439 w 180975"/>
                  <a:gd name="connsiteY7" fmla="*/ 65246 h 114300"/>
                  <a:gd name="connsiteX8" fmla="*/ 119539 w 180975"/>
                  <a:gd name="connsiteY8" fmla="*/ 98584 h 114300"/>
                  <a:gd name="connsiteX9" fmla="*/ 155734 w 180975"/>
                  <a:gd name="connsiteY9" fmla="*/ 73819 h 114300"/>
                  <a:gd name="connsiteX10" fmla="*/ 159544 w 180975"/>
                  <a:gd name="connsiteY10" fmla="*/ 72866 h 114300"/>
                  <a:gd name="connsiteX11" fmla="*/ 168116 w 180975"/>
                  <a:gd name="connsiteY11" fmla="*/ 77629 h 114300"/>
                  <a:gd name="connsiteX12" fmla="*/ 178594 w 180975"/>
                  <a:gd name="connsiteY12" fmla="*/ 67151 h 114300"/>
                  <a:gd name="connsiteX13" fmla="*/ 172879 w 180975"/>
                  <a:gd name="connsiteY13" fmla="*/ 58579 h 114300"/>
                  <a:gd name="connsiteX14" fmla="*/ 179546 w 180975"/>
                  <a:gd name="connsiteY14" fmla="*/ 48101 h 114300"/>
                  <a:gd name="connsiteX15" fmla="*/ 169069 w 180975"/>
                  <a:gd name="connsiteY15" fmla="*/ 36671 h 114300"/>
                  <a:gd name="connsiteX16" fmla="*/ 153829 w 180975"/>
                  <a:gd name="connsiteY16" fmla="*/ 27146 h 114300"/>
                  <a:gd name="connsiteX17" fmla="*/ 154781 w 180975"/>
                  <a:gd name="connsiteY17" fmla="*/ 24289 h 114300"/>
                  <a:gd name="connsiteX18" fmla="*/ 148114 w 180975"/>
                  <a:gd name="connsiteY18" fmla="*/ 17621 h 114300"/>
                  <a:gd name="connsiteX19" fmla="*/ 141446 w 180975"/>
                  <a:gd name="connsiteY19" fmla="*/ 24289 h 114300"/>
                  <a:gd name="connsiteX20" fmla="*/ 142399 w 180975"/>
                  <a:gd name="connsiteY20" fmla="*/ 28099 h 114300"/>
                  <a:gd name="connsiteX21" fmla="*/ 140494 w 180975"/>
                  <a:gd name="connsiteY21" fmla="*/ 29051 h 114300"/>
                  <a:gd name="connsiteX22" fmla="*/ 125254 w 180975"/>
                  <a:gd name="connsiteY22" fmla="*/ 22384 h 114300"/>
                  <a:gd name="connsiteX23" fmla="*/ 110966 w 180975"/>
                  <a:gd name="connsiteY23" fmla="*/ 14764 h 114300"/>
                  <a:gd name="connsiteX24" fmla="*/ 95726 w 180975"/>
                  <a:gd name="connsiteY24" fmla="*/ 24289 h 114300"/>
                  <a:gd name="connsiteX25" fmla="*/ 69056 w 180975"/>
                  <a:gd name="connsiteY25" fmla="*/ 7144 h 114300"/>
                  <a:gd name="connsiteX26" fmla="*/ 38576 w 180975"/>
                  <a:gd name="connsiteY26" fmla="*/ 37624 h 114300"/>
                  <a:gd name="connsiteX27" fmla="*/ 41434 w 180975"/>
                  <a:gd name="connsiteY27" fmla="*/ 50959 h 114300"/>
                  <a:gd name="connsiteX28" fmla="*/ 15716 w 180975"/>
                  <a:gd name="connsiteY28" fmla="*/ 79534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80975" h="114300">
                    <a:moveTo>
                      <a:pt x="15716" y="79534"/>
                    </a:moveTo>
                    <a:cubicBezTo>
                      <a:pt x="10954" y="82391"/>
                      <a:pt x="7144" y="88106"/>
                      <a:pt x="7144" y="93821"/>
                    </a:cubicBezTo>
                    <a:cubicBezTo>
                      <a:pt x="7144" y="103346"/>
                      <a:pt x="14764" y="110014"/>
                      <a:pt x="23336" y="110014"/>
                    </a:cubicBezTo>
                    <a:cubicBezTo>
                      <a:pt x="25241" y="110014"/>
                      <a:pt x="27146" y="110014"/>
                      <a:pt x="29051" y="109061"/>
                    </a:cubicBezTo>
                    <a:cubicBezTo>
                      <a:pt x="34766" y="112871"/>
                      <a:pt x="41434" y="115729"/>
                      <a:pt x="49054" y="115729"/>
                    </a:cubicBezTo>
                    <a:cubicBezTo>
                      <a:pt x="67151" y="115729"/>
                      <a:pt x="82391" y="100489"/>
                      <a:pt x="82391" y="82391"/>
                    </a:cubicBezTo>
                    <a:cubicBezTo>
                      <a:pt x="82391" y="76676"/>
                      <a:pt x="80486" y="70961"/>
                      <a:pt x="77629" y="66199"/>
                    </a:cubicBezTo>
                    <a:cubicBezTo>
                      <a:pt x="78581" y="66199"/>
                      <a:pt x="79534" y="65246"/>
                      <a:pt x="81439" y="65246"/>
                    </a:cubicBezTo>
                    <a:cubicBezTo>
                      <a:pt x="84296" y="84296"/>
                      <a:pt x="100489" y="98584"/>
                      <a:pt x="119539" y="98584"/>
                    </a:cubicBezTo>
                    <a:cubicBezTo>
                      <a:pt x="135731" y="98584"/>
                      <a:pt x="150019" y="88106"/>
                      <a:pt x="155734" y="73819"/>
                    </a:cubicBezTo>
                    <a:cubicBezTo>
                      <a:pt x="157639" y="73819"/>
                      <a:pt x="158591" y="72866"/>
                      <a:pt x="159544" y="72866"/>
                    </a:cubicBezTo>
                    <a:cubicBezTo>
                      <a:pt x="161449" y="75724"/>
                      <a:pt x="164306" y="77629"/>
                      <a:pt x="168116" y="77629"/>
                    </a:cubicBezTo>
                    <a:cubicBezTo>
                      <a:pt x="173831" y="77629"/>
                      <a:pt x="178594" y="72866"/>
                      <a:pt x="178594" y="67151"/>
                    </a:cubicBezTo>
                    <a:cubicBezTo>
                      <a:pt x="178594" y="63341"/>
                      <a:pt x="176689" y="59531"/>
                      <a:pt x="172879" y="58579"/>
                    </a:cubicBezTo>
                    <a:cubicBezTo>
                      <a:pt x="176689" y="56674"/>
                      <a:pt x="179546" y="52864"/>
                      <a:pt x="179546" y="48101"/>
                    </a:cubicBezTo>
                    <a:cubicBezTo>
                      <a:pt x="179546" y="42386"/>
                      <a:pt x="174784" y="37624"/>
                      <a:pt x="169069" y="36671"/>
                    </a:cubicBezTo>
                    <a:cubicBezTo>
                      <a:pt x="165259" y="31909"/>
                      <a:pt x="160496" y="28099"/>
                      <a:pt x="153829" y="27146"/>
                    </a:cubicBezTo>
                    <a:cubicBezTo>
                      <a:pt x="154781" y="26194"/>
                      <a:pt x="154781" y="25241"/>
                      <a:pt x="154781" y="24289"/>
                    </a:cubicBezTo>
                    <a:cubicBezTo>
                      <a:pt x="154781" y="20479"/>
                      <a:pt x="151924" y="17621"/>
                      <a:pt x="148114" y="17621"/>
                    </a:cubicBezTo>
                    <a:cubicBezTo>
                      <a:pt x="144304" y="17621"/>
                      <a:pt x="141446" y="20479"/>
                      <a:pt x="141446" y="24289"/>
                    </a:cubicBezTo>
                    <a:cubicBezTo>
                      <a:pt x="141446" y="26194"/>
                      <a:pt x="142399" y="27146"/>
                      <a:pt x="142399" y="28099"/>
                    </a:cubicBezTo>
                    <a:cubicBezTo>
                      <a:pt x="141446" y="28099"/>
                      <a:pt x="141446" y="28099"/>
                      <a:pt x="140494" y="29051"/>
                    </a:cubicBezTo>
                    <a:cubicBezTo>
                      <a:pt x="135731" y="26194"/>
                      <a:pt x="130969" y="23336"/>
                      <a:pt x="125254" y="22384"/>
                    </a:cubicBezTo>
                    <a:cubicBezTo>
                      <a:pt x="122396" y="17621"/>
                      <a:pt x="116681" y="14764"/>
                      <a:pt x="110966" y="14764"/>
                    </a:cubicBezTo>
                    <a:cubicBezTo>
                      <a:pt x="104299" y="14764"/>
                      <a:pt x="98584" y="18574"/>
                      <a:pt x="95726" y="24289"/>
                    </a:cubicBezTo>
                    <a:cubicBezTo>
                      <a:pt x="90964" y="14764"/>
                      <a:pt x="80486" y="7144"/>
                      <a:pt x="69056" y="7144"/>
                    </a:cubicBezTo>
                    <a:cubicBezTo>
                      <a:pt x="52864" y="7144"/>
                      <a:pt x="38576" y="20479"/>
                      <a:pt x="38576" y="37624"/>
                    </a:cubicBezTo>
                    <a:cubicBezTo>
                      <a:pt x="38576" y="42386"/>
                      <a:pt x="39529" y="46196"/>
                      <a:pt x="41434" y="50959"/>
                    </a:cubicBezTo>
                    <a:cubicBezTo>
                      <a:pt x="28099" y="52864"/>
                      <a:pt x="16669" y="64294"/>
                      <a:pt x="15716" y="7953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5" name="Freeform: Shape 375">
                <a:extLst>
                  <a:ext uri="{FF2B5EF4-FFF2-40B4-BE49-F238E27FC236}">
                    <a16:creationId xmlns:a16="http://schemas.microsoft.com/office/drawing/2014/main" id="{ED247F28-FE01-F692-B94E-696C95DB0CBD}"/>
                  </a:ext>
                </a:extLst>
              </p:cNvPr>
              <p:cNvSpPr/>
              <p:nvPr/>
            </p:nvSpPr>
            <p:spPr>
              <a:xfrm>
                <a:off x="5716429" y="4020026"/>
                <a:ext cx="28575" cy="28575"/>
              </a:xfrm>
              <a:custGeom>
                <a:avLst/>
                <a:gdLst>
                  <a:gd name="connsiteX0" fmla="*/ 24289 w 28575"/>
                  <a:gd name="connsiteY0" fmla="*/ 15716 h 28575"/>
                  <a:gd name="connsiteX1" fmla="*/ 15716 w 28575"/>
                  <a:gd name="connsiteY1" fmla="*/ 7144 h 28575"/>
                  <a:gd name="connsiteX2" fmla="*/ 7144 w 28575"/>
                  <a:gd name="connsiteY2" fmla="*/ 15716 h 28575"/>
                  <a:gd name="connsiteX3" fmla="*/ 15716 w 28575"/>
                  <a:gd name="connsiteY3" fmla="*/ 24289 h 28575"/>
                  <a:gd name="connsiteX4" fmla="*/ 24289 w 28575"/>
                  <a:gd name="connsiteY4" fmla="*/ 15716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4289" y="15716"/>
                    </a:moveTo>
                    <a:cubicBezTo>
                      <a:pt x="24289" y="10954"/>
                      <a:pt x="20479" y="7144"/>
                      <a:pt x="15716" y="7144"/>
                    </a:cubicBez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3336"/>
                      <a:pt x="24289" y="19526"/>
                      <a:pt x="24289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6" name="Freeform: Shape 376">
                <a:extLst>
                  <a:ext uri="{FF2B5EF4-FFF2-40B4-BE49-F238E27FC236}">
                    <a16:creationId xmlns:a16="http://schemas.microsoft.com/office/drawing/2014/main" id="{279C9918-AD9B-CA20-C22C-77C92A2E15A8}"/>
                  </a:ext>
                </a:extLst>
              </p:cNvPr>
              <p:cNvSpPr/>
              <p:nvPr/>
            </p:nvSpPr>
            <p:spPr>
              <a:xfrm>
                <a:off x="6147911" y="2889318"/>
                <a:ext cx="66675" cy="57150"/>
              </a:xfrm>
              <a:custGeom>
                <a:avLst/>
                <a:gdLst>
                  <a:gd name="connsiteX0" fmla="*/ 7144 w 66675"/>
                  <a:gd name="connsiteY0" fmla="*/ 21522 h 57150"/>
                  <a:gd name="connsiteX1" fmla="*/ 15716 w 66675"/>
                  <a:gd name="connsiteY1" fmla="*/ 35809 h 57150"/>
                  <a:gd name="connsiteX2" fmla="*/ 39529 w 66675"/>
                  <a:gd name="connsiteY2" fmla="*/ 58670 h 57150"/>
                  <a:gd name="connsiteX3" fmla="*/ 63341 w 66675"/>
                  <a:gd name="connsiteY3" fmla="*/ 34857 h 57150"/>
                  <a:gd name="connsiteX4" fmla="*/ 39529 w 66675"/>
                  <a:gd name="connsiteY4" fmla="*/ 11045 h 57150"/>
                  <a:gd name="connsiteX5" fmla="*/ 33814 w 66675"/>
                  <a:gd name="connsiteY5" fmla="*/ 11997 h 57150"/>
                  <a:gd name="connsiteX6" fmla="*/ 22384 w 66675"/>
                  <a:gd name="connsiteY6" fmla="*/ 7234 h 57150"/>
                  <a:gd name="connsiteX7" fmla="*/ 7144 w 66675"/>
                  <a:gd name="connsiteY7" fmla="*/ 21522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6675" h="57150">
                    <a:moveTo>
                      <a:pt x="7144" y="21522"/>
                    </a:moveTo>
                    <a:cubicBezTo>
                      <a:pt x="7144" y="28189"/>
                      <a:pt x="10954" y="32952"/>
                      <a:pt x="15716" y="35809"/>
                    </a:cubicBezTo>
                    <a:cubicBezTo>
                      <a:pt x="16669" y="48192"/>
                      <a:pt x="27146" y="58670"/>
                      <a:pt x="39529" y="58670"/>
                    </a:cubicBezTo>
                    <a:cubicBezTo>
                      <a:pt x="52864" y="58670"/>
                      <a:pt x="63341" y="48192"/>
                      <a:pt x="63341" y="34857"/>
                    </a:cubicBezTo>
                    <a:cubicBezTo>
                      <a:pt x="63341" y="21522"/>
                      <a:pt x="52864" y="11045"/>
                      <a:pt x="39529" y="11045"/>
                    </a:cubicBezTo>
                    <a:cubicBezTo>
                      <a:pt x="37624" y="11045"/>
                      <a:pt x="35719" y="11045"/>
                      <a:pt x="33814" y="11997"/>
                    </a:cubicBezTo>
                    <a:cubicBezTo>
                      <a:pt x="30956" y="9139"/>
                      <a:pt x="27146" y="7234"/>
                      <a:pt x="22384" y="7234"/>
                    </a:cubicBezTo>
                    <a:cubicBezTo>
                      <a:pt x="14764" y="6282"/>
                      <a:pt x="7144" y="12950"/>
                      <a:pt x="7144" y="2152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7" name="Freeform: Shape 377">
                <a:extLst>
                  <a:ext uri="{FF2B5EF4-FFF2-40B4-BE49-F238E27FC236}">
                    <a16:creationId xmlns:a16="http://schemas.microsoft.com/office/drawing/2014/main" id="{597835E1-77B3-A609-BD07-914C566F5828}"/>
                  </a:ext>
                </a:extLst>
              </p:cNvPr>
              <p:cNvSpPr/>
              <p:nvPr/>
            </p:nvSpPr>
            <p:spPr>
              <a:xfrm>
                <a:off x="5862161" y="3860959"/>
                <a:ext cx="19050" cy="19050"/>
              </a:xfrm>
              <a:custGeom>
                <a:avLst/>
                <a:gdLst>
                  <a:gd name="connsiteX0" fmla="*/ 20479 w 19050"/>
                  <a:gd name="connsiteY0" fmla="*/ 13811 h 19050"/>
                  <a:gd name="connsiteX1" fmla="*/ 13811 w 19050"/>
                  <a:gd name="connsiteY1" fmla="*/ 7144 h 19050"/>
                  <a:gd name="connsiteX2" fmla="*/ 7144 w 19050"/>
                  <a:gd name="connsiteY2" fmla="*/ 13811 h 19050"/>
                  <a:gd name="connsiteX3" fmla="*/ 13811 w 19050"/>
                  <a:gd name="connsiteY3" fmla="*/ 20479 h 19050"/>
                  <a:gd name="connsiteX4" fmla="*/ 20479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20479" y="13811"/>
                    </a:move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8" name="Freeform: Shape 378">
                <a:extLst>
                  <a:ext uri="{FF2B5EF4-FFF2-40B4-BE49-F238E27FC236}">
                    <a16:creationId xmlns:a16="http://schemas.microsoft.com/office/drawing/2014/main" id="{590351AC-97BE-6563-85EB-A2AC8D9CCCA6}"/>
                  </a:ext>
                </a:extLst>
              </p:cNvPr>
              <p:cNvSpPr/>
              <p:nvPr/>
            </p:nvSpPr>
            <p:spPr>
              <a:xfrm>
                <a:off x="5269706" y="3384709"/>
                <a:ext cx="38100" cy="38100"/>
              </a:xfrm>
              <a:custGeom>
                <a:avLst/>
                <a:gdLst>
                  <a:gd name="connsiteX0" fmla="*/ 21431 w 38100"/>
                  <a:gd name="connsiteY0" fmla="*/ 7144 h 38100"/>
                  <a:gd name="connsiteX1" fmla="*/ 7144 w 38100"/>
                  <a:gd name="connsiteY1" fmla="*/ 21431 h 38100"/>
                  <a:gd name="connsiteX2" fmla="*/ 21431 w 38100"/>
                  <a:gd name="connsiteY2" fmla="*/ 35719 h 38100"/>
                  <a:gd name="connsiteX3" fmla="*/ 35719 w 38100"/>
                  <a:gd name="connsiteY3" fmla="*/ 21431 h 38100"/>
                  <a:gd name="connsiteX4" fmla="*/ 21431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7144"/>
                    </a:move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5719" y="13811"/>
                      <a:pt x="29051" y="7144"/>
                      <a:pt x="2143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9" name="Freeform: Shape 379">
                <a:extLst>
                  <a:ext uri="{FF2B5EF4-FFF2-40B4-BE49-F238E27FC236}">
                    <a16:creationId xmlns:a16="http://schemas.microsoft.com/office/drawing/2014/main" id="{9777007F-FDA2-EC0F-1D19-5338E329E23E}"/>
                  </a:ext>
                </a:extLst>
              </p:cNvPr>
              <p:cNvSpPr/>
              <p:nvPr/>
            </p:nvSpPr>
            <p:spPr>
              <a:xfrm>
                <a:off x="5923121" y="3529489"/>
                <a:ext cx="28575" cy="28575"/>
              </a:xfrm>
              <a:custGeom>
                <a:avLst/>
                <a:gdLst>
                  <a:gd name="connsiteX0" fmla="*/ 17621 w 28575"/>
                  <a:gd name="connsiteY0" fmla="*/ 28099 h 28575"/>
                  <a:gd name="connsiteX1" fmla="*/ 28099 w 28575"/>
                  <a:gd name="connsiteY1" fmla="*/ 17621 h 28575"/>
                  <a:gd name="connsiteX2" fmla="*/ 17621 w 28575"/>
                  <a:gd name="connsiteY2" fmla="*/ 7144 h 28575"/>
                  <a:gd name="connsiteX3" fmla="*/ 7144 w 28575"/>
                  <a:gd name="connsiteY3" fmla="*/ 17621 h 28575"/>
                  <a:gd name="connsiteX4" fmla="*/ 17621 w 28575"/>
                  <a:gd name="connsiteY4" fmla="*/ 28099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28099"/>
                    </a:move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8099" y="11906"/>
                      <a:pt x="23336" y="7144"/>
                      <a:pt x="17621" y="7144"/>
                    </a:cubicBez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0" name="Freeform: Shape 380">
                <a:extLst>
                  <a:ext uri="{FF2B5EF4-FFF2-40B4-BE49-F238E27FC236}">
                    <a16:creationId xmlns:a16="http://schemas.microsoft.com/office/drawing/2014/main" id="{9FF3AEF2-3932-5F6F-BCA2-C456B8E9C166}"/>
                  </a:ext>
                </a:extLst>
              </p:cNvPr>
              <p:cNvSpPr/>
              <p:nvPr/>
            </p:nvSpPr>
            <p:spPr>
              <a:xfrm>
                <a:off x="6133624" y="2769394"/>
                <a:ext cx="38100" cy="38100"/>
              </a:xfrm>
              <a:custGeom>
                <a:avLst/>
                <a:gdLst>
                  <a:gd name="connsiteX0" fmla="*/ 33814 w 38100"/>
                  <a:gd name="connsiteY0" fmla="*/ 20479 h 38100"/>
                  <a:gd name="connsiteX1" fmla="*/ 20479 w 38100"/>
                  <a:gd name="connsiteY1" fmla="*/ 7144 h 38100"/>
                  <a:gd name="connsiteX2" fmla="*/ 7144 w 38100"/>
                  <a:gd name="connsiteY2" fmla="*/ 20479 h 38100"/>
                  <a:gd name="connsiteX3" fmla="*/ 20479 w 38100"/>
                  <a:gd name="connsiteY3" fmla="*/ 33814 h 38100"/>
                  <a:gd name="connsiteX4" fmla="*/ 33814 w 38100"/>
                  <a:gd name="connsiteY4" fmla="*/ 2047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3814" y="20479"/>
                    </a:move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2859" y="7144"/>
                      <a:pt x="7144" y="12859"/>
                      <a:pt x="7144" y="20479"/>
                    </a:cubicBez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7146"/>
                      <a:pt x="3381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1" name="Freeform: Shape 381">
                <a:extLst>
                  <a:ext uri="{FF2B5EF4-FFF2-40B4-BE49-F238E27FC236}">
                    <a16:creationId xmlns:a16="http://schemas.microsoft.com/office/drawing/2014/main" id="{EB6AF71C-1DD6-27B1-BC5D-151231F9A0A0}"/>
                  </a:ext>
                </a:extLst>
              </p:cNvPr>
              <p:cNvSpPr/>
              <p:nvPr/>
            </p:nvSpPr>
            <p:spPr>
              <a:xfrm>
                <a:off x="5578316" y="3253264"/>
                <a:ext cx="28575" cy="28575"/>
              </a:xfrm>
              <a:custGeom>
                <a:avLst/>
                <a:gdLst>
                  <a:gd name="connsiteX0" fmla="*/ 18574 w 28575"/>
                  <a:gd name="connsiteY0" fmla="*/ 7144 h 28575"/>
                  <a:gd name="connsiteX1" fmla="*/ 7144 w 28575"/>
                  <a:gd name="connsiteY1" fmla="*/ 18574 h 28575"/>
                  <a:gd name="connsiteX2" fmla="*/ 18574 w 28575"/>
                  <a:gd name="connsiteY2" fmla="*/ 30004 h 28575"/>
                  <a:gd name="connsiteX3" fmla="*/ 30004 w 28575"/>
                  <a:gd name="connsiteY3" fmla="*/ 18574 h 28575"/>
                  <a:gd name="connsiteX4" fmla="*/ 18574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7144"/>
                    </a:move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2" name="Freeform: Shape 382">
                <a:extLst>
                  <a:ext uri="{FF2B5EF4-FFF2-40B4-BE49-F238E27FC236}">
                    <a16:creationId xmlns:a16="http://schemas.microsoft.com/office/drawing/2014/main" id="{BD972AC7-4ACB-015A-14E3-C2DC6871F138}"/>
                  </a:ext>
                </a:extLst>
              </p:cNvPr>
              <p:cNvSpPr/>
              <p:nvPr/>
            </p:nvSpPr>
            <p:spPr>
              <a:xfrm>
                <a:off x="5571649" y="3619024"/>
                <a:ext cx="28575" cy="28575"/>
              </a:xfrm>
              <a:custGeom>
                <a:avLst/>
                <a:gdLst>
                  <a:gd name="connsiteX0" fmla="*/ 22384 w 28575"/>
                  <a:gd name="connsiteY0" fmla="*/ 14764 h 28575"/>
                  <a:gd name="connsiteX1" fmla="*/ 14764 w 28575"/>
                  <a:gd name="connsiteY1" fmla="*/ 7144 h 28575"/>
                  <a:gd name="connsiteX2" fmla="*/ 7144 w 28575"/>
                  <a:gd name="connsiteY2" fmla="*/ 14764 h 28575"/>
                  <a:gd name="connsiteX3" fmla="*/ 14764 w 28575"/>
                  <a:gd name="connsiteY3" fmla="*/ 22384 h 28575"/>
                  <a:gd name="connsiteX4" fmla="*/ 2238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2384" y="14764"/>
                    </a:moveTo>
                    <a:cubicBezTo>
                      <a:pt x="22384" y="10954"/>
                      <a:pt x="19526" y="7144"/>
                      <a:pt x="14764" y="7144"/>
                    </a:cubicBezTo>
                    <a:cubicBezTo>
                      <a:pt x="10954" y="7144"/>
                      <a:pt x="7144" y="10001"/>
                      <a:pt x="7144" y="14764"/>
                    </a:cubicBezTo>
                    <a:cubicBezTo>
                      <a:pt x="7144" y="18574"/>
                      <a:pt x="10001" y="22384"/>
                      <a:pt x="14764" y="22384"/>
                    </a:cubicBezTo>
                    <a:cubicBezTo>
                      <a:pt x="19526" y="21431"/>
                      <a:pt x="22384" y="18574"/>
                      <a:pt x="2238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3" name="Freeform: Shape 383">
                <a:extLst>
                  <a:ext uri="{FF2B5EF4-FFF2-40B4-BE49-F238E27FC236}">
                    <a16:creationId xmlns:a16="http://schemas.microsoft.com/office/drawing/2014/main" id="{1EBBB5FD-D244-F8D4-75B8-CB508036C69C}"/>
                  </a:ext>
                </a:extLst>
              </p:cNvPr>
              <p:cNvSpPr/>
              <p:nvPr/>
            </p:nvSpPr>
            <p:spPr>
              <a:xfrm>
                <a:off x="5941219" y="4137184"/>
                <a:ext cx="28575" cy="28575"/>
              </a:xfrm>
              <a:custGeom>
                <a:avLst/>
                <a:gdLst>
                  <a:gd name="connsiteX0" fmla="*/ 16669 w 28575"/>
                  <a:gd name="connsiteY0" fmla="*/ 7144 h 28575"/>
                  <a:gd name="connsiteX1" fmla="*/ 7144 w 28575"/>
                  <a:gd name="connsiteY1" fmla="*/ 16669 h 28575"/>
                  <a:gd name="connsiteX2" fmla="*/ 16669 w 28575"/>
                  <a:gd name="connsiteY2" fmla="*/ 26194 h 28575"/>
                  <a:gd name="connsiteX3" fmla="*/ 26194 w 28575"/>
                  <a:gd name="connsiteY3" fmla="*/ 16669 h 28575"/>
                  <a:gd name="connsiteX4" fmla="*/ 16669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7144"/>
                    </a:moveTo>
                    <a:cubicBezTo>
                      <a:pt x="10954" y="7144"/>
                      <a:pt x="7144" y="11906"/>
                      <a:pt x="7144" y="16669"/>
                    </a:cubicBezTo>
                    <a:cubicBezTo>
                      <a:pt x="7144" y="21431"/>
                      <a:pt x="11906" y="26194"/>
                      <a:pt x="16669" y="26194"/>
                    </a:cubicBezTo>
                    <a:cubicBezTo>
                      <a:pt x="22384" y="26194"/>
                      <a:pt x="26194" y="21431"/>
                      <a:pt x="26194" y="16669"/>
                    </a:cubicBezTo>
                    <a:cubicBezTo>
                      <a:pt x="26194" y="11906"/>
                      <a:pt x="22384" y="7144"/>
                      <a:pt x="1666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4" name="Freeform: Shape 384">
                <a:extLst>
                  <a:ext uri="{FF2B5EF4-FFF2-40B4-BE49-F238E27FC236}">
                    <a16:creationId xmlns:a16="http://schemas.microsoft.com/office/drawing/2014/main" id="{610922DA-0578-7D7C-51F1-973A632CDA5E}"/>
                  </a:ext>
                </a:extLst>
              </p:cNvPr>
              <p:cNvSpPr/>
              <p:nvPr/>
            </p:nvSpPr>
            <p:spPr>
              <a:xfrm>
                <a:off x="6075521" y="3037999"/>
                <a:ext cx="38100" cy="38100"/>
              </a:xfrm>
              <a:custGeom>
                <a:avLst/>
                <a:gdLst>
                  <a:gd name="connsiteX0" fmla="*/ 7144 w 38100"/>
                  <a:gd name="connsiteY0" fmla="*/ 20479 h 38100"/>
                  <a:gd name="connsiteX1" fmla="*/ 20479 w 38100"/>
                  <a:gd name="connsiteY1" fmla="*/ 33814 h 38100"/>
                  <a:gd name="connsiteX2" fmla="*/ 33814 w 38100"/>
                  <a:gd name="connsiteY2" fmla="*/ 20479 h 38100"/>
                  <a:gd name="connsiteX3" fmla="*/ 20479 w 38100"/>
                  <a:gd name="connsiteY3" fmla="*/ 7144 h 38100"/>
                  <a:gd name="connsiteX4" fmla="*/ 7144 w 38100"/>
                  <a:gd name="connsiteY4" fmla="*/ 20479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7144" y="20479"/>
                    </a:moveTo>
                    <a:cubicBezTo>
                      <a:pt x="7144" y="28099"/>
                      <a:pt x="12859" y="33814"/>
                      <a:pt x="20479" y="33814"/>
                    </a:cubicBezTo>
                    <a:cubicBezTo>
                      <a:pt x="28099" y="33814"/>
                      <a:pt x="33814" y="28099"/>
                      <a:pt x="33814" y="20479"/>
                    </a:cubicBezTo>
                    <a:cubicBezTo>
                      <a:pt x="33814" y="12859"/>
                      <a:pt x="28099" y="7144"/>
                      <a:pt x="20479" y="7144"/>
                    </a:cubicBezTo>
                    <a:cubicBezTo>
                      <a:pt x="13811" y="7144"/>
                      <a:pt x="7144" y="13811"/>
                      <a:pt x="7144" y="204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5" name="Freeform: Shape 385">
                <a:extLst>
                  <a:ext uri="{FF2B5EF4-FFF2-40B4-BE49-F238E27FC236}">
                    <a16:creationId xmlns:a16="http://schemas.microsoft.com/office/drawing/2014/main" id="{D7259791-12B6-FCCC-5B71-78394837F288}"/>
                  </a:ext>
                </a:extLst>
              </p:cNvPr>
              <p:cNvSpPr/>
              <p:nvPr/>
            </p:nvSpPr>
            <p:spPr>
              <a:xfrm>
                <a:off x="5909786" y="3152299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6" name="Freeform: Shape 386">
                <a:extLst>
                  <a:ext uri="{FF2B5EF4-FFF2-40B4-BE49-F238E27FC236}">
                    <a16:creationId xmlns:a16="http://schemas.microsoft.com/office/drawing/2014/main" id="{CCE3ECE1-40DA-91A9-AE5C-A4938534C646}"/>
                  </a:ext>
                </a:extLst>
              </p:cNvPr>
              <p:cNvSpPr/>
              <p:nvPr/>
            </p:nvSpPr>
            <p:spPr>
              <a:xfrm>
                <a:off x="5516404" y="3698081"/>
                <a:ext cx="28575" cy="28575"/>
              </a:xfrm>
              <a:custGeom>
                <a:avLst/>
                <a:gdLst>
                  <a:gd name="connsiteX0" fmla="*/ 15716 w 28575"/>
                  <a:gd name="connsiteY0" fmla="*/ 7144 h 28575"/>
                  <a:gd name="connsiteX1" fmla="*/ 7144 w 28575"/>
                  <a:gd name="connsiteY1" fmla="*/ 15716 h 28575"/>
                  <a:gd name="connsiteX2" fmla="*/ 15716 w 28575"/>
                  <a:gd name="connsiteY2" fmla="*/ 24289 h 28575"/>
                  <a:gd name="connsiteX3" fmla="*/ 24289 w 28575"/>
                  <a:gd name="connsiteY3" fmla="*/ 15716 h 28575"/>
                  <a:gd name="connsiteX4" fmla="*/ 15716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5716" y="7144"/>
                    </a:moveTo>
                    <a:cubicBezTo>
                      <a:pt x="10954" y="7144"/>
                      <a:pt x="7144" y="10954"/>
                      <a:pt x="7144" y="15716"/>
                    </a:cubicBezTo>
                    <a:cubicBezTo>
                      <a:pt x="7144" y="20479"/>
                      <a:pt x="10954" y="24289"/>
                      <a:pt x="15716" y="24289"/>
                    </a:cubicBezTo>
                    <a:cubicBezTo>
                      <a:pt x="20479" y="24289"/>
                      <a:pt x="24289" y="20479"/>
                      <a:pt x="24289" y="15716"/>
                    </a:cubicBezTo>
                    <a:cubicBezTo>
                      <a:pt x="24289" y="10001"/>
                      <a:pt x="20479" y="7144"/>
                      <a:pt x="1571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7" name="Freeform: Shape 387">
                <a:extLst>
                  <a:ext uri="{FF2B5EF4-FFF2-40B4-BE49-F238E27FC236}">
                    <a16:creationId xmlns:a16="http://schemas.microsoft.com/office/drawing/2014/main" id="{850292F2-0E64-77EE-0FBB-2985F580B0D0}"/>
                  </a:ext>
                </a:extLst>
              </p:cNvPr>
              <p:cNvSpPr/>
              <p:nvPr/>
            </p:nvSpPr>
            <p:spPr>
              <a:xfrm>
                <a:off x="5679281" y="3343751"/>
                <a:ext cx="28575" cy="28575"/>
              </a:xfrm>
              <a:custGeom>
                <a:avLst/>
                <a:gdLst>
                  <a:gd name="connsiteX0" fmla="*/ 30004 w 28575"/>
                  <a:gd name="connsiteY0" fmla="*/ 18574 h 28575"/>
                  <a:gd name="connsiteX1" fmla="*/ 18574 w 28575"/>
                  <a:gd name="connsiteY1" fmla="*/ 7144 h 28575"/>
                  <a:gd name="connsiteX2" fmla="*/ 7144 w 28575"/>
                  <a:gd name="connsiteY2" fmla="*/ 18574 h 28575"/>
                  <a:gd name="connsiteX3" fmla="*/ 18574 w 28575"/>
                  <a:gd name="connsiteY3" fmla="*/ 30004 h 28575"/>
                  <a:gd name="connsiteX4" fmla="*/ 3000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30004" y="18574"/>
                    </a:move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7144" y="24289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8" name="Freeform: Shape 388">
                <a:extLst>
                  <a:ext uri="{FF2B5EF4-FFF2-40B4-BE49-F238E27FC236}">
                    <a16:creationId xmlns:a16="http://schemas.microsoft.com/office/drawing/2014/main" id="{5F054FC6-CE42-4C5B-5C39-FE5E40F1FD3E}"/>
                  </a:ext>
                </a:extLst>
              </p:cNvPr>
              <p:cNvSpPr/>
              <p:nvPr/>
            </p:nvSpPr>
            <p:spPr>
              <a:xfrm>
                <a:off x="5951696" y="3265646"/>
                <a:ext cx="28575" cy="28575"/>
              </a:xfrm>
              <a:custGeom>
                <a:avLst/>
                <a:gdLst>
                  <a:gd name="connsiteX0" fmla="*/ 30004 w 28575"/>
                  <a:gd name="connsiteY0" fmla="*/ 18574 h 28575"/>
                  <a:gd name="connsiteX1" fmla="*/ 18574 w 28575"/>
                  <a:gd name="connsiteY1" fmla="*/ 7144 h 28575"/>
                  <a:gd name="connsiteX2" fmla="*/ 7144 w 28575"/>
                  <a:gd name="connsiteY2" fmla="*/ 18574 h 28575"/>
                  <a:gd name="connsiteX3" fmla="*/ 18574 w 28575"/>
                  <a:gd name="connsiteY3" fmla="*/ 30004 h 28575"/>
                  <a:gd name="connsiteX4" fmla="*/ 30004 w 28575"/>
                  <a:gd name="connsiteY4" fmla="*/ 1857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30004" y="18574"/>
                    </a:move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7144" y="24289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9" name="Freeform: Shape 389">
                <a:extLst>
                  <a:ext uri="{FF2B5EF4-FFF2-40B4-BE49-F238E27FC236}">
                    <a16:creationId xmlns:a16="http://schemas.microsoft.com/office/drawing/2014/main" id="{5FEFB9C2-45A5-B3FF-EDC4-B57D767935C0}"/>
                  </a:ext>
                </a:extLst>
              </p:cNvPr>
              <p:cNvSpPr/>
              <p:nvPr/>
            </p:nvSpPr>
            <p:spPr>
              <a:xfrm>
                <a:off x="5435441" y="3113246"/>
                <a:ext cx="28575" cy="28575"/>
              </a:xfrm>
              <a:custGeom>
                <a:avLst/>
                <a:gdLst>
                  <a:gd name="connsiteX0" fmla="*/ 18574 w 28575"/>
                  <a:gd name="connsiteY0" fmla="*/ 30004 h 28575"/>
                  <a:gd name="connsiteX1" fmla="*/ 30004 w 28575"/>
                  <a:gd name="connsiteY1" fmla="*/ 18574 h 28575"/>
                  <a:gd name="connsiteX2" fmla="*/ 18574 w 28575"/>
                  <a:gd name="connsiteY2" fmla="*/ 7144 h 28575"/>
                  <a:gd name="connsiteX3" fmla="*/ 7144 w 28575"/>
                  <a:gd name="connsiteY3" fmla="*/ 18574 h 28575"/>
                  <a:gd name="connsiteX4" fmla="*/ 18574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30004"/>
                    </a:moveTo>
                    <a:cubicBezTo>
                      <a:pt x="24289" y="30004"/>
                      <a:pt x="30004" y="25241"/>
                      <a:pt x="30004" y="18574"/>
                    </a:cubicBezTo>
                    <a:cubicBezTo>
                      <a:pt x="30004" y="12859"/>
                      <a:pt x="25241" y="7144"/>
                      <a:pt x="18574" y="7144"/>
                    </a:cubicBezTo>
                    <a:cubicBezTo>
                      <a:pt x="12859" y="7144"/>
                      <a:pt x="7144" y="11906"/>
                      <a:pt x="7144" y="18574"/>
                    </a:cubicBezTo>
                    <a:cubicBezTo>
                      <a:pt x="8096" y="25241"/>
                      <a:pt x="12859" y="30004"/>
                      <a:pt x="18574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0" name="Freeform: Shape 390">
                <a:extLst>
                  <a:ext uri="{FF2B5EF4-FFF2-40B4-BE49-F238E27FC236}">
                    <a16:creationId xmlns:a16="http://schemas.microsoft.com/office/drawing/2014/main" id="{78518826-74DE-D5FD-6A15-803EB7BEBDC1}"/>
                  </a:ext>
                </a:extLst>
              </p:cNvPr>
              <p:cNvSpPr/>
              <p:nvPr/>
            </p:nvSpPr>
            <p:spPr>
              <a:xfrm>
                <a:off x="6027896" y="3622834"/>
                <a:ext cx="28575" cy="28575"/>
              </a:xfrm>
              <a:custGeom>
                <a:avLst/>
                <a:gdLst>
                  <a:gd name="connsiteX0" fmla="*/ 16669 w 28575"/>
                  <a:gd name="connsiteY0" fmla="*/ 7144 h 28575"/>
                  <a:gd name="connsiteX1" fmla="*/ 7144 w 28575"/>
                  <a:gd name="connsiteY1" fmla="*/ 16669 h 28575"/>
                  <a:gd name="connsiteX2" fmla="*/ 16669 w 28575"/>
                  <a:gd name="connsiteY2" fmla="*/ 26194 h 28575"/>
                  <a:gd name="connsiteX3" fmla="*/ 26194 w 28575"/>
                  <a:gd name="connsiteY3" fmla="*/ 16669 h 28575"/>
                  <a:gd name="connsiteX4" fmla="*/ 16669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7144"/>
                    </a:moveTo>
                    <a:cubicBezTo>
                      <a:pt x="11906" y="7144"/>
                      <a:pt x="7144" y="10954"/>
                      <a:pt x="7144" y="16669"/>
                    </a:cubicBezTo>
                    <a:cubicBezTo>
                      <a:pt x="7144" y="22384"/>
                      <a:pt x="10954" y="26194"/>
                      <a:pt x="16669" y="26194"/>
                    </a:cubicBezTo>
                    <a:cubicBezTo>
                      <a:pt x="22384" y="26194"/>
                      <a:pt x="26194" y="22384"/>
                      <a:pt x="26194" y="16669"/>
                    </a:cubicBezTo>
                    <a:cubicBezTo>
                      <a:pt x="26194" y="10954"/>
                      <a:pt x="21431" y="7144"/>
                      <a:pt x="1666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1" name="Freeform: Shape 391">
                <a:extLst>
                  <a:ext uri="{FF2B5EF4-FFF2-40B4-BE49-F238E27FC236}">
                    <a16:creationId xmlns:a16="http://schemas.microsoft.com/office/drawing/2014/main" id="{66B88509-9407-5438-045B-B43F94FD488D}"/>
                  </a:ext>
                </a:extLst>
              </p:cNvPr>
              <p:cNvSpPr/>
              <p:nvPr/>
            </p:nvSpPr>
            <p:spPr>
              <a:xfrm>
                <a:off x="5681186" y="2920841"/>
                <a:ext cx="66675" cy="66675"/>
              </a:xfrm>
              <a:custGeom>
                <a:avLst/>
                <a:gdLst>
                  <a:gd name="connsiteX0" fmla="*/ 35719 w 66675"/>
                  <a:gd name="connsiteY0" fmla="*/ 64294 h 66675"/>
                  <a:gd name="connsiteX1" fmla="*/ 64294 w 66675"/>
                  <a:gd name="connsiteY1" fmla="*/ 35719 h 66675"/>
                  <a:gd name="connsiteX2" fmla="*/ 35719 w 66675"/>
                  <a:gd name="connsiteY2" fmla="*/ 7144 h 66675"/>
                  <a:gd name="connsiteX3" fmla="*/ 7144 w 66675"/>
                  <a:gd name="connsiteY3" fmla="*/ 35719 h 66675"/>
                  <a:gd name="connsiteX4" fmla="*/ 35719 w 66675"/>
                  <a:gd name="connsiteY4" fmla="*/ 64294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" h="66675">
                    <a:moveTo>
                      <a:pt x="35719" y="64294"/>
                    </a:moveTo>
                    <a:cubicBezTo>
                      <a:pt x="50959" y="64294"/>
                      <a:pt x="64294" y="51911"/>
                      <a:pt x="64294" y="35719"/>
                    </a:cubicBezTo>
                    <a:cubicBezTo>
                      <a:pt x="64294" y="19526"/>
                      <a:pt x="51911" y="7144"/>
                      <a:pt x="35719" y="7144"/>
                    </a:cubicBezTo>
                    <a:cubicBezTo>
                      <a:pt x="20479" y="7144"/>
                      <a:pt x="7144" y="19526"/>
                      <a:pt x="7144" y="35719"/>
                    </a:cubicBezTo>
                    <a:cubicBezTo>
                      <a:pt x="7144" y="51911"/>
                      <a:pt x="19526" y="64294"/>
                      <a:pt x="35719" y="642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2" name="Freeform: Shape 392">
                <a:extLst>
                  <a:ext uri="{FF2B5EF4-FFF2-40B4-BE49-F238E27FC236}">
                    <a16:creationId xmlns:a16="http://schemas.microsoft.com/office/drawing/2014/main" id="{42B7D6A1-487D-8217-CA36-AC65F0B891D2}"/>
                  </a:ext>
                </a:extLst>
              </p:cNvPr>
              <p:cNvSpPr/>
              <p:nvPr/>
            </p:nvSpPr>
            <p:spPr>
              <a:xfrm>
                <a:off x="6041231" y="4157186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6669" y="18574"/>
                      <a:pt x="18574" y="15716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3" name="Freeform: Shape 393">
                <a:extLst>
                  <a:ext uri="{FF2B5EF4-FFF2-40B4-BE49-F238E27FC236}">
                    <a16:creationId xmlns:a16="http://schemas.microsoft.com/office/drawing/2014/main" id="{60448D31-2143-EEC8-17C4-DF4A7B796E04}"/>
                  </a:ext>
                </a:extLst>
              </p:cNvPr>
              <p:cNvSpPr/>
              <p:nvPr/>
            </p:nvSpPr>
            <p:spPr>
              <a:xfrm>
                <a:off x="6189821" y="2763679"/>
                <a:ext cx="38100" cy="38100"/>
              </a:xfrm>
              <a:custGeom>
                <a:avLst/>
                <a:gdLst>
                  <a:gd name="connsiteX0" fmla="*/ 31909 w 38100"/>
                  <a:gd name="connsiteY0" fmla="*/ 19526 h 38100"/>
                  <a:gd name="connsiteX1" fmla="*/ 19526 w 38100"/>
                  <a:gd name="connsiteY1" fmla="*/ 7144 h 38100"/>
                  <a:gd name="connsiteX2" fmla="*/ 7144 w 38100"/>
                  <a:gd name="connsiteY2" fmla="*/ 19526 h 38100"/>
                  <a:gd name="connsiteX3" fmla="*/ 19526 w 38100"/>
                  <a:gd name="connsiteY3" fmla="*/ 31909 h 38100"/>
                  <a:gd name="connsiteX4" fmla="*/ 31909 w 38100"/>
                  <a:gd name="connsiteY4" fmla="*/ 1952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1909" y="19526"/>
                    </a:moveTo>
                    <a:cubicBezTo>
                      <a:pt x="31909" y="12859"/>
                      <a:pt x="26194" y="7144"/>
                      <a:pt x="19526" y="7144"/>
                    </a:cubicBezTo>
                    <a:cubicBezTo>
                      <a:pt x="12859" y="7144"/>
                      <a:pt x="7144" y="12859"/>
                      <a:pt x="7144" y="19526"/>
                    </a:cubicBezTo>
                    <a:cubicBezTo>
                      <a:pt x="7144" y="26194"/>
                      <a:pt x="12859" y="31909"/>
                      <a:pt x="19526" y="31909"/>
                    </a:cubicBezTo>
                    <a:cubicBezTo>
                      <a:pt x="26194" y="31909"/>
                      <a:pt x="31909" y="26194"/>
                      <a:pt x="31909" y="195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4" name="Freeform: Shape 394">
                <a:extLst>
                  <a:ext uri="{FF2B5EF4-FFF2-40B4-BE49-F238E27FC236}">
                    <a16:creationId xmlns:a16="http://schemas.microsoft.com/office/drawing/2014/main" id="{D5CEDD7F-57F1-E216-3B85-70AEA5CEAD83}"/>
                  </a:ext>
                </a:extLst>
              </p:cNvPr>
              <p:cNvSpPr/>
              <p:nvPr/>
            </p:nvSpPr>
            <p:spPr>
              <a:xfrm>
                <a:off x="5636419" y="3418046"/>
                <a:ext cx="28575" cy="28575"/>
              </a:xfrm>
              <a:custGeom>
                <a:avLst/>
                <a:gdLst>
                  <a:gd name="connsiteX0" fmla="*/ 18574 w 28575"/>
                  <a:gd name="connsiteY0" fmla="*/ 7144 h 28575"/>
                  <a:gd name="connsiteX1" fmla="*/ 7144 w 28575"/>
                  <a:gd name="connsiteY1" fmla="*/ 18574 h 28575"/>
                  <a:gd name="connsiteX2" fmla="*/ 18574 w 28575"/>
                  <a:gd name="connsiteY2" fmla="*/ 30004 h 28575"/>
                  <a:gd name="connsiteX3" fmla="*/ 30004 w 28575"/>
                  <a:gd name="connsiteY3" fmla="*/ 18574 h 28575"/>
                  <a:gd name="connsiteX4" fmla="*/ 18574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574" y="7144"/>
                    </a:moveTo>
                    <a:cubicBezTo>
                      <a:pt x="11906" y="7144"/>
                      <a:pt x="7144" y="11906"/>
                      <a:pt x="7144" y="18574"/>
                    </a:cubicBezTo>
                    <a:cubicBezTo>
                      <a:pt x="7144" y="25241"/>
                      <a:pt x="11906" y="30004"/>
                      <a:pt x="18574" y="30004"/>
                    </a:cubicBezTo>
                    <a:cubicBezTo>
                      <a:pt x="25241" y="30004"/>
                      <a:pt x="30004" y="25241"/>
                      <a:pt x="30004" y="18574"/>
                    </a:cubicBezTo>
                    <a:cubicBezTo>
                      <a:pt x="30004" y="11906"/>
                      <a:pt x="25241" y="7144"/>
                      <a:pt x="1857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5" name="Freeform: Shape 395">
                <a:extLst>
                  <a:ext uri="{FF2B5EF4-FFF2-40B4-BE49-F238E27FC236}">
                    <a16:creationId xmlns:a16="http://schemas.microsoft.com/office/drawing/2014/main" id="{A1039D26-BDA2-B5D7-A9BE-EB0A19350D8F}"/>
                  </a:ext>
                </a:extLst>
              </p:cNvPr>
              <p:cNvSpPr/>
              <p:nvPr/>
            </p:nvSpPr>
            <p:spPr>
              <a:xfrm>
                <a:off x="5991701" y="4151471"/>
                <a:ext cx="28575" cy="28575"/>
              </a:xfrm>
              <a:custGeom>
                <a:avLst/>
                <a:gdLst>
                  <a:gd name="connsiteX0" fmla="*/ 7144 w 28575"/>
                  <a:gd name="connsiteY0" fmla="*/ 14764 h 28575"/>
                  <a:gd name="connsiteX1" fmla="*/ 14764 w 28575"/>
                  <a:gd name="connsiteY1" fmla="*/ 22384 h 28575"/>
                  <a:gd name="connsiteX2" fmla="*/ 22384 w 28575"/>
                  <a:gd name="connsiteY2" fmla="*/ 14764 h 28575"/>
                  <a:gd name="connsiteX3" fmla="*/ 14764 w 28575"/>
                  <a:gd name="connsiteY3" fmla="*/ 7144 h 28575"/>
                  <a:gd name="connsiteX4" fmla="*/ 7144 w 28575"/>
                  <a:gd name="connsiteY4" fmla="*/ 1476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7144" y="14764"/>
                    </a:moveTo>
                    <a:cubicBezTo>
                      <a:pt x="7144" y="18574"/>
                      <a:pt x="10001" y="22384"/>
                      <a:pt x="14764" y="22384"/>
                    </a:cubicBezTo>
                    <a:cubicBezTo>
                      <a:pt x="19526" y="22384"/>
                      <a:pt x="22384" y="19526"/>
                      <a:pt x="22384" y="14764"/>
                    </a:cubicBezTo>
                    <a:cubicBezTo>
                      <a:pt x="22384" y="10001"/>
                      <a:pt x="19526" y="7144"/>
                      <a:pt x="14764" y="7144"/>
                    </a:cubicBezTo>
                    <a:cubicBezTo>
                      <a:pt x="10001" y="7144"/>
                      <a:pt x="7144" y="10954"/>
                      <a:pt x="7144" y="147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6" name="Freeform: Shape 396">
                <a:extLst>
                  <a:ext uri="{FF2B5EF4-FFF2-40B4-BE49-F238E27FC236}">
                    <a16:creationId xmlns:a16="http://schemas.microsoft.com/office/drawing/2014/main" id="{6B065F8D-444C-D8B3-74BD-0708A55063BF}"/>
                  </a:ext>
                </a:extLst>
              </p:cNvPr>
              <p:cNvSpPr/>
              <p:nvPr/>
            </p:nvSpPr>
            <p:spPr>
              <a:xfrm>
                <a:off x="5809774" y="4265771"/>
                <a:ext cx="19050" cy="19050"/>
              </a:xfrm>
              <a:custGeom>
                <a:avLst/>
                <a:gdLst>
                  <a:gd name="connsiteX0" fmla="*/ 7144 w 19050"/>
                  <a:gd name="connsiteY0" fmla="*/ 13811 h 19050"/>
                  <a:gd name="connsiteX1" fmla="*/ 13811 w 19050"/>
                  <a:gd name="connsiteY1" fmla="*/ 20479 h 19050"/>
                  <a:gd name="connsiteX2" fmla="*/ 20479 w 19050"/>
                  <a:gd name="connsiteY2" fmla="*/ 13811 h 19050"/>
                  <a:gd name="connsiteX3" fmla="*/ 13811 w 19050"/>
                  <a:gd name="connsiteY3" fmla="*/ 7144 h 19050"/>
                  <a:gd name="connsiteX4" fmla="*/ 7144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7144" y="13811"/>
                    </a:move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20479"/>
                      <a:pt x="20479" y="17621"/>
                      <a:pt x="20479" y="13811"/>
                    </a:cubicBez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7" name="Freeform: Shape 397">
                <a:extLst>
                  <a:ext uri="{FF2B5EF4-FFF2-40B4-BE49-F238E27FC236}">
                    <a16:creationId xmlns:a16="http://schemas.microsoft.com/office/drawing/2014/main" id="{267EB452-D14E-41D9-5AA8-DE948803F6CA}"/>
                  </a:ext>
                </a:extLst>
              </p:cNvPr>
              <p:cNvSpPr/>
              <p:nvPr/>
            </p:nvSpPr>
            <p:spPr>
              <a:xfrm>
                <a:off x="5965984" y="3198971"/>
                <a:ext cx="19050" cy="19050"/>
              </a:xfrm>
              <a:custGeom>
                <a:avLst/>
                <a:gdLst>
                  <a:gd name="connsiteX0" fmla="*/ 20479 w 19050"/>
                  <a:gd name="connsiteY0" fmla="*/ 13811 h 19050"/>
                  <a:gd name="connsiteX1" fmla="*/ 13811 w 19050"/>
                  <a:gd name="connsiteY1" fmla="*/ 7144 h 19050"/>
                  <a:gd name="connsiteX2" fmla="*/ 7144 w 19050"/>
                  <a:gd name="connsiteY2" fmla="*/ 13811 h 19050"/>
                  <a:gd name="connsiteX3" fmla="*/ 13811 w 19050"/>
                  <a:gd name="connsiteY3" fmla="*/ 20479 h 19050"/>
                  <a:gd name="connsiteX4" fmla="*/ 20479 w 19050"/>
                  <a:gd name="connsiteY4" fmla="*/ 13811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20479" y="13811"/>
                    </a:moveTo>
                    <a:cubicBezTo>
                      <a:pt x="20479" y="10001"/>
                      <a:pt x="17621" y="7144"/>
                      <a:pt x="13811" y="7144"/>
                    </a:cubicBezTo>
                    <a:cubicBezTo>
                      <a:pt x="10001" y="7144"/>
                      <a:pt x="7144" y="10001"/>
                      <a:pt x="7144" y="13811"/>
                    </a:cubicBezTo>
                    <a:cubicBezTo>
                      <a:pt x="7144" y="17621"/>
                      <a:pt x="10001" y="20479"/>
                      <a:pt x="13811" y="20479"/>
                    </a:cubicBezTo>
                    <a:cubicBezTo>
                      <a:pt x="17621" y="19526"/>
                      <a:pt x="20479" y="16669"/>
                      <a:pt x="20479" y="1381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8" name="Freeform: Shape 398">
                <a:extLst>
                  <a:ext uri="{FF2B5EF4-FFF2-40B4-BE49-F238E27FC236}">
                    <a16:creationId xmlns:a16="http://schemas.microsoft.com/office/drawing/2014/main" id="{E64F7592-AFFD-7E4E-5F58-58623ACA55C0}"/>
                  </a:ext>
                </a:extLst>
              </p:cNvPr>
              <p:cNvSpPr/>
              <p:nvPr/>
            </p:nvSpPr>
            <p:spPr>
              <a:xfrm>
                <a:off x="5540216" y="3513296"/>
                <a:ext cx="38100" cy="38100"/>
              </a:xfrm>
              <a:custGeom>
                <a:avLst/>
                <a:gdLst>
                  <a:gd name="connsiteX0" fmla="*/ 35719 w 38100"/>
                  <a:gd name="connsiteY0" fmla="*/ 21431 h 38100"/>
                  <a:gd name="connsiteX1" fmla="*/ 21431 w 38100"/>
                  <a:gd name="connsiteY1" fmla="*/ 7144 h 38100"/>
                  <a:gd name="connsiteX2" fmla="*/ 7144 w 38100"/>
                  <a:gd name="connsiteY2" fmla="*/ 21431 h 38100"/>
                  <a:gd name="connsiteX3" fmla="*/ 21431 w 38100"/>
                  <a:gd name="connsiteY3" fmla="*/ 35719 h 38100"/>
                  <a:gd name="connsiteX4" fmla="*/ 35719 w 38100"/>
                  <a:gd name="connsiteY4" fmla="*/ 2143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5719" y="21431"/>
                    </a:moveTo>
                    <a:cubicBezTo>
                      <a:pt x="35719" y="13811"/>
                      <a:pt x="29051" y="7144"/>
                      <a:pt x="21431" y="7144"/>
                    </a:cubicBez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9" name="Freeform: Shape 399">
                <a:extLst>
                  <a:ext uri="{FF2B5EF4-FFF2-40B4-BE49-F238E27FC236}">
                    <a16:creationId xmlns:a16="http://schemas.microsoft.com/office/drawing/2014/main" id="{0711B3FC-654E-E9CB-93AB-DFED3A5D50D5}"/>
                  </a:ext>
                </a:extLst>
              </p:cNvPr>
              <p:cNvSpPr/>
              <p:nvPr/>
            </p:nvSpPr>
            <p:spPr>
              <a:xfrm>
                <a:off x="5640229" y="3940016"/>
                <a:ext cx="19050" cy="19050"/>
              </a:xfrm>
              <a:custGeom>
                <a:avLst/>
                <a:gdLst>
                  <a:gd name="connsiteX0" fmla="*/ 12859 w 19050"/>
                  <a:gd name="connsiteY0" fmla="*/ 7144 h 19050"/>
                  <a:gd name="connsiteX1" fmla="*/ 7144 w 19050"/>
                  <a:gd name="connsiteY1" fmla="*/ 12859 h 19050"/>
                  <a:gd name="connsiteX2" fmla="*/ 12859 w 19050"/>
                  <a:gd name="connsiteY2" fmla="*/ 18574 h 19050"/>
                  <a:gd name="connsiteX3" fmla="*/ 18574 w 19050"/>
                  <a:gd name="connsiteY3" fmla="*/ 12859 h 19050"/>
                  <a:gd name="connsiteX4" fmla="*/ 12859 w 19050"/>
                  <a:gd name="connsiteY4" fmla="*/ 7144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2859" y="7144"/>
                    </a:move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ubicBezTo>
                      <a:pt x="18574" y="10001"/>
                      <a:pt x="15716" y="7144"/>
                      <a:pt x="12859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0" name="Freeform: Shape 400">
                <a:extLst>
                  <a:ext uri="{FF2B5EF4-FFF2-40B4-BE49-F238E27FC236}">
                    <a16:creationId xmlns:a16="http://schemas.microsoft.com/office/drawing/2014/main" id="{297DF5AC-BD54-0185-817E-7D13B90BE13B}"/>
                  </a:ext>
                </a:extLst>
              </p:cNvPr>
              <p:cNvSpPr/>
              <p:nvPr/>
            </p:nvSpPr>
            <p:spPr>
              <a:xfrm>
                <a:off x="5954554" y="3885724"/>
                <a:ext cx="47625" cy="38100"/>
              </a:xfrm>
              <a:custGeom>
                <a:avLst/>
                <a:gdLst>
                  <a:gd name="connsiteX0" fmla="*/ 7144 w 47625"/>
                  <a:gd name="connsiteY0" fmla="*/ 17621 h 38100"/>
                  <a:gd name="connsiteX1" fmla="*/ 14764 w 47625"/>
                  <a:gd name="connsiteY1" fmla="*/ 25241 h 38100"/>
                  <a:gd name="connsiteX2" fmla="*/ 16669 w 47625"/>
                  <a:gd name="connsiteY2" fmla="*/ 25241 h 38100"/>
                  <a:gd name="connsiteX3" fmla="*/ 29051 w 47625"/>
                  <a:gd name="connsiteY3" fmla="*/ 33814 h 38100"/>
                  <a:gd name="connsiteX4" fmla="*/ 42386 w 47625"/>
                  <a:gd name="connsiteY4" fmla="*/ 20479 h 38100"/>
                  <a:gd name="connsiteX5" fmla="*/ 29051 w 47625"/>
                  <a:gd name="connsiteY5" fmla="*/ 7144 h 38100"/>
                  <a:gd name="connsiteX6" fmla="*/ 18574 w 47625"/>
                  <a:gd name="connsiteY6" fmla="*/ 11906 h 38100"/>
                  <a:gd name="connsiteX7" fmla="*/ 14764 w 47625"/>
                  <a:gd name="connsiteY7" fmla="*/ 10954 h 38100"/>
                  <a:gd name="connsiteX8" fmla="*/ 7144 w 47625"/>
                  <a:gd name="connsiteY8" fmla="*/ 17621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7144" y="17621"/>
                    </a:moveTo>
                    <a:cubicBezTo>
                      <a:pt x="7144" y="21431"/>
                      <a:pt x="10001" y="25241"/>
                      <a:pt x="14764" y="25241"/>
                    </a:cubicBezTo>
                    <a:cubicBezTo>
                      <a:pt x="15716" y="25241"/>
                      <a:pt x="15716" y="25241"/>
                      <a:pt x="16669" y="25241"/>
                    </a:cubicBezTo>
                    <a:cubicBezTo>
                      <a:pt x="18574" y="30004"/>
                      <a:pt x="23336" y="33814"/>
                      <a:pt x="29051" y="33814"/>
                    </a:cubicBezTo>
                    <a:cubicBezTo>
                      <a:pt x="36671" y="33814"/>
                      <a:pt x="42386" y="28099"/>
                      <a:pt x="42386" y="20479"/>
                    </a:cubicBezTo>
                    <a:cubicBezTo>
                      <a:pt x="42386" y="12859"/>
                      <a:pt x="36671" y="7144"/>
                      <a:pt x="29051" y="7144"/>
                    </a:cubicBezTo>
                    <a:cubicBezTo>
                      <a:pt x="25241" y="7144"/>
                      <a:pt x="21431" y="9049"/>
                      <a:pt x="18574" y="11906"/>
                    </a:cubicBezTo>
                    <a:cubicBezTo>
                      <a:pt x="17621" y="10954"/>
                      <a:pt x="15716" y="10954"/>
                      <a:pt x="14764" y="10954"/>
                    </a:cubicBezTo>
                    <a:cubicBezTo>
                      <a:pt x="10954" y="10001"/>
                      <a:pt x="7144" y="13811"/>
                      <a:pt x="7144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1" name="Freeform: Shape 401">
                <a:extLst>
                  <a:ext uri="{FF2B5EF4-FFF2-40B4-BE49-F238E27FC236}">
                    <a16:creationId xmlns:a16="http://schemas.microsoft.com/office/drawing/2014/main" id="{E244FC6B-CDBB-C668-78B4-B55D93330E2E}"/>
                  </a:ext>
                </a:extLst>
              </p:cNvPr>
              <p:cNvSpPr/>
              <p:nvPr/>
            </p:nvSpPr>
            <p:spPr>
              <a:xfrm>
                <a:off x="6050756" y="3398044"/>
                <a:ext cx="19050" cy="19050"/>
              </a:xfrm>
              <a:custGeom>
                <a:avLst/>
                <a:gdLst>
                  <a:gd name="connsiteX0" fmla="*/ 16669 w 19050"/>
                  <a:gd name="connsiteY0" fmla="*/ 11906 h 19050"/>
                  <a:gd name="connsiteX1" fmla="*/ 11906 w 19050"/>
                  <a:gd name="connsiteY1" fmla="*/ 7144 h 19050"/>
                  <a:gd name="connsiteX2" fmla="*/ 7144 w 19050"/>
                  <a:gd name="connsiteY2" fmla="*/ 11906 h 19050"/>
                  <a:gd name="connsiteX3" fmla="*/ 11906 w 19050"/>
                  <a:gd name="connsiteY3" fmla="*/ 16669 h 19050"/>
                  <a:gd name="connsiteX4" fmla="*/ 16669 w 19050"/>
                  <a:gd name="connsiteY4" fmla="*/ 11906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6669" y="11906"/>
                    </a:moveTo>
                    <a:cubicBezTo>
                      <a:pt x="16669" y="9049"/>
                      <a:pt x="14764" y="7144"/>
                      <a:pt x="11906" y="7144"/>
                    </a:cubicBezTo>
                    <a:cubicBezTo>
                      <a:pt x="9049" y="7144"/>
                      <a:pt x="7144" y="9049"/>
                      <a:pt x="7144" y="11906"/>
                    </a:cubicBezTo>
                    <a:cubicBezTo>
                      <a:pt x="7144" y="14764"/>
                      <a:pt x="9049" y="16669"/>
                      <a:pt x="11906" y="16669"/>
                    </a:cubicBezTo>
                    <a:cubicBezTo>
                      <a:pt x="14764" y="17621"/>
                      <a:pt x="16669" y="14764"/>
                      <a:pt x="16669" y="1190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2" name="Freeform: Shape 402">
                <a:extLst>
                  <a:ext uri="{FF2B5EF4-FFF2-40B4-BE49-F238E27FC236}">
                    <a16:creationId xmlns:a16="http://schemas.microsoft.com/office/drawing/2014/main" id="{D89EFC74-85CB-4D85-33F5-F3ACF90E63B6}"/>
                  </a:ext>
                </a:extLst>
              </p:cNvPr>
              <p:cNvSpPr/>
              <p:nvPr/>
            </p:nvSpPr>
            <p:spPr>
              <a:xfrm>
                <a:off x="5799296" y="4277201"/>
                <a:ext cx="142875" cy="123825"/>
              </a:xfrm>
              <a:custGeom>
                <a:avLst/>
                <a:gdLst>
                  <a:gd name="connsiteX0" fmla="*/ 109061 w 142875"/>
                  <a:gd name="connsiteY0" fmla="*/ 26194 h 123825"/>
                  <a:gd name="connsiteX1" fmla="*/ 95726 w 142875"/>
                  <a:gd name="connsiteY1" fmla="*/ 29051 h 123825"/>
                  <a:gd name="connsiteX2" fmla="*/ 81439 w 142875"/>
                  <a:gd name="connsiteY2" fmla="*/ 25241 h 123825"/>
                  <a:gd name="connsiteX3" fmla="*/ 79534 w 142875"/>
                  <a:gd name="connsiteY3" fmla="*/ 25241 h 123825"/>
                  <a:gd name="connsiteX4" fmla="*/ 82391 w 142875"/>
                  <a:gd name="connsiteY4" fmla="*/ 17621 h 123825"/>
                  <a:gd name="connsiteX5" fmla="*/ 71914 w 142875"/>
                  <a:gd name="connsiteY5" fmla="*/ 7144 h 123825"/>
                  <a:gd name="connsiteX6" fmla="*/ 61436 w 142875"/>
                  <a:gd name="connsiteY6" fmla="*/ 17621 h 123825"/>
                  <a:gd name="connsiteX7" fmla="*/ 69056 w 142875"/>
                  <a:gd name="connsiteY7" fmla="*/ 28099 h 123825"/>
                  <a:gd name="connsiteX8" fmla="*/ 52864 w 142875"/>
                  <a:gd name="connsiteY8" fmla="*/ 47149 h 123825"/>
                  <a:gd name="connsiteX9" fmla="*/ 49054 w 142875"/>
                  <a:gd name="connsiteY9" fmla="*/ 46196 h 123825"/>
                  <a:gd name="connsiteX10" fmla="*/ 48101 w 142875"/>
                  <a:gd name="connsiteY10" fmla="*/ 45244 h 123825"/>
                  <a:gd name="connsiteX11" fmla="*/ 55721 w 142875"/>
                  <a:gd name="connsiteY11" fmla="*/ 30956 h 123825"/>
                  <a:gd name="connsiteX12" fmla="*/ 39529 w 142875"/>
                  <a:gd name="connsiteY12" fmla="*/ 14764 h 123825"/>
                  <a:gd name="connsiteX13" fmla="*/ 23336 w 142875"/>
                  <a:gd name="connsiteY13" fmla="*/ 30956 h 123825"/>
                  <a:gd name="connsiteX14" fmla="*/ 23336 w 142875"/>
                  <a:gd name="connsiteY14" fmla="*/ 34766 h 123825"/>
                  <a:gd name="connsiteX15" fmla="*/ 7144 w 142875"/>
                  <a:gd name="connsiteY15" fmla="*/ 55721 h 123825"/>
                  <a:gd name="connsiteX16" fmla="*/ 25241 w 142875"/>
                  <a:gd name="connsiteY16" fmla="*/ 76676 h 123825"/>
                  <a:gd name="connsiteX17" fmla="*/ 34766 w 142875"/>
                  <a:gd name="connsiteY17" fmla="*/ 87154 h 123825"/>
                  <a:gd name="connsiteX18" fmla="*/ 34766 w 142875"/>
                  <a:gd name="connsiteY18" fmla="*/ 90011 h 123825"/>
                  <a:gd name="connsiteX19" fmla="*/ 58579 w 142875"/>
                  <a:gd name="connsiteY19" fmla="*/ 113824 h 123825"/>
                  <a:gd name="connsiteX20" fmla="*/ 81439 w 142875"/>
                  <a:gd name="connsiteY20" fmla="*/ 94774 h 123825"/>
                  <a:gd name="connsiteX21" fmla="*/ 82391 w 142875"/>
                  <a:gd name="connsiteY21" fmla="*/ 94774 h 123825"/>
                  <a:gd name="connsiteX22" fmla="*/ 80486 w 142875"/>
                  <a:gd name="connsiteY22" fmla="*/ 100489 h 123825"/>
                  <a:gd name="connsiteX23" fmla="*/ 79534 w 142875"/>
                  <a:gd name="connsiteY23" fmla="*/ 104299 h 123825"/>
                  <a:gd name="connsiteX24" fmla="*/ 80486 w 142875"/>
                  <a:gd name="connsiteY24" fmla="*/ 109061 h 123825"/>
                  <a:gd name="connsiteX25" fmla="*/ 99536 w 142875"/>
                  <a:gd name="connsiteY25" fmla="*/ 123349 h 123825"/>
                  <a:gd name="connsiteX26" fmla="*/ 119539 w 142875"/>
                  <a:gd name="connsiteY26" fmla="*/ 103346 h 123825"/>
                  <a:gd name="connsiteX27" fmla="*/ 110014 w 142875"/>
                  <a:gd name="connsiteY27" fmla="*/ 87154 h 123825"/>
                  <a:gd name="connsiteX28" fmla="*/ 139541 w 142875"/>
                  <a:gd name="connsiteY28" fmla="*/ 56674 h 123825"/>
                  <a:gd name="connsiteX29" fmla="*/ 109061 w 142875"/>
                  <a:gd name="connsiteY29" fmla="*/ 26194 h 123825"/>
                  <a:gd name="connsiteX30" fmla="*/ 94774 w 142875"/>
                  <a:gd name="connsiteY30" fmla="*/ 85249 h 123825"/>
                  <a:gd name="connsiteX31" fmla="*/ 94774 w 142875"/>
                  <a:gd name="connsiteY31" fmla="*/ 84296 h 123825"/>
                  <a:gd name="connsiteX32" fmla="*/ 96679 w 142875"/>
                  <a:gd name="connsiteY32" fmla="*/ 85249 h 123825"/>
                  <a:gd name="connsiteX33" fmla="*/ 94774 w 142875"/>
                  <a:gd name="connsiteY33" fmla="*/ 85249 h 12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42875" h="123825">
                    <a:moveTo>
                      <a:pt x="109061" y="26194"/>
                    </a:moveTo>
                    <a:cubicBezTo>
                      <a:pt x="104299" y="26194"/>
                      <a:pt x="99536" y="27146"/>
                      <a:pt x="95726" y="29051"/>
                    </a:cubicBezTo>
                    <a:cubicBezTo>
                      <a:pt x="91916" y="27146"/>
                      <a:pt x="87154" y="25241"/>
                      <a:pt x="81439" y="25241"/>
                    </a:cubicBezTo>
                    <a:cubicBezTo>
                      <a:pt x="80486" y="25241"/>
                      <a:pt x="79534" y="25241"/>
                      <a:pt x="79534" y="25241"/>
                    </a:cubicBezTo>
                    <a:cubicBezTo>
                      <a:pt x="81439" y="23336"/>
                      <a:pt x="82391" y="20479"/>
                      <a:pt x="82391" y="17621"/>
                    </a:cubicBezTo>
                    <a:cubicBezTo>
                      <a:pt x="82391" y="11906"/>
                      <a:pt x="77629" y="7144"/>
                      <a:pt x="71914" y="7144"/>
                    </a:cubicBezTo>
                    <a:cubicBezTo>
                      <a:pt x="66199" y="7144"/>
                      <a:pt x="61436" y="11906"/>
                      <a:pt x="61436" y="17621"/>
                    </a:cubicBezTo>
                    <a:cubicBezTo>
                      <a:pt x="61436" y="22384"/>
                      <a:pt x="65246" y="26194"/>
                      <a:pt x="69056" y="28099"/>
                    </a:cubicBezTo>
                    <a:cubicBezTo>
                      <a:pt x="61436" y="31909"/>
                      <a:pt x="55721" y="38576"/>
                      <a:pt x="52864" y="47149"/>
                    </a:cubicBezTo>
                    <a:cubicBezTo>
                      <a:pt x="51911" y="47149"/>
                      <a:pt x="50006" y="46196"/>
                      <a:pt x="49054" y="46196"/>
                    </a:cubicBezTo>
                    <a:cubicBezTo>
                      <a:pt x="49054" y="46196"/>
                      <a:pt x="49054" y="45244"/>
                      <a:pt x="48101" y="45244"/>
                    </a:cubicBezTo>
                    <a:cubicBezTo>
                      <a:pt x="52864" y="42386"/>
                      <a:pt x="55721" y="37624"/>
                      <a:pt x="55721" y="30956"/>
                    </a:cubicBezTo>
                    <a:cubicBezTo>
                      <a:pt x="55721" y="22384"/>
                      <a:pt x="48101" y="14764"/>
                      <a:pt x="39529" y="14764"/>
                    </a:cubicBezTo>
                    <a:cubicBezTo>
                      <a:pt x="30956" y="14764"/>
                      <a:pt x="23336" y="22384"/>
                      <a:pt x="23336" y="30956"/>
                    </a:cubicBezTo>
                    <a:cubicBezTo>
                      <a:pt x="23336" y="31909"/>
                      <a:pt x="23336" y="33814"/>
                      <a:pt x="23336" y="34766"/>
                    </a:cubicBezTo>
                    <a:cubicBezTo>
                      <a:pt x="13811" y="36671"/>
                      <a:pt x="7144" y="45244"/>
                      <a:pt x="7144" y="55721"/>
                    </a:cubicBezTo>
                    <a:cubicBezTo>
                      <a:pt x="7144" y="66199"/>
                      <a:pt x="14764" y="75724"/>
                      <a:pt x="25241" y="76676"/>
                    </a:cubicBezTo>
                    <a:cubicBezTo>
                      <a:pt x="27146" y="81439"/>
                      <a:pt x="30004" y="85249"/>
                      <a:pt x="34766" y="87154"/>
                    </a:cubicBezTo>
                    <a:cubicBezTo>
                      <a:pt x="34766" y="88106"/>
                      <a:pt x="34766" y="89059"/>
                      <a:pt x="34766" y="90011"/>
                    </a:cubicBezTo>
                    <a:cubicBezTo>
                      <a:pt x="34766" y="103346"/>
                      <a:pt x="45244" y="113824"/>
                      <a:pt x="58579" y="113824"/>
                    </a:cubicBezTo>
                    <a:cubicBezTo>
                      <a:pt x="70009" y="113824"/>
                      <a:pt x="79534" y="105251"/>
                      <a:pt x="81439" y="94774"/>
                    </a:cubicBezTo>
                    <a:cubicBezTo>
                      <a:pt x="81439" y="94774"/>
                      <a:pt x="82391" y="94774"/>
                      <a:pt x="82391" y="94774"/>
                    </a:cubicBezTo>
                    <a:cubicBezTo>
                      <a:pt x="81439" y="96679"/>
                      <a:pt x="80486" y="98584"/>
                      <a:pt x="80486" y="100489"/>
                    </a:cubicBezTo>
                    <a:cubicBezTo>
                      <a:pt x="79534" y="101441"/>
                      <a:pt x="79534" y="102394"/>
                      <a:pt x="79534" y="104299"/>
                    </a:cubicBezTo>
                    <a:cubicBezTo>
                      <a:pt x="79534" y="106204"/>
                      <a:pt x="80486" y="107156"/>
                      <a:pt x="80486" y="109061"/>
                    </a:cubicBezTo>
                    <a:cubicBezTo>
                      <a:pt x="82391" y="117634"/>
                      <a:pt x="90011" y="123349"/>
                      <a:pt x="99536" y="123349"/>
                    </a:cubicBezTo>
                    <a:cubicBezTo>
                      <a:pt x="110014" y="123349"/>
                      <a:pt x="119539" y="114776"/>
                      <a:pt x="119539" y="103346"/>
                    </a:cubicBezTo>
                    <a:cubicBezTo>
                      <a:pt x="119539" y="96679"/>
                      <a:pt x="115729" y="90011"/>
                      <a:pt x="110014" y="87154"/>
                    </a:cubicBezTo>
                    <a:cubicBezTo>
                      <a:pt x="126206" y="86201"/>
                      <a:pt x="139541" y="72866"/>
                      <a:pt x="139541" y="56674"/>
                    </a:cubicBezTo>
                    <a:cubicBezTo>
                      <a:pt x="140494" y="40481"/>
                      <a:pt x="126206" y="26194"/>
                      <a:pt x="109061" y="26194"/>
                    </a:cubicBezTo>
                    <a:close/>
                    <a:moveTo>
                      <a:pt x="94774" y="85249"/>
                    </a:moveTo>
                    <a:cubicBezTo>
                      <a:pt x="94774" y="85249"/>
                      <a:pt x="94774" y="84296"/>
                      <a:pt x="94774" y="84296"/>
                    </a:cubicBezTo>
                    <a:cubicBezTo>
                      <a:pt x="95726" y="84296"/>
                      <a:pt x="95726" y="85249"/>
                      <a:pt x="96679" y="85249"/>
                    </a:cubicBezTo>
                    <a:cubicBezTo>
                      <a:pt x="95726" y="85249"/>
                      <a:pt x="95726" y="85249"/>
                      <a:pt x="94774" y="852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3" name="Freeform: Shape 403">
                <a:extLst>
                  <a:ext uri="{FF2B5EF4-FFF2-40B4-BE49-F238E27FC236}">
                    <a16:creationId xmlns:a16="http://schemas.microsoft.com/office/drawing/2014/main" id="{BAFE83B9-B057-4F91-D054-A0D5D4F5F41C}"/>
                  </a:ext>
                </a:extLst>
              </p:cNvPr>
              <p:cNvSpPr/>
              <p:nvPr/>
            </p:nvSpPr>
            <p:spPr>
              <a:xfrm>
                <a:off x="5920160" y="3238976"/>
                <a:ext cx="28575" cy="28575"/>
              </a:xfrm>
              <a:custGeom>
                <a:avLst/>
                <a:gdLst>
                  <a:gd name="connsiteX0" fmla="*/ 18678 w 28575"/>
                  <a:gd name="connsiteY0" fmla="*/ 30004 h 28575"/>
                  <a:gd name="connsiteX1" fmla="*/ 30108 w 28575"/>
                  <a:gd name="connsiteY1" fmla="*/ 18574 h 28575"/>
                  <a:gd name="connsiteX2" fmla="*/ 18678 w 28575"/>
                  <a:gd name="connsiteY2" fmla="*/ 7144 h 28575"/>
                  <a:gd name="connsiteX3" fmla="*/ 7248 w 28575"/>
                  <a:gd name="connsiteY3" fmla="*/ 18574 h 28575"/>
                  <a:gd name="connsiteX4" fmla="*/ 18678 w 28575"/>
                  <a:gd name="connsiteY4" fmla="*/ 3000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678" y="30004"/>
                    </a:moveTo>
                    <a:cubicBezTo>
                      <a:pt x="25345" y="30004"/>
                      <a:pt x="30108" y="25241"/>
                      <a:pt x="30108" y="18574"/>
                    </a:cubicBezTo>
                    <a:cubicBezTo>
                      <a:pt x="30108" y="11906"/>
                      <a:pt x="25345" y="7144"/>
                      <a:pt x="18678" y="7144"/>
                    </a:cubicBezTo>
                    <a:cubicBezTo>
                      <a:pt x="12010" y="7144"/>
                      <a:pt x="7248" y="11906"/>
                      <a:pt x="7248" y="18574"/>
                    </a:cubicBezTo>
                    <a:cubicBezTo>
                      <a:pt x="6295" y="24289"/>
                      <a:pt x="12010" y="30004"/>
                      <a:pt x="18678" y="3000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4" name="Freeform: Shape 404">
                <a:extLst>
                  <a:ext uri="{FF2B5EF4-FFF2-40B4-BE49-F238E27FC236}">
                    <a16:creationId xmlns:a16="http://schemas.microsoft.com/office/drawing/2014/main" id="{0CB52DAA-AB96-3ECE-5C2C-0432900A8C39}"/>
                  </a:ext>
                </a:extLst>
              </p:cNvPr>
              <p:cNvSpPr/>
              <p:nvPr/>
            </p:nvSpPr>
            <p:spPr>
              <a:xfrm>
                <a:off x="5753576" y="3219926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6669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5" name="Freeform: Shape 405">
                <a:extLst>
                  <a:ext uri="{FF2B5EF4-FFF2-40B4-BE49-F238E27FC236}">
                    <a16:creationId xmlns:a16="http://schemas.microsoft.com/office/drawing/2014/main" id="{99CF56DA-2B07-4976-09CD-EEDA1AF3F46C}"/>
                  </a:ext>
                </a:extLst>
              </p:cNvPr>
              <p:cNvSpPr/>
              <p:nvPr/>
            </p:nvSpPr>
            <p:spPr>
              <a:xfrm>
                <a:off x="6035516" y="2895124"/>
                <a:ext cx="38100" cy="38100"/>
              </a:xfrm>
              <a:custGeom>
                <a:avLst/>
                <a:gdLst>
                  <a:gd name="connsiteX0" fmla="*/ 21431 w 38100"/>
                  <a:gd name="connsiteY0" fmla="*/ 7144 h 38100"/>
                  <a:gd name="connsiteX1" fmla="*/ 7144 w 38100"/>
                  <a:gd name="connsiteY1" fmla="*/ 21431 h 38100"/>
                  <a:gd name="connsiteX2" fmla="*/ 21431 w 38100"/>
                  <a:gd name="connsiteY2" fmla="*/ 35719 h 38100"/>
                  <a:gd name="connsiteX3" fmla="*/ 35719 w 38100"/>
                  <a:gd name="connsiteY3" fmla="*/ 21431 h 38100"/>
                  <a:gd name="connsiteX4" fmla="*/ 21431 w 38100"/>
                  <a:gd name="connsiteY4" fmla="*/ 714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21431" y="7144"/>
                    </a:moveTo>
                    <a:cubicBezTo>
                      <a:pt x="13811" y="7144"/>
                      <a:pt x="7144" y="13811"/>
                      <a:pt x="7144" y="21431"/>
                    </a:cubicBezTo>
                    <a:cubicBezTo>
                      <a:pt x="7144" y="29051"/>
                      <a:pt x="13811" y="35719"/>
                      <a:pt x="21431" y="35719"/>
                    </a:cubicBezTo>
                    <a:cubicBezTo>
                      <a:pt x="29051" y="35719"/>
                      <a:pt x="35719" y="29051"/>
                      <a:pt x="35719" y="21431"/>
                    </a:cubicBezTo>
                    <a:cubicBezTo>
                      <a:pt x="36671" y="13811"/>
                      <a:pt x="30004" y="7144"/>
                      <a:pt x="2143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6" name="Freeform: Shape 406">
                <a:extLst>
                  <a:ext uri="{FF2B5EF4-FFF2-40B4-BE49-F238E27FC236}">
                    <a16:creationId xmlns:a16="http://schemas.microsoft.com/office/drawing/2014/main" id="{AC5AA1CC-8BD5-A2B1-B59F-245EFA8558A4}"/>
                  </a:ext>
                </a:extLst>
              </p:cNvPr>
              <p:cNvSpPr/>
              <p:nvPr/>
            </p:nvSpPr>
            <p:spPr>
              <a:xfrm>
                <a:off x="5612606" y="3429476"/>
                <a:ext cx="171450" cy="190500"/>
              </a:xfrm>
              <a:custGeom>
                <a:avLst/>
                <a:gdLst>
                  <a:gd name="connsiteX0" fmla="*/ 60484 w 171450"/>
                  <a:gd name="connsiteY0" fmla="*/ 172879 h 190500"/>
                  <a:gd name="connsiteX1" fmla="*/ 75724 w 171450"/>
                  <a:gd name="connsiteY1" fmla="*/ 188119 h 190500"/>
                  <a:gd name="connsiteX2" fmla="*/ 90964 w 171450"/>
                  <a:gd name="connsiteY2" fmla="*/ 172879 h 190500"/>
                  <a:gd name="connsiteX3" fmla="*/ 88106 w 171450"/>
                  <a:gd name="connsiteY3" fmla="*/ 164306 h 190500"/>
                  <a:gd name="connsiteX4" fmla="*/ 110966 w 171450"/>
                  <a:gd name="connsiteY4" fmla="*/ 131921 h 190500"/>
                  <a:gd name="connsiteX5" fmla="*/ 103346 w 171450"/>
                  <a:gd name="connsiteY5" fmla="*/ 110966 h 190500"/>
                  <a:gd name="connsiteX6" fmla="*/ 104299 w 171450"/>
                  <a:gd name="connsiteY6" fmla="*/ 102394 h 190500"/>
                  <a:gd name="connsiteX7" fmla="*/ 103346 w 171450"/>
                  <a:gd name="connsiteY7" fmla="*/ 94774 h 190500"/>
                  <a:gd name="connsiteX8" fmla="*/ 107156 w 171450"/>
                  <a:gd name="connsiteY8" fmla="*/ 94774 h 190500"/>
                  <a:gd name="connsiteX9" fmla="*/ 137636 w 171450"/>
                  <a:gd name="connsiteY9" fmla="*/ 70009 h 190500"/>
                  <a:gd name="connsiteX10" fmla="*/ 146209 w 171450"/>
                  <a:gd name="connsiteY10" fmla="*/ 71914 h 190500"/>
                  <a:gd name="connsiteX11" fmla="*/ 172879 w 171450"/>
                  <a:gd name="connsiteY11" fmla="*/ 45244 h 190500"/>
                  <a:gd name="connsiteX12" fmla="*/ 146209 w 171450"/>
                  <a:gd name="connsiteY12" fmla="*/ 18574 h 190500"/>
                  <a:gd name="connsiteX13" fmla="*/ 139541 w 171450"/>
                  <a:gd name="connsiteY13" fmla="*/ 19526 h 190500"/>
                  <a:gd name="connsiteX14" fmla="*/ 124301 w 171450"/>
                  <a:gd name="connsiteY14" fmla="*/ 7144 h 190500"/>
                  <a:gd name="connsiteX15" fmla="*/ 108109 w 171450"/>
                  <a:gd name="connsiteY15" fmla="*/ 23336 h 190500"/>
                  <a:gd name="connsiteX16" fmla="*/ 111919 w 171450"/>
                  <a:gd name="connsiteY16" fmla="*/ 33814 h 190500"/>
                  <a:gd name="connsiteX17" fmla="*/ 106204 w 171450"/>
                  <a:gd name="connsiteY17" fmla="*/ 32861 h 190500"/>
                  <a:gd name="connsiteX18" fmla="*/ 90964 w 171450"/>
                  <a:gd name="connsiteY18" fmla="*/ 36671 h 190500"/>
                  <a:gd name="connsiteX19" fmla="*/ 63341 w 171450"/>
                  <a:gd name="connsiteY19" fmla="*/ 19526 h 190500"/>
                  <a:gd name="connsiteX20" fmla="*/ 31909 w 171450"/>
                  <a:gd name="connsiteY20" fmla="*/ 50959 h 190500"/>
                  <a:gd name="connsiteX21" fmla="*/ 39529 w 171450"/>
                  <a:gd name="connsiteY21" fmla="*/ 70961 h 190500"/>
                  <a:gd name="connsiteX22" fmla="*/ 24289 w 171450"/>
                  <a:gd name="connsiteY22" fmla="*/ 101441 h 190500"/>
                  <a:gd name="connsiteX23" fmla="*/ 24289 w 171450"/>
                  <a:gd name="connsiteY23" fmla="*/ 105251 h 190500"/>
                  <a:gd name="connsiteX24" fmla="*/ 18574 w 171450"/>
                  <a:gd name="connsiteY24" fmla="*/ 103346 h 190500"/>
                  <a:gd name="connsiteX25" fmla="*/ 7144 w 171450"/>
                  <a:gd name="connsiteY25" fmla="*/ 114776 h 190500"/>
                  <a:gd name="connsiteX26" fmla="*/ 18574 w 171450"/>
                  <a:gd name="connsiteY26" fmla="*/ 126206 h 190500"/>
                  <a:gd name="connsiteX27" fmla="*/ 26194 w 171450"/>
                  <a:gd name="connsiteY27" fmla="*/ 123349 h 190500"/>
                  <a:gd name="connsiteX28" fmla="*/ 41434 w 171450"/>
                  <a:gd name="connsiteY28" fmla="*/ 140494 h 190500"/>
                  <a:gd name="connsiteX29" fmla="*/ 62389 w 171450"/>
                  <a:gd name="connsiteY29" fmla="*/ 164306 h 190500"/>
                  <a:gd name="connsiteX30" fmla="*/ 60484 w 171450"/>
                  <a:gd name="connsiteY30" fmla="*/ 172879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71450" h="190500">
                    <a:moveTo>
                      <a:pt x="60484" y="172879"/>
                    </a:moveTo>
                    <a:cubicBezTo>
                      <a:pt x="60484" y="181451"/>
                      <a:pt x="67151" y="188119"/>
                      <a:pt x="75724" y="188119"/>
                    </a:cubicBezTo>
                    <a:cubicBezTo>
                      <a:pt x="84296" y="188119"/>
                      <a:pt x="90964" y="181451"/>
                      <a:pt x="90964" y="172879"/>
                    </a:cubicBezTo>
                    <a:cubicBezTo>
                      <a:pt x="90964" y="169069"/>
                      <a:pt x="90011" y="166211"/>
                      <a:pt x="88106" y="164306"/>
                    </a:cubicBezTo>
                    <a:cubicBezTo>
                      <a:pt x="101441" y="159544"/>
                      <a:pt x="110966" y="147161"/>
                      <a:pt x="110966" y="131921"/>
                    </a:cubicBezTo>
                    <a:cubicBezTo>
                      <a:pt x="110966" y="124301"/>
                      <a:pt x="108109" y="116681"/>
                      <a:pt x="103346" y="110966"/>
                    </a:cubicBezTo>
                    <a:cubicBezTo>
                      <a:pt x="104299" y="108109"/>
                      <a:pt x="104299" y="105251"/>
                      <a:pt x="104299" y="102394"/>
                    </a:cubicBezTo>
                    <a:cubicBezTo>
                      <a:pt x="104299" y="99536"/>
                      <a:pt x="104299" y="97631"/>
                      <a:pt x="103346" y="94774"/>
                    </a:cubicBezTo>
                    <a:cubicBezTo>
                      <a:pt x="104299" y="94774"/>
                      <a:pt x="106204" y="94774"/>
                      <a:pt x="107156" y="94774"/>
                    </a:cubicBezTo>
                    <a:cubicBezTo>
                      <a:pt x="122396" y="94774"/>
                      <a:pt x="134779" y="84296"/>
                      <a:pt x="137636" y="70009"/>
                    </a:cubicBezTo>
                    <a:cubicBezTo>
                      <a:pt x="140494" y="70961"/>
                      <a:pt x="143351" y="71914"/>
                      <a:pt x="146209" y="71914"/>
                    </a:cubicBezTo>
                    <a:cubicBezTo>
                      <a:pt x="161449" y="71914"/>
                      <a:pt x="172879" y="59531"/>
                      <a:pt x="172879" y="45244"/>
                    </a:cubicBezTo>
                    <a:cubicBezTo>
                      <a:pt x="172879" y="30956"/>
                      <a:pt x="160496" y="18574"/>
                      <a:pt x="146209" y="18574"/>
                    </a:cubicBezTo>
                    <a:cubicBezTo>
                      <a:pt x="144304" y="18574"/>
                      <a:pt x="141446" y="18574"/>
                      <a:pt x="139541" y="19526"/>
                    </a:cubicBezTo>
                    <a:cubicBezTo>
                      <a:pt x="138589" y="11906"/>
                      <a:pt x="131921" y="7144"/>
                      <a:pt x="124301" y="7144"/>
                    </a:cubicBezTo>
                    <a:cubicBezTo>
                      <a:pt x="115729" y="7144"/>
                      <a:pt x="108109" y="13811"/>
                      <a:pt x="108109" y="23336"/>
                    </a:cubicBezTo>
                    <a:cubicBezTo>
                      <a:pt x="108109" y="27146"/>
                      <a:pt x="110014" y="30956"/>
                      <a:pt x="111919" y="33814"/>
                    </a:cubicBezTo>
                    <a:cubicBezTo>
                      <a:pt x="110014" y="33814"/>
                      <a:pt x="108109" y="32861"/>
                      <a:pt x="106204" y="32861"/>
                    </a:cubicBezTo>
                    <a:cubicBezTo>
                      <a:pt x="100489" y="32861"/>
                      <a:pt x="95726" y="34766"/>
                      <a:pt x="90964" y="36671"/>
                    </a:cubicBezTo>
                    <a:cubicBezTo>
                      <a:pt x="85249" y="27146"/>
                      <a:pt x="75724" y="19526"/>
                      <a:pt x="63341" y="19526"/>
                    </a:cubicBezTo>
                    <a:cubicBezTo>
                      <a:pt x="46196" y="19526"/>
                      <a:pt x="31909" y="33814"/>
                      <a:pt x="31909" y="50959"/>
                    </a:cubicBezTo>
                    <a:cubicBezTo>
                      <a:pt x="31909" y="58579"/>
                      <a:pt x="34766" y="65246"/>
                      <a:pt x="39529" y="70961"/>
                    </a:cubicBezTo>
                    <a:cubicBezTo>
                      <a:pt x="30004" y="78581"/>
                      <a:pt x="24289" y="89059"/>
                      <a:pt x="24289" y="101441"/>
                    </a:cubicBezTo>
                    <a:cubicBezTo>
                      <a:pt x="24289" y="103346"/>
                      <a:pt x="24289" y="104299"/>
                      <a:pt x="24289" y="105251"/>
                    </a:cubicBezTo>
                    <a:cubicBezTo>
                      <a:pt x="22384" y="104299"/>
                      <a:pt x="20479" y="103346"/>
                      <a:pt x="18574" y="103346"/>
                    </a:cubicBezTo>
                    <a:cubicBezTo>
                      <a:pt x="12859" y="103346"/>
                      <a:pt x="7144" y="108109"/>
                      <a:pt x="7144" y="114776"/>
                    </a:cubicBezTo>
                    <a:cubicBezTo>
                      <a:pt x="7144" y="120491"/>
                      <a:pt x="11906" y="126206"/>
                      <a:pt x="18574" y="126206"/>
                    </a:cubicBezTo>
                    <a:cubicBezTo>
                      <a:pt x="21431" y="126206"/>
                      <a:pt x="24289" y="125254"/>
                      <a:pt x="26194" y="123349"/>
                    </a:cubicBezTo>
                    <a:cubicBezTo>
                      <a:pt x="28099" y="130969"/>
                      <a:pt x="33814" y="137636"/>
                      <a:pt x="41434" y="140494"/>
                    </a:cubicBezTo>
                    <a:cubicBezTo>
                      <a:pt x="44291" y="151924"/>
                      <a:pt x="51911" y="160496"/>
                      <a:pt x="62389" y="164306"/>
                    </a:cubicBezTo>
                    <a:cubicBezTo>
                      <a:pt x="61436" y="166211"/>
                      <a:pt x="60484" y="169069"/>
                      <a:pt x="60484" y="17287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7" name="Freeform: Shape 407">
                <a:extLst>
                  <a:ext uri="{FF2B5EF4-FFF2-40B4-BE49-F238E27FC236}">
                    <a16:creationId xmlns:a16="http://schemas.microsoft.com/office/drawing/2014/main" id="{B5DCC387-9D55-843C-8877-AEF1E3E22750}"/>
                  </a:ext>
                </a:extLst>
              </p:cNvPr>
              <p:cNvSpPr/>
              <p:nvPr/>
            </p:nvSpPr>
            <p:spPr>
              <a:xfrm>
                <a:off x="5805011" y="4197191"/>
                <a:ext cx="66675" cy="57150"/>
              </a:xfrm>
              <a:custGeom>
                <a:avLst/>
                <a:gdLst>
                  <a:gd name="connsiteX0" fmla="*/ 39529 w 66675"/>
                  <a:gd name="connsiteY0" fmla="*/ 50959 h 57150"/>
                  <a:gd name="connsiteX1" fmla="*/ 61436 w 66675"/>
                  <a:gd name="connsiteY1" fmla="*/ 29051 h 57150"/>
                  <a:gd name="connsiteX2" fmla="*/ 39529 w 66675"/>
                  <a:gd name="connsiteY2" fmla="*/ 7144 h 57150"/>
                  <a:gd name="connsiteX3" fmla="*/ 20479 w 66675"/>
                  <a:gd name="connsiteY3" fmla="*/ 17621 h 57150"/>
                  <a:gd name="connsiteX4" fmla="*/ 19526 w 66675"/>
                  <a:gd name="connsiteY4" fmla="*/ 17621 h 57150"/>
                  <a:gd name="connsiteX5" fmla="*/ 7144 w 66675"/>
                  <a:gd name="connsiteY5" fmla="*/ 30004 h 57150"/>
                  <a:gd name="connsiteX6" fmla="*/ 19526 w 66675"/>
                  <a:gd name="connsiteY6" fmla="*/ 42386 h 57150"/>
                  <a:gd name="connsiteX7" fmla="*/ 22384 w 66675"/>
                  <a:gd name="connsiteY7" fmla="*/ 41434 h 57150"/>
                  <a:gd name="connsiteX8" fmla="*/ 39529 w 66675"/>
                  <a:gd name="connsiteY8" fmla="*/ 50959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6675" h="57150">
                    <a:moveTo>
                      <a:pt x="39529" y="50959"/>
                    </a:moveTo>
                    <a:cubicBezTo>
                      <a:pt x="51911" y="50959"/>
                      <a:pt x="61436" y="41434"/>
                      <a:pt x="61436" y="29051"/>
                    </a:cubicBezTo>
                    <a:cubicBezTo>
                      <a:pt x="61436" y="16669"/>
                      <a:pt x="51911" y="7144"/>
                      <a:pt x="39529" y="7144"/>
                    </a:cubicBezTo>
                    <a:cubicBezTo>
                      <a:pt x="31909" y="7144"/>
                      <a:pt x="24289" y="11906"/>
                      <a:pt x="20479" y="17621"/>
                    </a:cubicBezTo>
                    <a:cubicBezTo>
                      <a:pt x="20479" y="17621"/>
                      <a:pt x="20479" y="17621"/>
                      <a:pt x="19526" y="17621"/>
                    </a:cubicBezTo>
                    <a:cubicBezTo>
                      <a:pt x="12859" y="17621"/>
                      <a:pt x="7144" y="23336"/>
                      <a:pt x="7144" y="30004"/>
                    </a:cubicBezTo>
                    <a:cubicBezTo>
                      <a:pt x="7144" y="36671"/>
                      <a:pt x="12859" y="42386"/>
                      <a:pt x="19526" y="42386"/>
                    </a:cubicBezTo>
                    <a:cubicBezTo>
                      <a:pt x="20479" y="42386"/>
                      <a:pt x="21431" y="42386"/>
                      <a:pt x="22384" y="41434"/>
                    </a:cubicBezTo>
                    <a:cubicBezTo>
                      <a:pt x="27146" y="48101"/>
                      <a:pt x="32861" y="50959"/>
                      <a:pt x="39529" y="509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8" name="Freeform: Shape 408">
                <a:extLst>
                  <a:ext uri="{FF2B5EF4-FFF2-40B4-BE49-F238E27FC236}">
                    <a16:creationId xmlns:a16="http://schemas.microsoft.com/office/drawing/2014/main" id="{C7DC8B9E-AC66-54DC-FECD-F5DBD5CCB866}"/>
                  </a:ext>
                </a:extLst>
              </p:cNvPr>
              <p:cNvSpPr/>
              <p:nvPr/>
            </p:nvSpPr>
            <p:spPr>
              <a:xfrm>
                <a:off x="5743099" y="3115151"/>
                <a:ext cx="66675" cy="76200"/>
              </a:xfrm>
              <a:custGeom>
                <a:avLst/>
                <a:gdLst>
                  <a:gd name="connsiteX0" fmla="*/ 18574 w 66675"/>
                  <a:gd name="connsiteY0" fmla="*/ 56674 h 76200"/>
                  <a:gd name="connsiteX1" fmla="*/ 10954 w 66675"/>
                  <a:gd name="connsiteY1" fmla="*/ 67151 h 76200"/>
                  <a:gd name="connsiteX2" fmla="*/ 21431 w 66675"/>
                  <a:gd name="connsiteY2" fmla="*/ 77629 h 76200"/>
                  <a:gd name="connsiteX3" fmla="*/ 31909 w 66675"/>
                  <a:gd name="connsiteY3" fmla="*/ 67151 h 76200"/>
                  <a:gd name="connsiteX4" fmla="*/ 30956 w 66675"/>
                  <a:gd name="connsiteY4" fmla="*/ 62389 h 76200"/>
                  <a:gd name="connsiteX5" fmla="*/ 34766 w 66675"/>
                  <a:gd name="connsiteY5" fmla="*/ 62389 h 76200"/>
                  <a:gd name="connsiteX6" fmla="*/ 62389 w 66675"/>
                  <a:gd name="connsiteY6" fmla="*/ 34766 h 76200"/>
                  <a:gd name="connsiteX7" fmla="*/ 34766 w 66675"/>
                  <a:gd name="connsiteY7" fmla="*/ 7144 h 76200"/>
                  <a:gd name="connsiteX8" fmla="*/ 7144 w 66675"/>
                  <a:gd name="connsiteY8" fmla="*/ 34766 h 76200"/>
                  <a:gd name="connsiteX9" fmla="*/ 18574 w 66675"/>
                  <a:gd name="connsiteY9" fmla="*/ 5667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675" h="76200">
                    <a:moveTo>
                      <a:pt x="18574" y="56674"/>
                    </a:moveTo>
                    <a:cubicBezTo>
                      <a:pt x="13811" y="57626"/>
                      <a:pt x="10954" y="62389"/>
                      <a:pt x="10954" y="67151"/>
                    </a:cubicBezTo>
                    <a:cubicBezTo>
                      <a:pt x="10954" y="72866"/>
                      <a:pt x="15716" y="77629"/>
                      <a:pt x="21431" y="77629"/>
                    </a:cubicBezTo>
                    <a:cubicBezTo>
                      <a:pt x="27146" y="77629"/>
                      <a:pt x="31909" y="72866"/>
                      <a:pt x="31909" y="67151"/>
                    </a:cubicBezTo>
                    <a:cubicBezTo>
                      <a:pt x="31909" y="65246"/>
                      <a:pt x="30956" y="63341"/>
                      <a:pt x="30956" y="62389"/>
                    </a:cubicBezTo>
                    <a:cubicBezTo>
                      <a:pt x="31909" y="62389"/>
                      <a:pt x="33814" y="62389"/>
                      <a:pt x="34766" y="62389"/>
                    </a:cubicBezTo>
                    <a:cubicBezTo>
                      <a:pt x="50006" y="62389"/>
                      <a:pt x="62389" y="50006"/>
                      <a:pt x="62389" y="34766"/>
                    </a:cubicBezTo>
                    <a:cubicBezTo>
                      <a:pt x="62389" y="19526"/>
                      <a:pt x="50006" y="7144"/>
                      <a:pt x="34766" y="7144"/>
                    </a:cubicBezTo>
                    <a:cubicBezTo>
                      <a:pt x="19526" y="7144"/>
                      <a:pt x="7144" y="19526"/>
                      <a:pt x="7144" y="34766"/>
                    </a:cubicBezTo>
                    <a:cubicBezTo>
                      <a:pt x="7144" y="44291"/>
                      <a:pt x="11906" y="51911"/>
                      <a:pt x="18574" y="5667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9" name="Freeform: Shape 409">
                <a:extLst>
                  <a:ext uri="{FF2B5EF4-FFF2-40B4-BE49-F238E27FC236}">
                    <a16:creationId xmlns:a16="http://schemas.microsoft.com/office/drawing/2014/main" id="{6897B67A-4908-43F6-B80A-9E6324769C88}"/>
                  </a:ext>
                </a:extLst>
              </p:cNvPr>
              <p:cNvSpPr/>
              <p:nvPr/>
            </p:nvSpPr>
            <p:spPr>
              <a:xfrm>
                <a:off x="5561171" y="3656171"/>
                <a:ext cx="28575" cy="28575"/>
              </a:xfrm>
              <a:custGeom>
                <a:avLst/>
                <a:gdLst>
                  <a:gd name="connsiteX0" fmla="*/ 17621 w 28575"/>
                  <a:gd name="connsiteY0" fmla="*/ 7144 h 28575"/>
                  <a:gd name="connsiteX1" fmla="*/ 7144 w 28575"/>
                  <a:gd name="connsiteY1" fmla="*/ 17621 h 28575"/>
                  <a:gd name="connsiteX2" fmla="*/ 17621 w 28575"/>
                  <a:gd name="connsiteY2" fmla="*/ 28099 h 28575"/>
                  <a:gd name="connsiteX3" fmla="*/ 28099 w 28575"/>
                  <a:gd name="connsiteY3" fmla="*/ 17621 h 28575"/>
                  <a:gd name="connsiteX4" fmla="*/ 17621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7621" y="7144"/>
                    </a:moveTo>
                    <a:cubicBezTo>
                      <a:pt x="11906" y="7144"/>
                      <a:pt x="7144" y="11906"/>
                      <a:pt x="7144" y="17621"/>
                    </a:cubicBezTo>
                    <a:cubicBezTo>
                      <a:pt x="7144" y="23336"/>
                      <a:pt x="11906" y="28099"/>
                      <a:pt x="17621" y="28099"/>
                    </a:cubicBezTo>
                    <a:cubicBezTo>
                      <a:pt x="23336" y="28099"/>
                      <a:pt x="28099" y="23336"/>
                      <a:pt x="28099" y="17621"/>
                    </a:cubicBezTo>
                    <a:cubicBezTo>
                      <a:pt x="27146" y="11906"/>
                      <a:pt x="23336" y="7144"/>
                      <a:pt x="17621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0" name="Freeform: Shape 410">
                <a:extLst>
                  <a:ext uri="{FF2B5EF4-FFF2-40B4-BE49-F238E27FC236}">
                    <a16:creationId xmlns:a16="http://schemas.microsoft.com/office/drawing/2014/main" id="{7ABDCF8F-4E6D-9E0E-2721-4A9D491EE8DC}"/>
                  </a:ext>
                </a:extLst>
              </p:cNvPr>
              <p:cNvSpPr/>
              <p:nvPr/>
            </p:nvSpPr>
            <p:spPr>
              <a:xfrm>
                <a:off x="5945981" y="3291038"/>
                <a:ext cx="47625" cy="38100"/>
              </a:xfrm>
              <a:custGeom>
                <a:avLst/>
                <a:gdLst>
                  <a:gd name="connsiteX0" fmla="*/ 7144 w 47625"/>
                  <a:gd name="connsiteY0" fmla="*/ 21757 h 38100"/>
                  <a:gd name="connsiteX1" fmla="*/ 23336 w 47625"/>
                  <a:gd name="connsiteY1" fmla="*/ 37950 h 38100"/>
                  <a:gd name="connsiteX2" fmla="*/ 37624 w 47625"/>
                  <a:gd name="connsiteY2" fmla="*/ 28425 h 38100"/>
                  <a:gd name="connsiteX3" fmla="*/ 47149 w 47625"/>
                  <a:gd name="connsiteY3" fmla="*/ 17947 h 38100"/>
                  <a:gd name="connsiteX4" fmla="*/ 36671 w 47625"/>
                  <a:gd name="connsiteY4" fmla="*/ 7470 h 38100"/>
                  <a:gd name="connsiteX5" fmla="*/ 30956 w 47625"/>
                  <a:gd name="connsiteY5" fmla="*/ 9375 h 38100"/>
                  <a:gd name="connsiteX6" fmla="*/ 23336 w 47625"/>
                  <a:gd name="connsiteY6" fmla="*/ 7470 h 38100"/>
                  <a:gd name="connsiteX7" fmla="*/ 7144 w 47625"/>
                  <a:gd name="connsiteY7" fmla="*/ 21757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7625" h="38100">
                    <a:moveTo>
                      <a:pt x="7144" y="21757"/>
                    </a:moveTo>
                    <a:cubicBezTo>
                      <a:pt x="7144" y="30330"/>
                      <a:pt x="13811" y="37950"/>
                      <a:pt x="23336" y="37950"/>
                    </a:cubicBezTo>
                    <a:cubicBezTo>
                      <a:pt x="30004" y="37950"/>
                      <a:pt x="35719" y="34140"/>
                      <a:pt x="37624" y="28425"/>
                    </a:cubicBezTo>
                    <a:cubicBezTo>
                      <a:pt x="43339" y="27472"/>
                      <a:pt x="47149" y="23662"/>
                      <a:pt x="47149" y="17947"/>
                    </a:cubicBezTo>
                    <a:cubicBezTo>
                      <a:pt x="47149" y="12232"/>
                      <a:pt x="42386" y="7470"/>
                      <a:pt x="36671" y="7470"/>
                    </a:cubicBezTo>
                    <a:cubicBezTo>
                      <a:pt x="34766" y="7470"/>
                      <a:pt x="32861" y="8422"/>
                      <a:pt x="30956" y="9375"/>
                    </a:cubicBezTo>
                    <a:cubicBezTo>
                      <a:pt x="29051" y="8422"/>
                      <a:pt x="26194" y="7470"/>
                      <a:pt x="23336" y="7470"/>
                    </a:cubicBezTo>
                    <a:cubicBezTo>
                      <a:pt x="14764" y="5565"/>
                      <a:pt x="7144" y="12232"/>
                      <a:pt x="7144" y="2175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1" name="Freeform: Shape 411">
                <a:extLst>
                  <a:ext uri="{FF2B5EF4-FFF2-40B4-BE49-F238E27FC236}">
                    <a16:creationId xmlns:a16="http://schemas.microsoft.com/office/drawing/2014/main" id="{BAA609FC-98A9-BB63-2ACF-FBC567EB3865}"/>
                  </a:ext>
                </a:extLst>
              </p:cNvPr>
              <p:cNvSpPr/>
              <p:nvPr/>
            </p:nvSpPr>
            <p:spPr>
              <a:xfrm>
                <a:off x="5442109" y="3480911"/>
                <a:ext cx="19050" cy="19050"/>
              </a:xfrm>
              <a:custGeom>
                <a:avLst/>
                <a:gdLst>
                  <a:gd name="connsiteX0" fmla="*/ 18574 w 19050"/>
                  <a:gd name="connsiteY0" fmla="*/ 12859 h 19050"/>
                  <a:gd name="connsiteX1" fmla="*/ 12859 w 19050"/>
                  <a:gd name="connsiteY1" fmla="*/ 7144 h 19050"/>
                  <a:gd name="connsiteX2" fmla="*/ 7144 w 19050"/>
                  <a:gd name="connsiteY2" fmla="*/ 12859 h 19050"/>
                  <a:gd name="connsiteX3" fmla="*/ 12859 w 19050"/>
                  <a:gd name="connsiteY3" fmla="*/ 18574 h 19050"/>
                  <a:gd name="connsiteX4" fmla="*/ 18574 w 19050"/>
                  <a:gd name="connsiteY4" fmla="*/ 12859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050" h="19050">
                    <a:moveTo>
                      <a:pt x="18574" y="12859"/>
                    </a:moveTo>
                    <a:cubicBezTo>
                      <a:pt x="18574" y="10001"/>
                      <a:pt x="15716" y="7144"/>
                      <a:pt x="12859" y="7144"/>
                    </a:cubicBezTo>
                    <a:cubicBezTo>
                      <a:pt x="10001" y="7144"/>
                      <a:pt x="7144" y="10001"/>
                      <a:pt x="7144" y="12859"/>
                    </a:cubicBezTo>
                    <a:cubicBezTo>
                      <a:pt x="7144" y="15716"/>
                      <a:pt x="10001" y="18574"/>
                      <a:pt x="12859" y="18574"/>
                    </a:cubicBezTo>
                    <a:cubicBezTo>
                      <a:pt x="15716" y="18574"/>
                      <a:pt x="18574" y="15716"/>
                      <a:pt x="18574" y="128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2" name="Freeform: Shape 412">
                <a:extLst>
                  <a:ext uri="{FF2B5EF4-FFF2-40B4-BE49-F238E27FC236}">
                    <a16:creationId xmlns:a16="http://schemas.microsoft.com/office/drawing/2014/main" id="{C0F9DCE2-A038-673C-2E91-61DEA2FFF910}"/>
                  </a:ext>
                </a:extLst>
              </p:cNvPr>
              <p:cNvSpPr/>
              <p:nvPr/>
            </p:nvSpPr>
            <p:spPr>
              <a:xfrm>
                <a:off x="5835491" y="2999899"/>
                <a:ext cx="47625" cy="38100"/>
              </a:xfrm>
              <a:custGeom>
                <a:avLst/>
                <a:gdLst>
                  <a:gd name="connsiteX0" fmla="*/ 15716 w 47625"/>
                  <a:gd name="connsiteY0" fmla="*/ 15716 h 38100"/>
                  <a:gd name="connsiteX1" fmla="*/ 7144 w 47625"/>
                  <a:gd name="connsiteY1" fmla="*/ 24289 h 38100"/>
                  <a:gd name="connsiteX2" fmla="*/ 15716 w 47625"/>
                  <a:gd name="connsiteY2" fmla="*/ 32861 h 38100"/>
                  <a:gd name="connsiteX3" fmla="*/ 21431 w 47625"/>
                  <a:gd name="connsiteY3" fmla="*/ 30956 h 38100"/>
                  <a:gd name="connsiteX4" fmla="*/ 33814 w 47625"/>
                  <a:gd name="connsiteY4" fmla="*/ 37624 h 38100"/>
                  <a:gd name="connsiteX5" fmla="*/ 49054 w 47625"/>
                  <a:gd name="connsiteY5" fmla="*/ 22384 h 38100"/>
                  <a:gd name="connsiteX6" fmla="*/ 33814 w 47625"/>
                  <a:gd name="connsiteY6" fmla="*/ 7144 h 38100"/>
                  <a:gd name="connsiteX7" fmla="*/ 18574 w 47625"/>
                  <a:gd name="connsiteY7" fmla="*/ 17621 h 38100"/>
                  <a:gd name="connsiteX8" fmla="*/ 15716 w 47625"/>
                  <a:gd name="connsiteY8" fmla="*/ 1571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625" h="38100">
                    <a:moveTo>
                      <a:pt x="15716" y="15716"/>
                    </a:moveTo>
                    <a:cubicBezTo>
                      <a:pt x="10954" y="15716"/>
                      <a:pt x="7144" y="19526"/>
                      <a:pt x="7144" y="24289"/>
                    </a:cubicBezTo>
                    <a:cubicBezTo>
                      <a:pt x="7144" y="29051"/>
                      <a:pt x="10954" y="32861"/>
                      <a:pt x="15716" y="32861"/>
                    </a:cubicBezTo>
                    <a:cubicBezTo>
                      <a:pt x="17621" y="32861"/>
                      <a:pt x="19526" y="31909"/>
                      <a:pt x="21431" y="30956"/>
                    </a:cubicBezTo>
                    <a:cubicBezTo>
                      <a:pt x="24289" y="34766"/>
                      <a:pt x="29051" y="37624"/>
                      <a:pt x="33814" y="37624"/>
                    </a:cubicBezTo>
                    <a:cubicBezTo>
                      <a:pt x="42386" y="37624"/>
                      <a:pt x="49054" y="30956"/>
                      <a:pt x="49054" y="22384"/>
                    </a:cubicBezTo>
                    <a:cubicBezTo>
                      <a:pt x="49054" y="13811"/>
                      <a:pt x="42386" y="7144"/>
                      <a:pt x="33814" y="7144"/>
                    </a:cubicBezTo>
                    <a:cubicBezTo>
                      <a:pt x="27146" y="7144"/>
                      <a:pt x="21431" y="11906"/>
                      <a:pt x="18574" y="17621"/>
                    </a:cubicBezTo>
                    <a:cubicBezTo>
                      <a:pt x="17621" y="15716"/>
                      <a:pt x="16669" y="15716"/>
                      <a:pt x="15716" y="1571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3" name="Freeform: Shape 413">
                <a:extLst>
                  <a:ext uri="{FF2B5EF4-FFF2-40B4-BE49-F238E27FC236}">
                    <a16:creationId xmlns:a16="http://schemas.microsoft.com/office/drawing/2014/main" id="{AECAE575-3D54-0580-E250-68378B192163}"/>
                  </a:ext>
                </a:extLst>
              </p:cNvPr>
              <p:cNvSpPr/>
              <p:nvPr/>
            </p:nvSpPr>
            <p:spPr>
              <a:xfrm>
                <a:off x="5748814" y="3547586"/>
                <a:ext cx="57150" cy="57150"/>
              </a:xfrm>
              <a:custGeom>
                <a:avLst/>
                <a:gdLst>
                  <a:gd name="connsiteX0" fmla="*/ 7144 w 57150"/>
                  <a:gd name="connsiteY0" fmla="*/ 30956 h 57150"/>
                  <a:gd name="connsiteX1" fmla="*/ 30956 w 57150"/>
                  <a:gd name="connsiteY1" fmla="*/ 54769 h 57150"/>
                  <a:gd name="connsiteX2" fmla="*/ 54769 w 57150"/>
                  <a:gd name="connsiteY2" fmla="*/ 30956 h 57150"/>
                  <a:gd name="connsiteX3" fmla="*/ 30956 w 57150"/>
                  <a:gd name="connsiteY3" fmla="*/ 7144 h 57150"/>
                  <a:gd name="connsiteX4" fmla="*/ 7144 w 57150"/>
                  <a:gd name="connsiteY4" fmla="*/ 30956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0956"/>
                    </a:moveTo>
                    <a:cubicBezTo>
                      <a:pt x="7144" y="44291"/>
                      <a:pt x="17621" y="54769"/>
                      <a:pt x="30956" y="54769"/>
                    </a:cubicBezTo>
                    <a:cubicBezTo>
                      <a:pt x="44291" y="54769"/>
                      <a:pt x="54769" y="44291"/>
                      <a:pt x="54769" y="30956"/>
                    </a:cubicBezTo>
                    <a:cubicBezTo>
                      <a:pt x="54769" y="17621"/>
                      <a:pt x="44291" y="7144"/>
                      <a:pt x="30956" y="7144"/>
                    </a:cubicBezTo>
                    <a:cubicBezTo>
                      <a:pt x="17621" y="7144"/>
                      <a:pt x="7144" y="17621"/>
                      <a:pt x="7144" y="3095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4" name="Freeform: Shape 414">
                <a:extLst>
                  <a:ext uri="{FF2B5EF4-FFF2-40B4-BE49-F238E27FC236}">
                    <a16:creationId xmlns:a16="http://schemas.microsoft.com/office/drawing/2014/main" id="{112905F6-FCD4-971A-B403-6A30469112FE}"/>
                  </a:ext>
                </a:extLst>
              </p:cNvPr>
              <p:cNvSpPr/>
              <p:nvPr/>
            </p:nvSpPr>
            <p:spPr>
              <a:xfrm>
                <a:off x="6052661" y="2749336"/>
                <a:ext cx="57150" cy="57150"/>
              </a:xfrm>
              <a:custGeom>
                <a:avLst/>
                <a:gdLst>
                  <a:gd name="connsiteX0" fmla="*/ 7144 w 57150"/>
                  <a:gd name="connsiteY0" fmla="*/ 31012 h 57150"/>
                  <a:gd name="connsiteX1" fmla="*/ 30956 w 57150"/>
                  <a:gd name="connsiteY1" fmla="*/ 54824 h 57150"/>
                  <a:gd name="connsiteX2" fmla="*/ 54769 w 57150"/>
                  <a:gd name="connsiteY2" fmla="*/ 31012 h 57150"/>
                  <a:gd name="connsiteX3" fmla="*/ 30956 w 57150"/>
                  <a:gd name="connsiteY3" fmla="*/ 7199 h 57150"/>
                  <a:gd name="connsiteX4" fmla="*/ 7144 w 57150"/>
                  <a:gd name="connsiteY4" fmla="*/ 31012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150" h="57150">
                    <a:moveTo>
                      <a:pt x="7144" y="31012"/>
                    </a:moveTo>
                    <a:cubicBezTo>
                      <a:pt x="7144" y="44347"/>
                      <a:pt x="17621" y="54824"/>
                      <a:pt x="30956" y="54824"/>
                    </a:cubicBezTo>
                    <a:cubicBezTo>
                      <a:pt x="44291" y="54824"/>
                      <a:pt x="54769" y="44347"/>
                      <a:pt x="54769" y="31012"/>
                    </a:cubicBezTo>
                    <a:cubicBezTo>
                      <a:pt x="54769" y="17677"/>
                      <a:pt x="44291" y="7199"/>
                      <a:pt x="30956" y="7199"/>
                    </a:cubicBezTo>
                    <a:cubicBezTo>
                      <a:pt x="17621" y="6247"/>
                      <a:pt x="7144" y="17677"/>
                      <a:pt x="7144" y="3101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5" name="Freeform: Shape 415">
                <a:extLst>
                  <a:ext uri="{FF2B5EF4-FFF2-40B4-BE49-F238E27FC236}">
                    <a16:creationId xmlns:a16="http://schemas.microsoft.com/office/drawing/2014/main" id="{4D54DF2A-326B-E3DA-3925-6CE32A5F279C}"/>
                  </a:ext>
                </a:extLst>
              </p:cNvPr>
              <p:cNvSpPr/>
              <p:nvPr/>
            </p:nvSpPr>
            <p:spPr>
              <a:xfrm>
                <a:off x="5403056" y="3395186"/>
                <a:ext cx="38100" cy="38100"/>
              </a:xfrm>
              <a:custGeom>
                <a:avLst/>
                <a:gdLst>
                  <a:gd name="connsiteX0" fmla="*/ 37624 w 38100"/>
                  <a:gd name="connsiteY0" fmla="*/ 22384 h 38100"/>
                  <a:gd name="connsiteX1" fmla="*/ 22384 w 38100"/>
                  <a:gd name="connsiteY1" fmla="*/ 37624 h 38100"/>
                  <a:gd name="connsiteX2" fmla="*/ 7144 w 38100"/>
                  <a:gd name="connsiteY2" fmla="*/ 22384 h 38100"/>
                  <a:gd name="connsiteX3" fmla="*/ 22384 w 38100"/>
                  <a:gd name="connsiteY3" fmla="*/ 7144 h 38100"/>
                  <a:gd name="connsiteX4" fmla="*/ 37624 w 38100"/>
                  <a:gd name="connsiteY4" fmla="*/ 2238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7624" y="22384"/>
                    </a:moveTo>
                    <a:cubicBezTo>
                      <a:pt x="37624" y="30801"/>
                      <a:pt x="30801" y="37624"/>
                      <a:pt x="22384" y="37624"/>
                    </a:cubicBezTo>
                    <a:cubicBezTo>
                      <a:pt x="13967" y="37624"/>
                      <a:pt x="7144" y="30801"/>
                      <a:pt x="7144" y="22384"/>
                    </a:cubicBezTo>
                    <a:cubicBezTo>
                      <a:pt x="7144" y="13967"/>
                      <a:pt x="13967" y="7144"/>
                      <a:pt x="22384" y="7144"/>
                    </a:cubicBezTo>
                    <a:cubicBezTo>
                      <a:pt x="30801" y="7144"/>
                      <a:pt x="37624" y="13967"/>
                      <a:pt x="37624" y="2238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6" name="Freeform: Shape 416">
                <a:extLst>
                  <a:ext uri="{FF2B5EF4-FFF2-40B4-BE49-F238E27FC236}">
                    <a16:creationId xmlns:a16="http://schemas.microsoft.com/office/drawing/2014/main" id="{C4CB5880-16F8-D1BC-B175-1B9387A7070E}"/>
                  </a:ext>
                </a:extLst>
              </p:cNvPr>
              <p:cNvSpPr/>
              <p:nvPr/>
            </p:nvSpPr>
            <p:spPr>
              <a:xfrm>
                <a:off x="5899309" y="3254216"/>
                <a:ext cx="28575" cy="28575"/>
              </a:xfrm>
              <a:custGeom>
                <a:avLst/>
                <a:gdLst>
                  <a:gd name="connsiteX0" fmla="*/ 16669 w 28575"/>
                  <a:gd name="connsiteY0" fmla="*/ 26194 h 28575"/>
                  <a:gd name="connsiteX1" fmla="*/ 26194 w 28575"/>
                  <a:gd name="connsiteY1" fmla="*/ 16669 h 28575"/>
                  <a:gd name="connsiteX2" fmla="*/ 16669 w 28575"/>
                  <a:gd name="connsiteY2" fmla="*/ 7144 h 28575"/>
                  <a:gd name="connsiteX3" fmla="*/ 7144 w 28575"/>
                  <a:gd name="connsiteY3" fmla="*/ 16669 h 28575"/>
                  <a:gd name="connsiteX4" fmla="*/ 16669 w 28575"/>
                  <a:gd name="connsiteY4" fmla="*/ 2619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6669" y="26194"/>
                    </a:moveTo>
                    <a:cubicBezTo>
                      <a:pt x="22384" y="26194"/>
                      <a:pt x="26194" y="22384"/>
                      <a:pt x="26194" y="16669"/>
                    </a:cubicBezTo>
                    <a:cubicBezTo>
                      <a:pt x="26194" y="10954"/>
                      <a:pt x="22384" y="7144"/>
                      <a:pt x="16669" y="7144"/>
                    </a:cubicBezTo>
                    <a:cubicBezTo>
                      <a:pt x="10954" y="7144"/>
                      <a:pt x="7144" y="10954"/>
                      <a:pt x="7144" y="16669"/>
                    </a:cubicBezTo>
                    <a:cubicBezTo>
                      <a:pt x="7144" y="22384"/>
                      <a:pt x="10954" y="26194"/>
                      <a:pt x="16669" y="2619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7" name="Freeform: Shape 417">
                <a:extLst>
                  <a:ext uri="{FF2B5EF4-FFF2-40B4-BE49-F238E27FC236}">
                    <a16:creationId xmlns:a16="http://schemas.microsoft.com/office/drawing/2014/main" id="{25A3BF97-C906-A2AA-0DFC-881782FDF9CC}"/>
                  </a:ext>
                </a:extLst>
              </p:cNvPr>
              <p:cNvSpPr/>
              <p:nvPr/>
            </p:nvSpPr>
            <p:spPr>
              <a:xfrm>
                <a:off x="5721191" y="4040029"/>
                <a:ext cx="38100" cy="38100"/>
              </a:xfrm>
              <a:custGeom>
                <a:avLst/>
                <a:gdLst>
                  <a:gd name="connsiteX0" fmla="*/ 39529 w 38100"/>
                  <a:gd name="connsiteY0" fmla="*/ 23336 h 38100"/>
                  <a:gd name="connsiteX1" fmla="*/ 23336 w 38100"/>
                  <a:gd name="connsiteY1" fmla="*/ 7144 h 38100"/>
                  <a:gd name="connsiteX2" fmla="*/ 7144 w 38100"/>
                  <a:gd name="connsiteY2" fmla="*/ 23336 h 38100"/>
                  <a:gd name="connsiteX3" fmla="*/ 23336 w 38100"/>
                  <a:gd name="connsiteY3" fmla="*/ 39529 h 38100"/>
                  <a:gd name="connsiteX4" fmla="*/ 39529 w 38100"/>
                  <a:gd name="connsiteY4" fmla="*/ 23336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" h="38100">
                    <a:moveTo>
                      <a:pt x="39529" y="23336"/>
                    </a:moveTo>
                    <a:cubicBezTo>
                      <a:pt x="39529" y="14764"/>
                      <a:pt x="31909" y="7144"/>
                      <a:pt x="23336" y="7144"/>
                    </a:cubicBezTo>
                    <a:cubicBezTo>
                      <a:pt x="14764" y="7144"/>
                      <a:pt x="7144" y="14764"/>
                      <a:pt x="7144" y="23336"/>
                    </a:cubicBezTo>
                    <a:cubicBezTo>
                      <a:pt x="7144" y="31909"/>
                      <a:pt x="14764" y="39529"/>
                      <a:pt x="23336" y="39529"/>
                    </a:cubicBezTo>
                    <a:cubicBezTo>
                      <a:pt x="31909" y="39529"/>
                      <a:pt x="39529" y="31909"/>
                      <a:pt x="39529" y="2333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8" name="Freeform: Shape 418">
                <a:extLst>
                  <a:ext uri="{FF2B5EF4-FFF2-40B4-BE49-F238E27FC236}">
                    <a16:creationId xmlns:a16="http://schemas.microsoft.com/office/drawing/2014/main" id="{F8993730-9471-D6B1-BAE5-3B76A410C03C}"/>
                  </a:ext>
                </a:extLst>
              </p:cNvPr>
              <p:cNvSpPr/>
              <p:nvPr/>
            </p:nvSpPr>
            <p:spPr>
              <a:xfrm>
                <a:off x="5850731" y="3401854"/>
                <a:ext cx="28575" cy="28575"/>
              </a:xfrm>
              <a:custGeom>
                <a:avLst/>
                <a:gdLst>
                  <a:gd name="connsiteX0" fmla="*/ 28099 w 28575"/>
                  <a:gd name="connsiteY0" fmla="*/ 17621 h 28575"/>
                  <a:gd name="connsiteX1" fmla="*/ 17621 w 28575"/>
                  <a:gd name="connsiteY1" fmla="*/ 28099 h 28575"/>
                  <a:gd name="connsiteX2" fmla="*/ 7144 w 28575"/>
                  <a:gd name="connsiteY2" fmla="*/ 17621 h 28575"/>
                  <a:gd name="connsiteX3" fmla="*/ 17621 w 28575"/>
                  <a:gd name="connsiteY3" fmla="*/ 7144 h 28575"/>
                  <a:gd name="connsiteX4" fmla="*/ 28099 w 28575"/>
                  <a:gd name="connsiteY4" fmla="*/ 17621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28099" y="17621"/>
                    </a:moveTo>
                    <a:cubicBezTo>
                      <a:pt x="28099" y="23408"/>
                      <a:pt x="23408" y="28099"/>
                      <a:pt x="17621" y="28099"/>
                    </a:cubicBezTo>
                    <a:cubicBezTo>
                      <a:pt x="11835" y="28099"/>
                      <a:pt x="7144" y="23408"/>
                      <a:pt x="7144" y="17621"/>
                    </a:cubicBezTo>
                    <a:cubicBezTo>
                      <a:pt x="7144" y="11835"/>
                      <a:pt x="11835" y="7144"/>
                      <a:pt x="17621" y="7144"/>
                    </a:cubicBezTo>
                    <a:cubicBezTo>
                      <a:pt x="23408" y="7144"/>
                      <a:pt x="28099" y="11835"/>
                      <a:pt x="28099" y="1762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9" name="Freeform: Shape 419">
                <a:extLst>
                  <a:ext uri="{FF2B5EF4-FFF2-40B4-BE49-F238E27FC236}">
                    <a16:creationId xmlns:a16="http://schemas.microsoft.com/office/drawing/2014/main" id="{153D0FA7-9C9B-9D7C-3257-400A8D59BF20}"/>
                  </a:ext>
                </a:extLst>
              </p:cNvPr>
              <p:cNvSpPr/>
              <p:nvPr/>
            </p:nvSpPr>
            <p:spPr>
              <a:xfrm>
                <a:off x="5676424" y="2450306"/>
                <a:ext cx="1247775" cy="1857375"/>
              </a:xfrm>
              <a:custGeom>
                <a:avLst/>
                <a:gdLst>
                  <a:gd name="connsiteX0" fmla="*/ 1172051 w 1247775"/>
                  <a:gd name="connsiteY0" fmla="*/ 974884 h 1857375"/>
                  <a:gd name="connsiteX1" fmla="*/ 1037749 w 1247775"/>
                  <a:gd name="connsiteY1" fmla="*/ 787241 h 1857375"/>
                  <a:gd name="connsiteX2" fmla="*/ 1026319 w 1247775"/>
                  <a:gd name="connsiteY2" fmla="*/ 764381 h 1857375"/>
                  <a:gd name="connsiteX3" fmla="*/ 1023461 w 1247775"/>
                  <a:gd name="connsiteY3" fmla="*/ 751046 h 1857375"/>
                  <a:gd name="connsiteX4" fmla="*/ 1024414 w 1247775"/>
                  <a:gd name="connsiteY4" fmla="*/ 750094 h 1857375"/>
                  <a:gd name="connsiteX5" fmla="*/ 1025366 w 1247775"/>
                  <a:gd name="connsiteY5" fmla="*/ 744379 h 1857375"/>
                  <a:gd name="connsiteX6" fmla="*/ 1022509 w 1247775"/>
                  <a:gd name="connsiteY6" fmla="*/ 731996 h 1857375"/>
                  <a:gd name="connsiteX7" fmla="*/ 1037749 w 1247775"/>
                  <a:gd name="connsiteY7" fmla="*/ 609124 h 1857375"/>
                  <a:gd name="connsiteX8" fmla="*/ 1025366 w 1247775"/>
                  <a:gd name="connsiteY8" fmla="*/ 473869 h 1857375"/>
                  <a:gd name="connsiteX9" fmla="*/ 1025366 w 1247775"/>
                  <a:gd name="connsiteY9" fmla="*/ 472916 h 1857375"/>
                  <a:gd name="connsiteX10" fmla="*/ 1023461 w 1247775"/>
                  <a:gd name="connsiteY10" fmla="*/ 463391 h 1857375"/>
                  <a:gd name="connsiteX11" fmla="*/ 1020604 w 1247775"/>
                  <a:gd name="connsiteY11" fmla="*/ 450056 h 1857375"/>
                  <a:gd name="connsiteX12" fmla="*/ 1021556 w 1247775"/>
                  <a:gd name="connsiteY12" fmla="*/ 442436 h 1857375"/>
                  <a:gd name="connsiteX13" fmla="*/ 1014889 w 1247775"/>
                  <a:gd name="connsiteY13" fmla="*/ 424339 h 1857375"/>
                  <a:gd name="connsiteX14" fmla="*/ 1000601 w 1247775"/>
                  <a:gd name="connsiteY14" fmla="*/ 362426 h 1857375"/>
                  <a:gd name="connsiteX15" fmla="*/ 996791 w 1247775"/>
                  <a:gd name="connsiteY15" fmla="*/ 347186 h 1857375"/>
                  <a:gd name="connsiteX16" fmla="*/ 994886 w 1247775"/>
                  <a:gd name="connsiteY16" fmla="*/ 339566 h 1857375"/>
                  <a:gd name="connsiteX17" fmla="*/ 892969 w 1247775"/>
                  <a:gd name="connsiteY17" fmla="*/ 148114 h 1857375"/>
                  <a:gd name="connsiteX18" fmla="*/ 891064 w 1247775"/>
                  <a:gd name="connsiteY18" fmla="*/ 144304 h 1857375"/>
                  <a:gd name="connsiteX19" fmla="*/ 891064 w 1247775"/>
                  <a:gd name="connsiteY19" fmla="*/ 144304 h 1857375"/>
                  <a:gd name="connsiteX20" fmla="*/ 886301 w 1247775"/>
                  <a:gd name="connsiteY20" fmla="*/ 137636 h 1857375"/>
                  <a:gd name="connsiteX21" fmla="*/ 842486 w 1247775"/>
                  <a:gd name="connsiteY21" fmla="*/ 97631 h 1857375"/>
                  <a:gd name="connsiteX22" fmla="*/ 821531 w 1247775"/>
                  <a:gd name="connsiteY22" fmla="*/ 103346 h 1857375"/>
                  <a:gd name="connsiteX23" fmla="*/ 803434 w 1247775"/>
                  <a:gd name="connsiteY23" fmla="*/ 80486 h 1857375"/>
                  <a:gd name="connsiteX24" fmla="*/ 784384 w 1247775"/>
                  <a:gd name="connsiteY24" fmla="*/ 63341 h 1857375"/>
                  <a:gd name="connsiteX25" fmla="*/ 751046 w 1247775"/>
                  <a:gd name="connsiteY25" fmla="*/ 40481 h 1857375"/>
                  <a:gd name="connsiteX26" fmla="*/ 719614 w 1247775"/>
                  <a:gd name="connsiteY26" fmla="*/ 58579 h 1857375"/>
                  <a:gd name="connsiteX27" fmla="*/ 708184 w 1247775"/>
                  <a:gd name="connsiteY27" fmla="*/ 55721 h 1857375"/>
                  <a:gd name="connsiteX28" fmla="*/ 704374 w 1247775"/>
                  <a:gd name="connsiteY28" fmla="*/ 55721 h 1857375"/>
                  <a:gd name="connsiteX29" fmla="*/ 698659 w 1247775"/>
                  <a:gd name="connsiteY29" fmla="*/ 48101 h 1857375"/>
                  <a:gd name="connsiteX30" fmla="*/ 703421 w 1247775"/>
                  <a:gd name="connsiteY30" fmla="*/ 37624 h 1857375"/>
                  <a:gd name="connsiteX31" fmla="*/ 688181 w 1247775"/>
                  <a:gd name="connsiteY31" fmla="*/ 22384 h 1857375"/>
                  <a:gd name="connsiteX32" fmla="*/ 679609 w 1247775"/>
                  <a:gd name="connsiteY32" fmla="*/ 25241 h 1857375"/>
                  <a:gd name="connsiteX33" fmla="*/ 667226 w 1247775"/>
                  <a:gd name="connsiteY33" fmla="*/ 16669 h 1857375"/>
                  <a:gd name="connsiteX34" fmla="*/ 667226 w 1247775"/>
                  <a:gd name="connsiteY34" fmla="*/ 16669 h 1857375"/>
                  <a:gd name="connsiteX35" fmla="*/ 652939 w 1247775"/>
                  <a:gd name="connsiteY35" fmla="*/ 7144 h 1857375"/>
                  <a:gd name="connsiteX36" fmla="*/ 637699 w 1247775"/>
                  <a:gd name="connsiteY36" fmla="*/ 22384 h 1857375"/>
                  <a:gd name="connsiteX37" fmla="*/ 652939 w 1247775"/>
                  <a:gd name="connsiteY37" fmla="*/ 37624 h 1857375"/>
                  <a:gd name="connsiteX38" fmla="*/ 658654 w 1247775"/>
                  <a:gd name="connsiteY38" fmla="*/ 36671 h 1857375"/>
                  <a:gd name="connsiteX39" fmla="*/ 667226 w 1247775"/>
                  <a:gd name="connsiteY39" fmla="*/ 40481 h 1857375"/>
                  <a:gd name="connsiteX40" fmla="*/ 671989 w 1247775"/>
                  <a:gd name="connsiteY40" fmla="*/ 39529 h 1857375"/>
                  <a:gd name="connsiteX41" fmla="*/ 673894 w 1247775"/>
                  <a:gd name="connsiteY41" fmla="*/ 45244 h 1857375"/>
                  <a:gd name="connsiteX42" fmla="*/ 667226 w 1247775"/>
                  <a:gd name="connsiteY42" fmla="*/ 50006 h 1857375"/>
                  <a:gd name="connsiteX43" fmla="*/ 652939 w 1247775"/>
                  <a:gd name="connsiteY43" fmla="*/ 65246 h 1857375"/>
                  <a:gd name="connsiteX44" fmla="*/ 664369 w 1247775"/>
                  <a:gd name="connsiteY44" fmla="*/ 80486 h 1857375"/>
                  <a:gd name="connsiteX45" fmla="*/ 666274 w 1247775"/>
                  <a:gd name="connsiteY45" fmla="*/ 83344 h 1857375"/>
                  <a:gd name="connsiteX46" fmla="*/ 661511 w 1247775"/>
                  <a:gd name="connsiteY46" fmla="*/ 94774 h 1857375"/>
                  <a:gd name="connsiteX47" fmla="*/ 662464 w 1247775"/>
                  <a:gd name="connsiteY47" fmla="*/ 101441 h 1857375"/>
                  <a:gd name="connsiteX48" fmla="*/ 661511 w 1247775"/>
                  <a:gd name="connsiteY48" fmla="*/ 101441 h 1857375"/>
                  <a:gd name="connsiteX49" fmla="*/ 640556 w 1247775"/>
                  <a:gd name="connsiteY49" fmla="*/ 122396 h 1857375"/>
                  <a:gd name="connsiteX50" fmla="*/ 651034 w 1247775"/>
                  <a:gd name="connsiteY50" fmla="*/ 140494 h 1857375"/>
                  <a:gd name="connsiteX51" fmla="*/ 649129 w 1247775"/>
                  <a:gd name="connsiteY51" fmla="*/ 146209 h 1857375"/>
                  <a:gd name="connsiteX52" fmla="*/ 659606 w 1247775"/>
                  <a:gd name="connsiteY52" fmla="*/ 156686 h 1857375"/>
                  <a:gd name="connsiteX53" fmla="*/ 670084 w 1247775"/>
                  <a:gd name="connsiteY53" fmla="*/ 146209 h 1857375"/>
                  <a:gd name="connsiteX54" fmla="*/ 669131 w 1247775"/>
                  <a:gd name="connsiteY54" fmla="*/ 142399 h 1857375"/>
                  <a:gd name="connsiteX55" fmla="*/ 672941 w 1247775"/>
                  <a:gd name="connsiteY55" fmla="*/ 140494 h 1857375"/>
                  <a:gd name="connsiteX56" fmla="*/ 671989 w 1247775"/>
                  <a:gd name="connsiteY56" fmla="*/ 145256 h 1857375"/>
                  <a:gd name="connsiteX57" fmla="*/ 685324 w 1247775"/>
                  <a:gd name="connsiteY57" fmla="*/ 158591 h 1857375"/>
                  <a:gd name="connsiteX58" fmla="*/ 698659 w 1247775"/>
                  <a:gd name="connsiteY58" fmla="*/ 145256 h 1857375"/>
                  <a:gd name="connsiteX59" fmla="*/ 685324 w 1247775"/>
                  <a:gd name="connsiteY59" fmla="*/ 131921 h 1857375"/>
                  <a:gd name="connsiteX60" fmla="*/ 679609 w 1247775"/>
                  <a:gd name="connsiteY60" fmla="*/ 132874 h 1857375"/>
                  <a:gd name="connsiteX61" fmla="*/ 681514 w 1247775"/>
                  <a:gd name="connsiteY61" fmla="*/ 125254 h 1857375"/>
                  <a:gd name="connsiteX62" fmla="*/ 682466 w 1247775"/>
                  <a:gd name="connsiteY62" fmla="*/ 125254 h 1857375"/>
                  <a:gd name="connsiteX63" fmla="*/ 699611 w 1247775"/>
                  <a:gd name="connsiteY63" fmla="*/ 110014 h 1857375"/>
                  <a:gd name="connsiteX64" fmla="*/ 706279 w 1247775"/>
                  <a:gd name="connsiteY64" fmla="*/ 111919 h 1857375"/>
                  <a:gd name="connsiteX65" fmla="*/ 706279 w 1247775"/>
                  <a:gd name="connsiteY65" fmla="*/ 113824 h 1857375"/>
                  <a:gd name="connsiteX66" fmla="*/ 711994 w 1247775"/>
                  <a:gd name="connsiteY66" fmla="*/ 122396 h 1857375"/>
                  <a:gd name="connsiteX67" fmla="*/ 738664 w 1247775"/>
                  <a:gd name="connsiteY67" fmla="*/ 146209 h 1857375"/>
                  <a:gd name="connsiteX68" fmla="*/ 763429 w 1247775"/>
                  <a:gd name="connsiteY68" fmla="*/ 130969 h 1857375"/>
                  <a:gd name="connsiteX69" fmla="*/ 770096 w 1247775"/>
                  <a:gd name="connsiteY69" fmla="*/ 132874 h 1857375"/>
                  <a:gd name="connsiteX70" fmla="*/ 778669 w 1247775"/>
                  <a:gd name="connsiteY70" fmla="*/ 140494 h 1857375"/>
                  <a:gd name="connsiteX71" fmla="*/ 773906 w 1247775"/>
                  <a:gd name="connsiteY71" fmla="*/ 145256 h 1857375"/>
                  <a:gd name="connsiteX72" fmla="*/ 765334 w 1247775"/>
                  <a:gd name="connsiteY72" fmla="*/ 138589 h 1857375"/>
                  <a:gd name="connsiteX73" fmla="*/ 756761 w 1247775"/>
                  <a:gd name="connsiteY73" fmla="*/ 147161 h 1857375"/>
                  <a:gd name="connsiteX74" fmla="*/ 761524 w 1247775"/>
                  <a:gd name="connsiteY74" fmla="*/ 154781 h 1857375"/>
                  <a:gd name="connsiteX75" fmla="*/ 757714 w 1247775"/>
                  <a:gd name="connsiteY75" fmla="*/ 161449 h 1857375"/>
                  <a:gd name="connsiteX76" fmla="*/ 759619 w 1247775"/>
                  <a:gd name="connsiteY76" fmla="*/ 167164 h 1857375"/>
                  <a:gd name="connsiteX77" fmla="*/ 759619 w 1247775"/>
                  <a:gd name="connsiteY77" fmla="*/ 169069 h 1857375"/>
                  <a:gd name="connsiteX78" fmla="*/ 738664 w 1247775"/>
                  <a:gd name="connsiteY78" fmla="*/ 155734 h 1857375"/>
                  <a:gd name="connsiteX79" fmla="*/ 735806 w 1247775"/>
                  <a:gd name="connsiteY79" fmla="*/ 155734 h 1857375"/>
                  <a:gd name="connsiteX80" fmla="*/ 729139 w 1247775"/>
                  <a:gd name="connsiteY80" fmla="*/ 152876 h 1857375"/>
                  <a:gd name="connsiteX81" fmla="*/ 719614 w 1247775"/>
                  <a:gd name="connsiteY81" fmla="*/ 162401 h 1857375"/>
                  <a:gd name="connsiteX82" fmla="*/ 720566 w 1247775"/>
                  <a:gd name="connsiteY82" fmla="*/ 165259 h 1857375"/>
                  <a:gd name="connsiteX83" fmla="*/ 716756 w 1247775"/>
                  <a:gd name="connsiteY83" fmla="*/ 173831 h 1857375"/>
                  <a:gd name="connsiteX84" fmla="*/ 711994 w 1247775"/>
                  <a:gd name="connsiteY84" fmla="*/ 172879 h 1857375"/>
                  <a:gd name="connsiteX85" fmla="*/ 691991 w 1247775"/>
                  <a:gd name="connsiteY85" fmla="*/ 178594 h 1857375"/>
                  <a:gd name="connsiteX86" fmla="*/ 680561 w 1247775"/>
                  <a:gd name="connsiteY86" fmla="*/ 175736 h 1857375"/>
                  <a:gd name="connsiteX87" fmla="*/ 673894 w 1247775"/>
                  <a:gd name="connsiteY87" fmla="*/ 176689 h 1857375"/>
                  <a:gd name="connsiteX88" fmla="*/ 675799 w 1247775"/>
                  <a:gd name="connsiteY88" fmla="*/ 172879 h 1857375"/>
                  <a:gd name="connsiteX89" fmla="*/ 668179 w 1247775"/>
                  <a:gd name="connsiteY89" fmla="*/ 165259 h 1857375"/>
                  <a:gd name="connsiteX90" fmla="*/ 660559 w 1247775"/>
                  <a:gd name="connsiteY90" fmla="*/ 172879 h 1857375"/>
                  <a:gd name="connsiteX91" fmla="*/ 667226 w 1247775"/>
                  <a:gd name="connsiteY91" fmla="*/ 180499 h 1857375"/>
                  <a:gd name="connsiteX92" fmla="*/ 657701 w 1247775"/>
                  <a:gd name="connsiteY92" fmla="*/ 199549 h 1857375"/>
                  <a:gd name="connsiteX93" fmla="*/ 659606 w 1247775"/>
                  <a:gd name="connsiteY93" fmla="*/ 207169 h 1857375"/>
                  <a:gd name="connsiteX94" fmla="*/ 654844 w 1247775"/>
                  <a:gd name="connsiteY94" fmla="*/ 208121 h 1857375"/>
                  <a:gd name="connsiteX95" fmla="*/ 648176 w 1247775"/>
                  <a:gd name="connsiteY95" fmla="*/ 205264 h 1857375"/>
                  <a:gd name="connsiteX96" fmla="*/ 639604 w 1247775"/>
                  <a:gd name="connsiteY96" fmla="*/ 213836 h 1857375"/>
                  <a:gd name="connsiteX97" fmla="*/ 640556 w 1247775"/>
                  <a:gd name="connsiteY97" fmla="*/ 217646 h 1857375"/>
                  <a:gd name="connsiteX98" fmla="*/ 634841 w 1247775"/>
                  <a:gd name="connsiteY98" fmla="*/ 226219 h 1857375"/>
                  <a:gd name="connsiteX99" fmla="*/ 627221 w 1247775"/>
                  <a:gd name="connsiteY99" fmla="*/ 223361 h 1857375"/>
                  <a:gd name="connsiteX100" fmla="*/ 613886 w 1247775"/>
                  <a:gd name="connsiteY100" fmla="*/ 205264 h 1857375"/>
                  <a:gd name="connsiteX101" fmla="*/ 623411 w 1247775"/>
                  <a:gd name="connsiteY101" fmla="*/ 203359 h 1857375"/>
                  <a:gd name="connsiteX102" fmla="*/ 632936 w 1247775"/>
                  <a:gd name="connsiteY102" fmla="*/ 209074 h 1857375"/>
                  <a:gd name="connsiteX103" fmla="*/ 644366 w 1247775"/>
                  <a:gd name="connsiteY103" fmla="*/ 197644 h 1857375"/>
                  <a:gd name="connsiteX104" fmla="*/ 640556 w 1247775"/>
                  <a:gd name="connsiteY104" fmla="*/ 189071 h 1857375"/>
                  <a:gd name="connsiteX105" fmla="*/ 646271 w 1247775"/>
                  <a:gd name="connsiteY105" fmla="*/ 170021 h 1857375"/>
                  <a:gd name="connsiteX106" fmla="*/ 619601 w 1247775"/>
                  <a:gd name="connsiteY106" fmla="*/ 135731 h 1857375"/>
                  <a:gd name="connsiteX107" fmla="*/ 612934 w 1247775"/>
                  <a:gd name="connsiteY107" fmla="*/ 132874 h 1857375"/>
                  <a:gd name="connsiteX108" fmla="*/ 607219 w 1247775"/>
                  <a:gd name="connsiteY108" fmla="*/ 134779 h 1857375"/>
                  <a:gd name="connsiteX109" fmla="*/ 600551 w 1247775"/>
                  <a:gd name="connsiteY109" fmla="*/ 135731 h 1857375"/>
                  <a:gd name="connsiteX110" fmla="*/ 601504 w 1247775"/>
                  <a:gd name="connsiteY110" fmla="*/ 129064 h 1857375"/>
                  <a:gd name="connsiteX111" fmla="*/ 607219 w 1247775"/>
                  <a:gd name="connsiteY111" fmla="*/ 130969 h 1857375"/>
                  <a:gd name="connsiteX112" fmla="*/ 616744 w 1247775"/>
                  <a:gd name="connsiteY112" fmla="*/ 121444 h 1857375"/>
                  <a:gd name="connsiteX113" fmla="*/ 607219 w 1247775"/>
                  <a:gd name="connsiteY113" fmla="*/ 111919 h 1857375"/>
                  <a:gd name="connsiteX114" fmla="*/ 599599 w 1247775"/>
                  <a:gd name="connsiteY114" fmla="*/ 116681 h 1857375"/>
                  <a:gd name="connsiteX115" fmla="*/ 591979 w 1247775"/>
                  <a:gd name="connsiteY115" fmla="*/ 107156 h 1857375"/>
                  <a:gd name="connsiteX116" fmla="*/ 598646 w 1247775"/>
                  <a:gd name="connsiteY116" fmla="*/ 108109 h 1857375"/>
                  <a:gd name="connsiteX117" fmla="*/ 626269 w 1247775"/>
                  <a:gd name="connsiteY117" fmla="*/ 84296 h 1857375"/>
                  <a:gd name="connsiteX118" fmla="*/ 631031 w 1247775"/>
                  <a:gd name="connsiteY118" fmla="*/ 85249 h 1857375"/>
                  <a:gd name="connsiteX119" fmla="*/ 644366 w 1247775"/>
                  <a:gd name="connsiteY119" fmla="*/ 71914 h 1857375"/>
                  <a:gd name="connsiteX120" fmla="*/ 631031 w 1247775"/>
                  <a:gd name="connsiteY120" fmla="*/ 58579 h 1857375"/>
                  <a:gd name="connsiteX121" fmla="*/ 620554 w 1247775"/>
                  <a:gd name="connsiteY121" fmla="*/ 64294 h 1857375"/>
                  <a:gd name="connsiteX122" fmla="*/ 598646 w 1247775"/>
                  <a:gd name="connsiteY122" fmla="*/ 53816 h 1857375"/>
                  <a:gd name="connsiteX123" fmla="*/ 578644 w 1247775"/>
                  <a:gd name="connsiteY123" fmla="*/ 62389 h 1857375"/>
                  <a:gd name="connsiteX124" fmla="*/ 578644 w 1247775"/>
                  <a:gd name="connsiteY124" fmla="*/ 58579 h 1857375"/>
                  <a:gd name="connsiteX125" fmla="*/ 557689 w 1247775"/>
                  <a:gd name="connsiteY125" fmla="*/ 37624 h 1857375"/>
                  <a:gd name="connsiteX126" fmla="*/ 536734 w 1247775"/>
                  <a:gd name="connsiteY126" fmla="*/ 58579 h 1857375"/>
                  <a:gd name="connsiteX127" fmla="*/ 557689 w 1247775"/>
                  <a:gd name="connsiteY127" fmla="*/ 79534 h 1857375"/>
                  <a:gd name="connsiteX128" fmla="*/ 571024 w 1247775"/>
                  <a:gd name="connsiteY128" fmla="*/ 74771 h 1857375"/>
                  <a:gd name="connsiteX129" fmla="*/ 570071 w 1247775"/>
                  <a:gd name="connsiteY129" fmla="*/ 83344 h 1857375"/>
                  <a:gd name="connsiteX130" fmla="*/ 582454 w 1247775"/>
                  <a:gd name="connsiteY130" fmla="*/ 106204 h 1857375"/>
                  <a:gd name="connsiteX131" fmla="*/ 577691 w 1247775"/>
                  <a:gd name="connsiteY131" fmla="*/ 105251 h 1857375"/>
                  <a:gd name="connsiteX132" fmla="*/ 559594 w 1247775"/>
                  <a:gd name="connsiteY132" fmla="*/ 113824 h 1857375"/>
                  <a:gd name="connsiteX133" fmla="*/ 541496 w 1247775"/>
                  <a:gd name="connsiteY133" fmla="*/ 103346 h 1857375"/>
                  <a:gd name="connsiteX134" fmla="*/ 519589 w 1247775"/>
                  <a:gd name="connsiteY134" fmla="*/ 125254 h 1857375"/>
                  <a:gd name="connsiteX135" fmla="*/ 541496 w 1247775"/>
                  <a:gd name="connsiteY135" fmla="*/ 147161 h 1857375"/>
                  <a:gd name="connsiteX136" fmla="*/ 556736 w 1247775"/>
                  <a:gd name="connsiteY136" fmla="*/ 140494 h 1857375"/>
                  <a:gd name="connsiteX137" fmla="*/ 578644 w 1247775"/>
                  <a:gd name="connsiteY137" fmla="*/ 153829 h 1857375"/>
                  <a:gd name="connsiteX138" fmla="*/ 581501 w 1247775"/>
                  <a:gd name="connsiteY138" fmla="*/ 153829 h 1857375"/>
                  <a:gd name="connsiteX139" fmla="*/ 576739 w 1247775"/>
                  <a:gd name="connsiteY139" fmla="*/ 170974 h 1857375"/>
                  <a:gd name="connsiteX140" fmla="*/ 577691 w 1247775"/>
                  <a:gd name="connsiteY140" fmla="*/ 176689 h 1857375"/>
                  <a:gd name="connsiteX141" fmla="*/ 557689 w 1247775"/>
                  <a:gd name="connsiteY141" fmla="*/ 170974 h 1857375"/>
                  <a:gd name="connsiteX142" fmla="*/ 526256 w 1247775"/>
                  <a:gd name="connsiteY142" fmla="*/ 186214 h 1857375"/>
                  <a:gd name="connsiteX143" fmla="*/ 512921 w 1247775"/>
                  <a:gd name="connsiteY143" fmla="*/ 177641 h 1857375"/>
                  <a:gd name="connsiteX144" fmla="*/ 497681 w 1247775"/>
                  <a:gd name="connsiteY144" fmla="*/ 192881 h 1857375"/>
                  <a:gd name="connsiteX145" fmla="*/ 512921 w 1247775"/>
                  <a:gd name="connsiteY145" fmla="*/ 208121 h 1857375"/>
                  <a:gd name="connsiteX146" fmla="*/ 518636 w 1247775"/>
                  <a:gd name="connsiteY146" fmla="*/ 207169 h 1857375"/>
                  <a:gd name="connsiteX147" fmla="*/ 518636 w 1247775"/>
                  <a:gd name="connsiteY147" fmla="*/ 210026 h 1857375"/>
                  <a:gd name="connsiteX148" fmla="*/ 532924 w 1247775"/>
                  <a:gd name="connsiteY148" fmla="*/ 239554 h 1857375"/>
                  <a:gd name="connsiteX149" fmla="*/ 530066 w 1247775"/>
                  <a:gd name="connsiteY149" fmla="*/ 249079 h 1857375"/>
                  <a:gd name="connsiteX150" fmla="*/ 530066 w 1247775"/>
                  <a:gd name="connsiteY150" fmla="*/ 250984 h 1857375"/>
                  <a:gd name="connsiteX151" fmla="*/ 514826 w 1247775"/>
                  <a:gd name="connsiteY151" fmla="*/ 270034 h 1857375"/>
                  <a:gd name="connsiteX152" fmla="*/ 503396 w 1247775"/>
                  <a:gd name="connsiteY152" fmla="*/ 291941 h 1857375"/>
                  <a:gd name="connsiteX153" fmla="*/ 531019 w 1247775"/>
                  <a:gd name="connsiteY153" fmla="*/ 319564 h 1857375"/>
                  <a:gd name="connsiteX154" fmla="*/ 540544 w 1247775"/>
                  <a:gd name="connsiteY154" fmla="*/ 317659 h 1857375"/>
                  <a:gd name="connsiteX155" fmla="*/ 549116 w 1247775"/>
                  <a:gd name="connsiteY155" fmla="*/ 318611 h 1857375"/>
                  <a:gd name="connsiteX156" fmla="*/ 582454 w 1247775"/>
                  <a:gd name="connsiteY156" fmla="*/ 295751 h 1857375"/>
                  <a:gd name="connsiteX157" fmla="*/ 584359 w 1247775"/>
                  <a:gd name="connsiteY157" fmla="*/ 294799 h 1857375"/>
                  <a:gd name="connsiteX158" fmla="*/ 585311 w 1247775"/>
                  <a:gd name="connsiteY158" fmla="*/ 294799 h 1857375"/>
                  <a:gd name="connsiteX159" fmla="*/ 596741 w 1247775"/>
                  <a:gd name="connsiteY159" fmla="*/ 310991 h 1857375"/>
                  <a:gd name="connsiteX160" fmla="*/ 596741 w 1247775"/>
                  <a:gd name="connsiteY160" fmla="*/ 311944 h 1857375"/>
                  <a:gd name="connsiteX161" fmla="*/ 596741 w 1247775"/>
                  <a:gd name="connsiteY161" fmla="*/ 313849 h 1857375"/>
                  <a:gd name="connsiteX162" fmla="*/ 595789 w 1247775"/>
                  <a:gd name="connsiteY162" fmla="*/ 321469 h 1857375"/>
                  <a:gd name="connsiteX163" fmla="*/ 603409 w 1247775"/>
                  <a:gd name="connsiteY163" fmla="*/ 337661 h 1857375"/>
                  <a:gd name="connsiteX164" fmla="*/ 603409 w 1247775"/>
                  <a:gd name="connsiteY164" fmla="*/ 339566 h 1857375"/>
                  <a:gd name="connsiteX165" fmla="*/ 614839 w 1247775"/>
                  <a:gd name="connsiteY165" fmla="*/ 354806 h 1857375"/>
                  <a:gd name="connsiteX166" fmla="*/ 611029 w 1247775"/>
                  <a:gd name="connsiteY166" fmla="*/ 363379 h 1857375"/>
                  <a:gd name="connsiteX167" fmla="*/ 586264 w 1247775"/>
                  <a:gd name="connsiteY167" fmla="*/ 352901 h 1857375"/>
                  <a:gd name="connsiteX168" fmla="*/ 551974 w 1247775"/>
                  <a:gd name="connsiteY168" fmla="*/ 387191 h 1857375"/>
                  <a:gd name="connsiteX169" fmla="*/ 552926 w 1247775"/>
                  <a:gd name="connsiteY169" fmla="*/ 395764 h 1857375"/>
                  <a:gd name="connsiteX170" fmla="*/ 541496 w 1247775"/>
                  <a:gd name="connsiteY170" fmla="*/ 385286 h 1857375"/>
                  <a:gd name="connsiteX171" fmla="*/ 527209 w 1247775"/>
                  <a:gd name="connsiteY171" fmla="*/ 375761 h 1857375"/>
                  <a:gd name="connsiteX172" fmla="*/ 511969 w 1247775"/>
                  <a:gd name="connsiteY172" fmla="*/ 391001 h 1857375"/>
                  <a:gd name="connsiteX173" fmla="*/ 511969 w 1247775"/>
                  <a:gd name="connsiteY173" fmla="*/ 392906 h 1857375"/>
                  <a:gd name="connsiteX174" fmla="*/ 506254 w 1247775"/>
                  <a:gd name="connsiteY174" fmla="*/ 409099 h 1857375"/>
                  <a:gd name="connsiteX175" fmla="*/ 511969 w 1247775"/>
                  <a:gd name="connsiteY175" fmla="*/ 425291 h 1857375"/>
                  <a:gd name="connsiteX176" fmla="*/ 511016 w 1247775"/>
                  <a:gd name="connsiteY176" fmla="*/ 430054 h 1857375"/>
                  <a:gd name="connsiteX177" fmla="*/ 524351 w 1247775"/>
                  <a:gd name="connsiteY177" fmla="*/ 443389 h 1857375"/>
                  <a:gd name="connsiteX178" fmla="*/ 537686 w 1247775"/>
                  <a:gd name="connsiteY178" fmla="*/ 433864 h 1857375"/>
                  <a:gd name="connsiteX179" fmla="*/ 537686 w 1247775"/>
                  <a:gd name="connsiteY179" fmla="*/ 433864 h 1857375"/>
                  <a:gd name="connsiteX180" fmla="*/ 539591 w 1247775"/>
                  <a:gd name="connsiteY180" fmla="*/ 441484 h 1857375"/>
                  <a:gd name="connsiteX181" fmla="*/ 531971 w 1247775"/>
                  <a:gd name="connsiteY181" fmla="*/ 450056 h 1857375"/>
                  <a:gd name="connsiteX182" fmla="*/ 540544 w 1247775"/>
                  <a:gd name="connsiteY182" fmla="*/ 458629 h 1857375"/>
                  <a:gd name="connsiteX183" fmla="*/ 549116 w 1247775"/>
                  <a:gd name="connsiteY183" fmla="*/ 451009 h 1857375"/>
                  <a:gd name="connsiteX184" fmla="*/ 557689 w 1247775"/>
                  <a:gd name="connsiteY184" fmla="*/ 452914 h 1857375"/>
                  <a:gd name="connsiteX185" fmla="*/ 563404 w 1247775"/>
                  <a:gd name="connsiteY185" fmla="*/ 451961 h 1857375"/>
                  <a:gd name="connsiteX186" fmla="*/ 565309 w 1247775"/>
                  <a:gd name="connsiteY186" fmla="*/ 454819 h 1857375"/>
                  <a:gd name="connsiteX187" fmla="*/ 560546 w 1247775"/>
                  <a:gd name="connsiteY187" fmla="*/ 464344 h 1857375"/>
                  <a:gd name="connsiteX188" fmla="*/ 560546 w 1247775"/>
                  <a:gd name="connsiteY188" fmla="*/ 467201 h 1857375"/>
                  <a:gd name="connsiteX189" fmla="*/ 551974 w 1247775"/>
                  <a:gd name="connsiteY189" fmla="*/ 487204 h 1857375"/>
                  <a:gd name="connsiteX190" fmla="*/ 551974 w 1247775"/>
                  <a:gd name="connsiteY190" fmla="*/ 488156 h 1857375"/>
                  <a:gd name="connsiteX191" fmla="*/ 548164 w 1247775"/>
                  <a:gd name="connsiteY191" fmla="*/ 499586 h 1857375"/>
                  <a:gd name="connsiteX192" fmla="*/ 566261 w 1247775"/>
                  <a:gd name="connsiteY192" fmla="*/ 517684 h 1857375"/>
                  <a:gd name="connsiteX193" fmla="*/ 573881 w 1247775"/>
                  <a:gd name="connsiteY193" fmla="*/ 515779 h 1857375"/>
                  <a:gd name="connsiteX194" fmla="*/ 571024 w 1247775"/>
                  <a:gd name="connsiteY194" fmla="*/ 523399 h 1857375"/>
                  <a:gd name="connsiteX195" fmla="*/ 574834 w 1247775"/>
                  <a:gd name="connsiteY195" fmla="*/ 531971 h 1857375"/>
                  <a:gd name="connsiteX196" fmla="*/ 574834 w 1247775"/>
                  <a:gd name="connsiteY196" fmla="*/ 532924 h 1857375"/>
                  <a:gd name="connsiteX197" fmla="*/ 586264 w 1247775"/>
                  <a:gd name="connsiteY197" fmla="*/ 544354 h 1857375"/>
                  <a:gd name="connsiteX198" fmla="*/ 596741 w 1247775"/>
                  <a:gd name="connsiteY198" fmla="*/ 537686 h 1857375"/>
                  <a:gd name="connsiteX199" fmla="*/ 598646 w 1247775"/>
                  <a:gd name="connsiteY199" fmla="*/ 536734 h 1857375"/>
                  <a:gd name="connsiteX200" fmla="*/ 611981 w 1247775"/>
                  <a:gd name="connsiteY200" fmla="*/ 542449 h 1857375"/>
                  <a:gd name="connsiteX201" fmla="*/ 631984 w 1247775"/>
                  <a:gd name="connsiteY201" fmla="*/ 522446 h 1857375"/>
                  <a:gd name="connsiteX202" fmla="*/ 643414 w 1247775"/>
                  <a:gd name="connsiteY202" fmla="*/ 525304 h 1857375"/>
                  <a:gd name="connsiteX203" fmla="*/ 632936 w 1247775"/>
                  <a:gd name="connsiteY203" fmla="*/ 538639 h 1857375"/>
                  <a:gd name="connsiteX204" fmla="*/ 633889 w 1247775"/>
                  <a:gd name="connsiteY204" fmla="*/ 542449 h 1857375"/>
                  <a:gd name="connsiteX205" fmla="*/ 626269 w 1247775"/>
                  <a:gd name="connsiteY205" fmla="*/ 554831 h 1857375"/>
                  <a:gd name="connsiteX206" fmla="*/ 626269 w 1247775"/>
                  <a:gd name="connsiteY206" fmla="*/ 555784 h 1857375"/>
                  <a:gd name="connsiteX207" fmla="*/ 614839 w 1247775"/>
                  <a:gd name="connsiteY207" fmla="*/ 548164 h 1857375"/>
                  <a:gd name="connsiteX208" fmla="*/ 602456 w 1247775"/>
                  <a:gd name="connsiteY208" fmla="*/ 560546 h 1857375"/>
                  <a:gd name="connsiteX209" fmla="*/ 614839 w 1247775"/>
                  <a:gd name="connsiteY209" fmla="*/ 572929 h 1857375"/>
                  <a:gd name="connsiteX210" fmla="*/ 627221 w 1247775"/>
                  <a:gd name="connsiteY210" fmla="*/ 560546 h 1857375"/>
                  <a:gd name="connsiteX211" fmla="*/ 627221 w 1247775"/>
                  <a:gd name="connsiteY211" fmla="*/ 560546 h 1857375"/>
                  <a:gd name="connsiteX212" fmla="*/ 631031 w 1247775"/>
                  <a:gd name="connsiteY212" fmla="*/ 566261 h 1857375"/>
                  <a:gd name="connsiteX213" fmla="*/ 628174 w 1247775"/>
                  <a:gd name="connsiteY213" fmla="*/ 571024 h 1857375"/>
                  <a:gd name="connsiteX214" fmla="*/ 633889 w 1247775"/>
                  <a:gd name="connsiteY214" fmla="*/ 576739 h 1857375"/>
                  <a:gd name="connsiteX215" fmla="*/ 639604 w 1247775"/>
                  <a:gd name="connsiteY215" fmla="*/ 571024 h 1857375"/>
                  <a:gd name="connsiteX216" fmla="*/ 639604 w 1247775"/>
                  <a:gd name="connsiteY216" fmla="*/ 569119 h 1857375"/>
                  <a:gd name="connsiteX217" fmla="*/ 640556 w 1247775"/>
                  <a:gd name="connsiteY217" fmla="*/ 569119 h 1857375"/>
                  <a:gd name="connsiteX218" fmla="*/ 646271 w 1247775"/>
                  <a:gd name="connsiteY218" fmla="*/ 568166 h 1857375"/>
                  <a:gd name="connsiteX219" fmla="*/ 648176 w 1247775"/>
                  <a:gd name="connsiteY219" fmla="*/ 570071 h 1857375"/>
                  <a:gd name="connsiteX220" fmla="*/ 647224 w 1247775"/>
                  <a:gd name="connsiteY220" fmla="*/ 573881 h 1857375"/>
                  <a:gd name="connsiteX221" fmla="*/ 650081 w 1247775"/>
                  <a:gd name="connsiteY221" fmla="*/ 579596 h 1857375"/>
                  <a:gd name="connsiteX222" fmla="*/ 642461 w 1247775"/>
                  <a:gd name="connsiteY222" fmla="*/ 589121 h 1857375"/>
                  <a:gd name="connsiteX223" fmla="*/ 648176 w 1247775"/>
                  <a:gd name="connsiteY223" fmla="*/ 597694 h 1857375"/>
                  <a:gd name="connsiteX224" fmla="*/ 656749 w 1247775"/>
                  <a:gd name="connsiteY224" fmla="*/ 605314 h 1857375"/>
                  <a:gd name="connsiteX225" fmla="*/ 656749 w 1247775"/>
                  <a:gd name="connsiteY225" fmla="*/ 608171 h 1857375"/>
                  <a:gd name="connsiteX226" fmla="*/ 647224 w 1247775"/>
                  <a:gd name="connsiteY226" fmla="*/ 603409 h 1857375"/>
                  <a:gd name="connsiteX227" fmla="*/ 635794 w 1247775"/>
                  <a:gd name="connsiteY227" fmla="*/ 614839 h 1857375"/>
                  <a:gd name="connsiteX228" fmla="*/ 636746 w 1247775"/>
                  <a:gd name="connsiteY228" fmla="*/ 617696 h 1857375"/>
                  <a:gd name="connsiteX229" fmla="*/ 634841 w 1247775"/>
                  <a:gd name="connsiteY229" fmla="*/ 617696 h 1857375"/>
                  <a:gd name="connsiteX230" fmla="*/ 614839 w 1247775"/>
                  <a:gd name="connsiteY230" fmla="*/ 623411 h 1857375"/>
                  <a:gd name="connsiteX231" fmla="*/ 613886 w 1247775"/>
                  <a:gd name="connsiteY231" fmla="*/ 623411 h 1857375"/>
                  <a:gd name="connsiteX232" fmla="*/ 609124 w 1247775"/>
                  <a:gd name="connsiteY232" fmla="*/ 624364 h 1857375"/>
                  <a:gd name="connsiteX233" fmla="*/ 609124 w 1247775"/>
                  <a:gd name="connsiteY233" fmla="*/ 624364 h 1857375"/>
                  <a:gd name="connsiteX234" fmla="*/ 596741 w 1247775"/>
                  <a:gd name="connsiteY234" fmla="*/ 611981 h 1857375"/>
                  <a:gd name="connsiteX235" fmla="*/ 587216 w 1247775"/>
                  <a:gd name="connsiteY235" fmla="*/ 617696 h 1857375"/>
                  <a:gd name="connsiteX236" fmla="*/ 564356 w 1247775"/>
                  <a:gd name="connsiteY236" fmla="*/ 605314 h 1857375"/>
                  <a:gd name="connsiteX237" fmla="*/ 542449 w 1247775"/>
                  <a:gd name="connsiteY237" fmla="*/ 616744 h 1857375"/>
                  <a:gd name="connsiteX238" fmla="*/ 540544 w 1247775"/>
                  <a:gd name="connsiteY238" fmla="*/ 615791 h 1857375"/>
                  <a:gd name="connsiteX239" fmla="*/ 536734 w 1247775"/>
                  <a:gd name="connsiteY239" fmla="*/ 609124 h 1857375"/>
                  <a:gd name="connsiteX240" fmla="*/ 556736 w 1247775"/>
                  <a:gd name="connsiteY240" fmla="*/ 593884 h 1857375"/>
                  <a:gd name="connsiteX241" fmla="*/ 563404 w 1247775"/>
                  <a:gd name="connsiteY241" fmla="*/ 579596 h 1857375"/>
                  <a:gd name="connsiteX242" fmla="*/ 563404 w 1247775"/>
                  <a:gd name="connsiteY242" fmla="*/ 575786 h 1857375"/>
                  <a:gd name="connsiteX243" fmla="*/ 564356 w 1247775"/>
                  <a:gd name="connsiteY243" fmla="*/ 575786 h 1857375"/>
                  <a:gd name="connsiteX244" fmla="*/ 572929 w 1247775"/>
                  <a:gd name="connsiteY244" fmla="*/ 573881 h 1857375"/>
                  <a:gd name="connsiteX245" fmla="*/ 569119 w 1247775"/>
                  <a:gd name="connsiteY245" fmla="*/ 585311 h 1857375"/>
                  <a:gd name="connsiteX246" fmla="*/ 591026 w 1247775"/>
                  <a:gd name="connsiteY246" fmla="*/ 607219 h 1857375"/>
                  <a:gd name="connsiteX247" fmla="*/ 612934 w 1247775"/>
                  <a:gd name="connsiteY247" fmla="*/ 585311 h 1857375"/>
                  <a:gd name="connsiteX248" fmla="*/ 591026 w 1247775"/>
                  <a:gd name="connsiteY248" fmla="*/ 563404 h 1857375"/>
                  <a:gd name="connsiteX249" fmla="*/ 579596 w 1247775"/>
                  <a:gd name="connsiteY249" fmla="*/ 567214 h 1857375"/>
                  <a:gd name="connsiteX250" fmla="*/ 581501 w 1247775"/>
                  <a:gd name="connsiteY250" fmla="*/ 558641 h 1857375"/>
                  <a:gd name="connsiteX251" fmla="*/ 564356 w 1247775"/>
                  <a:gd name="connsiteY251" fmla="*/ 541496 h 1857375"/>
                  <a:gd name="connsiteX252" fmla="*/ 547211 w 1247775"/>
                  <a:gd name="connsiteY252" fmla="*/ 558641 h 1857375"/>
                  <a:gd name="connsiteX253" fmla="*/ 547211 w 1247775"/>
                  <a:gd name="connsiteY253" fmla="*/ 560546 h 1857375"/>
                  <a:gd name="connsiteX254" fmla="*/ 543401 w 1247775"/>
                  <a:gd name="connsiteY254" fmla="*/ 560546 h 1857375"/>
                  <a:gd name="connsiteX255" fmla="*/ 528161 w 1247775"/>
                  <a:gd name="connsiteY255" fmla="*/ 567214 h 1857375"/>
                  <a:gd name="connsiteX256" fmla="*/ 526256 w 1247775"/>
                  <a:gd name="connsiteY256" fmla="*/ 568166 h 1857375"/>
                  <a:gd name="connsiteX257" fmla="*/ 526256 w 1247775"/>
                  <a:gd name="connsiteY257" fmla="*/ 566261 h 1857375"/>
                  <a:gd name="connsiteX258" fmla="*/ 508159 w 1247775"/>
                  <a:gd name="connsiteY258" fmla="*/ 548164 h 1857375"/>
                  <a:gd name="connsiteX259" fmla="*/ 490061 w 1247775"/>
                  <a:gd name="connsiteY259" fmla="*/ 566261 h 1857375"/>
                  <a:gd name="connsiteX260" fmla="*/ 508159 w 1247775"/>
                  <a:gd name="connsiteY260" fmla="*/ 584359 h 1857375"/>
                  <a:gd name="connsiteX261" fmla="*/ 513874 w 1247775"/>
                  <a:gd name="connsiteY261" fmla="*/ 583406 h 1857375"/>
                  <a:gd name="connsiteX262" fmla="*/ 512921 w 1247775"/>
                  <a:gd name="connsiteY262" fmla="*/ 588169 h 1857375"/>
                  <a:gd name="connsiteX263" fmla="*/ 515779 w 1247775"/>
                  <a:gd name="connsiteY263" fmla="*/ 599599 h 1857375"/>
                  <a:gd name="connsiteX264" fmla="*/ 511969 w 1247775"/>
                  <a:gd name="connsiteY264" fmla="*/ 599599 h 1857375"/>
                  <a:gd name="connsiteX265" fmla="*/ 506254 w 1247775"/>
                  <a:gd name="connsiteY265" fmla="*/ 600551 h 1857375"/>
                  <a:gd name="connsiteX266" fmla="*/ 497681 w 1247775"/>
                  <a:gd name="connsiteY266" fmla="*/ 594836 h 1857375"/>
                  <a:gd name="connsiteX267" fmla="*/ 489109 w 1247775"/>
                  <a:gd name="connsiteY267" fmla="*/ 602456 h 1857375"/>
                  <a:gd name="connsiteX268" fmla="*/ 487204 w 1247775"/>
                  <a:gd name="connsiteY268" fmla="*/ 603409 h 1857375"/>
                  <a:gd name="connsiteX269" fmla="*/ 475774 w 1247775"/>
                  <a:gd name="connsiteY269" fmla="*/ 599599 h 1857375"/>
                  <a:gd name="connsiteX270" fmla="*/ 454819 w 1247775"/>
                  <a:gd name="connsiteY270" fmla="*/ 620554 h 1857375"/>
                  <a:gd name="connsiteX271" fmla="*/ 455771 w 1247775"/>
                  <a:gd name="connsiteY271" fmla="*/ 625316 h 1857375"/>
                  <a:gd name="connsiteX272" fmla="*/ 450056 w 1247775"/>
                  <a:gd name="connsiteY272" fmla="*/ 633889 h 1857375"/>
                  <a:gd name="connsiteX273" fmla="*/ 459581 w 1247775"/>
                  <a:gd name="connsiteY273" fmla="*/ 643414 h 1857375"/>
                  <a:gd name="connsiteX274" fmla="*/ 484346 w 1247775"/>
                  <a:gd name="connsiteY274" fmla="*/ 668179 h 1857375"/>
                  <a:gd name="connsiteX275" fmla="*/ 498634 w 1247775"/>
                  <a:gd name="connsiteY275" fmla="*/ 663416 h 1857375"/>
                  <a:gd name="connsiteX276" fmla="*/ 503396 w 1247775"/>
                  <a:gd name="connsiteY276" fmla="*/ 662464 h 1857375"/>
                  <a:gd name="connsiteX277" fmla="*/ 511016 w 1247775"/>
                  <a:gd name="connsiteY277" fmla="*/ 664369 h 1857375"/>
                  <a:gd name="connsiteX278" fmla="*/ 511969 w 1247775"/>
                  <a:gd name="connsiteY278" fmla="*/ 667226 h 1857375"/>
                  <a:gd name="connsiteX279" fmla="*/ 511969 w 1247775"/>
                  <a:gd name="connsiteY279" fmla="*/ 668179 h 1857375"/>
                  <a:gd name="connsiteX280" fmla="*/ 513874 w 1247775"/>
                  <a:gd name="connsiteY280" fmla="*/ 677704 h 1857375"/>
                  <a:gd name="connsiteX281" fmla="*/ 511969 w 1247775"/>
                  <a:gd name="connsiteY281" fmla="*/ 678656 h 1857375"/>
                  <a:gd name="connsiteX282" fmla="*/ 498634 w 1247775"/>
                  <a:gd name="connsiteY282" fmla="*/ 671036 h 1857375"/>
                  <a:gd name="connsiteX283" fmla="*/ 487204 w 1247775"/>
                  <a:gd name="connsiteY283" fmla="*/ 675799 h 1857375"/>
                  <a:gd name="connsiteX284" fmla="*/ 481489 w 1247775"/>
                  <a:gd name="connsiteY284" fmla="*/ 673894 h 1857375"/>
                  <a:gd name="connsiteX285" fmla="*/ 470059 w 1247775"/>
                  <a:gd name="connsiteY285" fmla="*/ 685324 h 1857375"/>
                  <a:gd name="connsiteX286" fmla="*/ 481489 w 1247775"/>
                  <a:gd name="connsiteY286" fmla="*/ 696754 h 1857375"/>
                  <a:gd name="connsiteX287" fmla="*/ 484346 w 1247775"/>
                  <a:gd name="connsiteY287" fmla="*/ 695801 h 1857375"/>
                  <a:gd name="connsiteX288" fmla="*/ 488156 w 1247775"/>
                  <a:gd name="connsiteY288" fmla="*/ 700564 h 1857375"/>
                  <a:gd name="connsiteX289" fmla="*/ 486251 w 1247775"/>
                  <a:gd name="connsiteY289" fmla="*/ 712946 h 1857375"/>
                  <a:gd name="connsiteX290" fmla="*/ 486251 w 1247775"/>
                  <a:gd name="connsiteY290" fmla="*/ 715804 h 1857375"/>
                  <a:gd name="connsiteX291" fmla="*/ 460534 w 1247775"/>
                  <a:gd name="connsiteY291" fmla="*/ 701516 h 1857375"/>
                  <a:gd name="connsiteX292" fmla="*/ 435769 w 1247775"/>
                  <a:gd name="connsiteY292" fmla="*/ 714851 h 1857375"/>
                  <a:gd name="connsiteX293" fmla="*/ 426244 w 1247775"/>
                  <a:gd name="connsiteY293" fmla="*/ 711041 h 1857375"/>
                  <a:gd name="connsiteX294" fmla="*/ 432911 w 1247775"/>
                  <a:gd name="connsiteY294" fmla="*/ 701516 h 1857375"/>
                  <a:gd name="connsiteX295" fmla="*/ 437674 w 1247775"/>
                  <a:gd name="connsiteY295" fmla="*/ 691039 h 1857375"/>
                  <a:gd name="connsiteX296" fmla="*/ 431006 w 1247775"/>
                  <a:gd name="connsiteY296" fmla="*/ 679609 h 1857375"/>
                  <a:gd name="connsiteX297" fmla="*/ 410051 w 1247775"/>
                  <a:gd name="connsiteY297" fmla="*/ 668179 h 1857375"/>
                  <a:gd name="connsiteX298" fmla="*/ 404336 w 1247775"/>
                  <a:gd name="connsiteY298" fmla="*/ 669131 h 1857375"/>
                  <a:gd name="connsiteX299" fmla="*/ 401479 w 1247775"/>
                  <a:gd name="connsiteY299" fmla="*/ 661511 h 1857375"/>
                  <a:gd name="connsiteX300" fmla="*/ 409099 w 1247775"/>
                  <a:gd name="connsiteY300" fmla="*/ 650081 h 1857375"/>
                  <a:gd name="connsiteX301" fmla="*/ 410051 w 1247775"/>
                  <a:gd name="connsiteY301" fmla="*/ 647224 h 1857375"/>
                  <a:gd name="connsiteX302" fmla="*/ 410051 w 1247775"/>
                  <a:gd name="connsiteY302" fmla="*/ 647224 h 1857375"/>
                  <a:gd name="connsiteX303" fmla="*/ 411956 w 1247775"/>
                  <a:gd name="connsiteY303" fmla="*/ 634841 h 1857375"/>
                  <a:gd name="connsiteX304" fmla="*/ 370046 w 1247775"/>
                  <a:gd name="connsiteY304" fmla="*/ 592931 h 1857375"/>
                  <a:gd name="connsiteX305" fmla="*/ 360521 w 1247775"/>
                  <a:gd name="connsiteY305" fmla="*/ 593884 h 1857375"/>
                  <a:gd name="connsiteX306" fmla="*/ 362426 w 1247775"/>
                  <a:gd name="connsiteY306" fmla="*/ 588169 h 1857375"/>
                  <a:gd name="connsiteX307" fmla="*/ 350996 w 1247775"/>
                  <a:gd name="connsiteY307" fmla="*/ 576739 h 1857375"/>
                  <a:gd name="connsiteX308" fmla="*/ 342424 w 1247775"/>
                  <a:gd name="connsiteY308" fmla="*/ 580549 h 1857375"/>
                  <a:gd name="connsiteX309" fmla="*/ 335756 w 1247775"/>
                  <a:gd name="connsiteY309" fmla="*/ 578644 h 1857375"/>
                  <a:gd name="connsiteX310" fmla="*/ 324326 w 1247775"/>
                  <a:gd name="connsiteY310" fmla="*/ 590074 h 1857375"/>
                  <a:gd name="connsiteX311" fmla="*/ 335756 w 1247775"/>
                  <a:gd name="connsiteY311" fmla="*/ 601504 h 1857375"/>
                  <a:gd name="connsiteX312" fmla="*/ 344329 w 1247775"/>
                  <a:gd name="connsiteY312" fmla="*/ 597694 h 1857375"/>
                  <a:gd name="connsiteX313" fmla="*/ 348139 w 1247775"/>
                  <a:gd name="connsiteY313" fmla="*/ 599599 h 1857375"/>
                  <a:gd name="connsiteX314" fmla="*/ 324326 w 1247775"/>
                  <a:gd name="connsiteY314" fmla="*/ 625316 h 1857375"/>
                  <a:gd name="connsiteX315" fmla="*/ 324326 w 1247775"/>
                  <a:gd name="connsiteY315" fmla="*/ 627221 h 1857375"/>
                  <a:gd name="connsiteX316" fmla="*/ 316706 w 1247775"/>
                  <a:gd name="connsiteY316" fmla="*/ 633889 h 1857375"/>
                  <a:gd name="connsiteX317" fmla="*/ 316706 w 1247775"/>
                  <a:gd name="connsiteY317" fmla="*/ 633889 h 1857375"/>
                  <a:gd name="connsiteX318" fmla="*/ 316706 w 1247775"/>
                  <a:gd name="connsiteY318" fmla="*/ 631031 h 1857375"/>
                  <a:gd name="connsiteX319" fmla="*/ 310039 w 1247775"/>
                  <a:gd name="connsiteY319" fmla="*/ 616744 h 1857375"/>
                  <a:gd name="connsiteX320" fmla="*/ 294799 w 1247775"/>
                  <a:gd name="connsiteY320" fmla="*/ 602456 h 1857375"/>
                  <a:gd name="connsiteX321" fmla="*/ 279559 w 1247775"/>
                  <a:gd name="connsiteY321" fmla="*/ 617696 h 1857375"/>
                  <a:gd name="connsiteX322" fmla="*/ 280511 w 1247775"/>
                  <a:gd name="connsiteY322" fmla="*/ 623411 h 1857375"/>
                  <a:gd name="connsiteX323" fmla="*/ 278606 w 1247775"/>
                  <a:gd name="connsiteY323" fmla="*/ 631031 h 1857375"/>
                  <a:gd name="connsiteX324" fmla="*/ 297656 w 1247775"/>
                  <a:gd name="connsiteY324" fmla="*/ 650081 h 1857375"/>
                  <a:gd name="connsiteX325" fmla="*/ 310039 w 1247775"/>
                  <a:gd name="connsiteY325" fmla="*/ 645319 h 1857375"/>
                  <a:gd name="connsiteX326" fmla="*/ 310991 w 1247775"/>
                  <a:gd name="connsiteY326" fmla="*/ 645319 h 1857375"/>
                  <a:gd name="connsiteX327" fmla="*/ 310039 w 1247775"/>
                  <a:gd name="connsiteY327" fmla="*/ 652939 h 1857375"/>
                  <a:gd name="connsiteX328" fmla="*/ 312896 w 1247775"/>
                  <a:gd name="connsiteY328" fmla="*/ 666274 h 1857375"/>
                  <a:gd name="connsiteX329" fmla="*/ 308134 w 1247775"/>
                  <a:gd name="connsiteY329" fmla="*/ 665321 h 1857375"/>
                  <a:gd name="connsiteX330" fmla="*/ 304324 w 1247775"/>
                  <a:gd name="connsiteY330" fmla="*/ 666274 h 1857375"/>
                  <a:gd name="connsiteX331" fmla="*/ 304324 w 1247775"/>
                  <a:gd name="connsiteY331" fmla="*/ 664369 h 1857375"/>
                  <a:gd name="connsiteX332" fmla="*/ 290036 w 1247775"/>
                  <a:gd name="connsiteY332" fmla="*/ 650081 h 1857375"/>
                  <a:gd name="connsiteX333" fmla="*/ 275749 w 1247775"/>
                  <a:gd name="connsiteY333" fmla="*/ 664369 h 1857375"/>
                  <a:gd name="connsiteX334" fmla="*/ 290036 w 1247775"/>
                  <a:gd name="connsiteY334" fmla="*/ 678656 h 1857375"/>
                  <a:gd name="connsiteX335" fmla="*/ 289084 w 1247775"/>
                  <a:gd name="connsiteY335" fmla="*/ 685324 h 1857375"/>
                  <a:gd name="connsiteX336" fmla="*/ 309086 w 1247775"/>
                  <a:gd name="connsiteY336" fmla="*/ 705326 h 1857375"/>
                  <a:gd name="connsiteX337" fmla="*/ 329089 w 1247775"/>
                  <a:gd name="connsiteY337" fmla="*/ 685324 h 1857375"/>
                  <a:gd name="connsiteX338" fmla="*/ 328136 w 1247775"/>
                  <a:gd name="connsiteY338" fmla="*/ 679609 h 1857375"/>
                  <a:gd name="connsiteX339" fmla="*/ 337661 w 1247775"/>
                  <a:gd name="connsiteY339" fmla="*/ 682466 h 1857375"/>
                  <a:gd name="connsiteX340" fmla="*/ 342424 w 1247775"/>
                  <a:gd name="connsiteY340" fmla="*/ 690086 h 1857375"/>
                  <a:gd name="connsiteX341" fmla="*/ 345281 w 1247775"/>
                  <a:gd name="connsiteY341" fmla="*/ 698659 h 1857375"/>
                  <a:gd name="connsiteX342" fmla="*/ 344329 w 1247775"/>
                  <a:gd name="connsiteY342" fmla="*/ 698659 h 1857375"/>
                  <a:gd name="connsiteX343" fmla="*/ 329089 w 1247775"/>
                  <a:gd name="connsiteY343" fmla="*/ 713899 h 1857375"/>
                  <a:gd name="connsiteX344" fmla="*/ 329089 w 1247775"/>
                  <a:gd name="connsiteY344" fmla="*/ 715804 h 1857375"/>
                  <a:gd name="connsiteX345" fmla="*/ 327184 w 1247775"/>
                  <a:gd name="connsiteY345" fmla="*/ 719614 h 1857375"/>
                  <a:gd name="connsiteX346" fmla="*/ 316706 w 1247775"/>
                  <a:gd name="connsiteY346" fmla="*/ 715804 h 1857375"/>
                  <a:gd name="connsiteX347" fmla="*/ 300514 w 1247775"/>
                  <a:gd name="connsiteY347" fmla="*/ 731996 h 1857375"/>
                  <a:gd name="connsiteX348" fmla="*/ 316706 w 1247775"/>
                  <a:gd name="connsiteY348" fmla="*/ 748189 h 1857375"/>
                  <a:gd name="connsiteX349" fmla="*/ 328136 w 1247775"/>
                  <a:gd name="connsiteY349" fmla="*/ 743426 h 1857375"/>
                  <a:gd name="connsiteX350" fmla="*/ 333851 w 1247775"/>
                  <a:gd name="connsiteY350" fmla="*/ 750094 h 1857375"/>
                  <a:gd name="connsiteX351" fmla="*/ 333851 w 1247775"/>
                  <a:gd name="connsiteY351" fmla="*/ 750094 h 1857375"/>
                  <a:gd name="connsiteX352" fmla="*/ 324326 w 1247775"/>
                  <a:gd name="connsiteY352" fmla="*/ 759619 h 1857375"/>
                  <a:gd name="connsiteX353" fmla="*/ 333851 w 1247775"/>
                  <a:gd name="connsiteY353" fmla="*/ 769144 h 1857375"/>
                  <a:gd name="connsiteX354" fmla="*/ 341471 w 1247775"/>
                  <a:gd name="connsiteY354" fmla="*/ 765334 h 1857375"/>
                  <a:gd name="connsiteX355" fmla="*/ 339566 w 1247775"/>
                  <a:gd name="connsiteY355" fmla="*/ 774859 h 1857375"/>
                  <a:gd name="connsiteX356" fmla="*/ 342424 w 1247775"/>
                  <a:gd name="connsiteY356" fmla="*/ 788194 h 1857375"/>
                  <a:gd name="connsiteX357" fmla="*/ 332899 w 1247775"/>
                  <a:gd name="connsiteY357" fmla="*/ 794861 h 1857375"/>
                  <a:gd name="connsiteX358" fmla="*/ 332899 w 1247775"/>
                  <a:gd name="connsiteY358" fmla="*/ 792956 h 1857375"/>
                  <a:gd name="connsiteX359" fmla="*/ 313849 w 1247775"/>
                  <a:gd name="connsiteY359" fmla="*/ 772954 h 1857375"/>
                  <a:gd name="connsiteX360" fmla="*/ 309086 w 1247775"/>
                  <a:gd name="connsiteY360" fmla="*/ 772001 h 1857375"/>
                  <a:gd name="connsiteX361" fmla="*/ 299561 w 1247775"/>
                  <a:gd name="connsiteY361" fmla="*/ 777716 h 1857375"/>
                  <a:gd name="connsiteX362" fmla="*/ 292894 w 1247775"/>
                  <a:gd name="connsiteY362" fmla="*/ 792956 h 1857375"/>
                  <a:gd name="connsiteX363" fmla="*/ 312896 w 1247775"/>
                  <a:gd name="connsiteY363" fmla="*/ 812959 h 1857375"/>
                  <a:gd name="connsiteX364" fmla="*/ 328136 w 1247775"/>
                  <a:gd name="connsiteY364" fmla="*/ 806291 h 1857375"/>
                  <a:gd name="connsiteX365" fmla="*/ 328136 w 1247775"/>
                  <a:gd name="connsiteY365" fmla="*/ 808196 h 1857375"/>
                  <a:gd name="connsiteX366" fmla="*/ 331946 w 1247775"/>
                  <a:gd name="connsiteY366" fmla="*/ 820579 h 1857375"/>
                  <a:gd name="connsiteX367" fmla="*/ 314801 w 1247775"/>
                  <a:gd name="connsiteY367" fmla="*/ 844391 h 1857375"/>
                  <a:gd name="connsiteX368" fmla="*/ 340519 w 1247775"/>
                  <a:gd name="connsiteY368" fmla="*/ 870109 h 1857375"/>
                  <a:gd name="connsiteX369" fmla="*/ 351949 w 1247775"/>
                  <a:gd name="connsiteY369" fmla="*/ 867251 h 1857375"/>
                  <a:gd name="connsiteX370" fmla="*/ 353854 w 1247775"/>
                  <a:gd name="connsiteY370" fmla="*/ 867251 h 1857375"/>
                  <a:gd name="connsiteX371" fmla="*/ 352901 w 1247775"/>
                  <a:gd name="connsiteY371" fmla="*/ 871061 h 1857375"/>
                  <a:gd name="connsiteX372" fmla="*/ 367189 w 1247775"/>
                  <a:gd name="connsiteY372" fmla="*/ 885349 h 1857375"/>
                  <a:gd name="connsiteX373" fmla="*/ 368141 w 1247775"/>
                  <a:gd name="connsiteY373" fmla="*/ 885349 h 1857375"/>
                  <a:gd name="connsiteX374" fmla="*/ 371951 w 1247775"/>
                  <a:gd name="connsiteY374" fmla="*/ 890111 h 1857375"/>
                  <a:gd name="connsiteX375" fmla="*/ 372904 w 1247775"/>
                  <a:gd name="connsiteY375" fmla="*/ 892016 h 1857375"/>
                  <a:gd name="connsiteX376" fmla="*/ 367189 w 1247775"/>
                  <a:gd name="connsiteY376" fmla="*/ 890111 h 1857375"/>
                  <a:gd name="connsiteX377" fmla="*/ 358616 w 1247775"/>
                  <a:gd name="connsiteY377" fmla="*/ 898684 h 1857375"/>
                  <a:gd name="connsiteX378" fmla="*/ 367189 w 1247775"/>
                  <a:gd name="connsiteY378" fmla="*/ 907256 h 1857375"/>
                  <a:gd name="connsiteX379" fmla="*/ 375761 w 1247775"/>
                  <a:gd name="connsiteY379" fmla="*/ 898684 h 1857375"/>
                  <a:gd name="connsiteX380" fmla="*/ 373856 w 1247775"/>
                  <a:gd name="connsiteY380" fmla="*/ 892969 h 1857375"/>
                  <a:gd name="connsiteX381" fmla="*/ 386239 w 1247775"/>
                  <a:gd name="connsiteY381" fmla="*/ 899636 h 1857375"/>
                  <a:gd name="connsiteX382" fmla="*/ 386239 w 1247775"/>
                  <a:gd name="connsiteY382" fmla="*/ 899636 h 1857375"/>
                  <a:gd name="connsiteX383" fmla="*/ 417671 w 1247775"/>
                  <a:gd name="connsiteY383" fmla="*/ 920591 h 1857375"/>
                  <a:gd name="connsiteX384" fmla="*/ 417671 w 1247775"/>
                  <a:gd name="connsiteY384" fmla="*/ 920591 h 1857375"/>
                  <a:gd name="connsiteX385" fmla="*/ 425291 w 1247775"/>
                  <a:gd name="connsiteY385" fmla="*/ 926306 h 1857375"/>
                  <a:gd name="connsiteX386" fmla="*/ 431006 w 1247775"/>
                  <a:gd name="connsiteY386" fmla="*/ 923449 h 1857375"/>
                  <a:gd name="connsiteX387" fmla="*/ 435769 w 1247775"/>
                  <a:gd name="connsiteY387" fmla="*/ 924401 h 1857375"/>
                  <a:gd name="connsiteX388" fmla="*/ 447199 w 1247775"/>
                  <a:gd name="connsiteY388" fmla="*/ 916781 h 1857375"/>
                  <a:gd name="connsiteX389" fmla="*/ 450056 w 1247775"/>
                  <a:gd name="connsiteY389" fmla="*/ 917734 h 1857375"/>
                  <a:gd name="connsiteX390" fmla="*/ 449104 w 1247775"/>
                  <a:gd name="connsiteY390" fmla="*/ 922496 h 1857375"/>
                  <a:gd name="connsiteX391" fmla="*/ 454819 w 1247775"/>
                  <a:gd name="connsiteY391" fmla="*/ 935831 h 1857375"/>
                  <a:gd name="connsiteX392" fmla="*/ 454819 w 1247775"/>
                  <a:gd name="connsiteY392" fmla="*/ 935831 h 1857375"/>
                  <a:gd name="connsiteX393" fmla="*/ 449104 w 1247775"/>
                  <a:gd name="connsiteY393" fmla="*/ 936784 h 1857375"/>
                  <a:gd name="connsiteX394" fmla="*/ 438626 w 1247775"/>
                  <a:gd name="connsiteY394" fmla="*/ 934879 h 1857375"/>
                  <a:gd name="connsiteX395" fmla="*/ 415766 w 1247775"/>
                  <a:gd name="connsiteY395" fmla="*/ 942499 h 1857375"/>
                  <a:gd name="connsiteX396" fmla="*/ 415766 w 1247775"/>
                  <a:gd name="connsiteY396" fmla="*/ 939641 h 1857375"/>
                  <a:gd name="connsiteX397" fmla="*/ 401479 w 1247775"/>
                  <a:gd name="connsiteY397" fmla="*/ 925354 h 1857375"/>
                  <a:gd name="connsiteX398" fmla="*/ 387191 w 1247775"/>
                  <a:gd name="connsiteY398" fmla="*/ 939641 h 1857375"/>
                  <a:gd name="connsiteX399" fmla="*/ 401479 w 1247775"/>
                  <a:gd name="connsiteY399" fmla="*/ 953929 h 1857375"/>
                  <a:gd name="connsiteX400" fmla="*/ 405289 w 1247775"/>
                  <a:gd name="connsiteY400" fmla="*/ 953929 h 1857375"/>
                  <a:gd name="connsiteX401" fmla="*/ 399574 w 1247775"/>
                  <a:gd name="connsiteY401" fmla="*/ 973931 h 1857375"/>
                  <a:gd name="connsiteX402" fmla="*/ 392906 w 1247775"/>
                  <a:gd name="connsiteY402" fmla="*/ 972979 h 1857375"/>
                  <a:gd name="connsiteX403" fmla="*/ 359569 w 1247775"/>
                  <a:gd name="connsiteY403" fmla="*/ 1006316 h 1857375"/>
                  <a:gd name="connsiteX404" fmla="*/ 392906 w 1247775"/>
                  <a:gd name="connsiteY404" fmla="*/ 1039654 h 1857375"/>
                  <a:gd name="connsiteX405" fmla="*/ 404336 w 1247775"/>
                  <a:gd name="connsiteY405" fmla="*/ 1037749 h 1857375"/>
                  <a:gd name="connsiteX406" fmla="*/ 409099 w 1247775"/>
                  <a:gd name="connsiteY406" fmla="*/ 1038701 h 1857375"/>
                  <a:gd name="connsiteX407" fmla="*/ 418624 w 1247775"/>
                  <a:gd name="connsiteY407" fmla="*/ 1029176 h 1857375"/>
                  <a:gd name="connsiteX408" fmla="*/ 418624 w 1247775"/>
                  <a:gd name="connsiteY408" fmla="*/ 1028224 h 1857375"/>
                  <a:gd name="connsiteX409" fmla="*/ 421481 w 1247775"/>
                  <a:gd name="connsiteY409" fmla="*/ 1024414 h 1857375"/>
                  <a:gd name="connsiteX410" fmla="*/ 424339 w 1247775"/>
                  <a:gd name="connsiteY410" fmla="*/ 1026319 h 1857375"/>
                  <a:gd name="connsiteX411" fmla="*/ 432911 w 1247775"/>
                  <a:gd name="connsiteY411" fmla="*/ 1035844 h 1857375"/>
                  <a:gd name="connsiteX412" fmla="*/ 429101 w 1247775"/>
                  <a:gd name="connsiteY412" fmla="*/ 1042511 h 1857375"/>
                  <a:gd name="connsiteX413" fmla="*/ 436721 w 1247775"/>
                  <a:gd name="connsiteY413" fmla="*/ 1050131 h 1857375"/>
                  <a:gd name="connsiteX414" fmla="*/ 444341 w 1247775"/>
                  <a:gd name="connsiteY414" fmla="*/ 1042511 h 1857375"/>
                  <a:gd name="connsiteX415" fmla="*/ 442436 w 1247775"/>
                  <a:gd name="connsiteY415" fmla="*/ 1037749 h 1857375"/>
                  <a:gd name="connsiteX416" fmla="*/ 447199 w 1247775"/>
                  <a:gd name="connsiteY416" fmla="*/ 1036796 h 1857375"/>
                  <a:gd name="connsiteX417" fmla="*/ 452914 w 1247775"/>
                  <a:gd name="connsiteY417" fmla="*/ 1042511 h 1857375"/>
                  <a:gd name="connsiteX418" fmla="*/ 447199 w 1247775"/>
                  <a:gd name="connsiteY418" fmla="*/ 1048226 h 1857375"/>
                  <a:gd name="connsiteX419" fmla="*/ 447199 w 1247775"/>
                  <a:gd name="connsiteY419" fmla="*/ 1048226 h 1857375"/>
                  <a:gd name="connsiteX420" fmla="*/ 424339 w 1247775"/>
                  <a:gd name="connsiteY420" fmla="*/ 1071086 h 1857375"/>
                  <a:gd name="connsiteX421" fmla="*/ 425291 w 1247775"/>
                  <a:gd name="connsiteY421" fmla="*/ 1076801 h 1857375"/>
                  <a:gd name="connsiteX422" fmla="*/ 412909 w 1247775"/>
                  <a:gd name="connsiteY422" fmla="*/ 1072991 h 1857375"/>
                  <a:gd name="connsiteX423" fmla="*/ 389096 w 1247775"/>
                  <a:gd name="connsiteY423" fmla="*/ 1096804 h 1857375"/>
                  <a:gd name="connsiteX424" fmla="*/ 389096 w 1247775"/>
                  <a:gd name="connsiteY424" fmla="*/ 1098709 h 1857375"/>
                  <a:gd name="connsiteX425" fmla="*/ 389096 w 1247775"/>
                  <a:gd name="connsiteY425" fmla="*/ 1098709 h 1857375"/>
                  <a:gd name="connsiteX426" fmla="*/ 377666 w 1247775"/>
                  <a:gd name="connsiteY426" fmla="*/ 1091089 h 1857375"/>
                  <a:gd name="connsiteX427" fmla="*/ 371951 w 1247775"/>
                  <a:gd name="connsiteY427" fmla="*/ 1092994 h 1857375"/>
                  <a:gd name="connsiteX428" fmla="*/ 374809 w 1247775"/>
                  <a:gd name="connsiteY428" fmla="*/ 1082516 h 1857375"/>
                  <a:gd name="connsiteX429" fmla="*/ 371951 w 1247775"/>
                  <a:gd name="connsiteY429" fmla="*/ 1072039 h 1857375"/>
                  <a:gd name="connsiteX430" fmla="*/ 375761 w 1247775"/>
                  <a:gd name="connsiteY430" fmla="*/ 1072991 h 1857375"/>
                  <a:gd name="connsiteX431" fmla="*/ 388144 w 1247775"/>
                  <a:gd name="connsiteY431" fmla="*/ 1060609 h 1857375"/>
                  <a:gd name="connsiteX432" fmla="*/ 388144 w 1247775"/>
                  <a:gd name="connsiteY432" fmla="*/ 1060609 h 1857375"/>
                  <a:gd name="connsiteX433" fmla="*/ 390049 w 1247775"/>
                  <a:gd name="connsiteY433" fmla="*/ 1054894 h 1857375"/>
                  <a:gd name="connsiteX434" fmla="*/ 381476 w 1247775"/>
                  <a:gd name="connsiteY434" fmla="*/ 1046321 h 1857375"/>
                  <a:gd name="connsiteX435" fmla="*/ 375761 w 1247775"/>
                  <a:gd name="connsiteY435" fmla="*/ 1048226 h 1857375"/>
                  <a:gd name="connsiteX436" fmla="*/ 374809 w 1247775"/>
                  <a:gd name="connsiteY436" fmla="*/ 1048226 h 1857375"/>
                  <a:gd name="connsiteX437" fmla="*/ 362426 w 1247775"/>
                  <a:gd name="connsiteY437" fmla="*/ 1060609 h 1857375"/>
                  <a:gd name="connsiteX438" fmla="*/ 363379 w 1247775"/>
                  <a:gd name="connsiteY438" fmla="*/ 1065371 h 1857375"/>
                  <a:gd name="connsiteX439" fmla="*/ 353854 w 1247775"/>
                  <a:gd name="connsiteY439" fmla="*/ 1062514 h 1857375"/>
                  <a:gd name="connsiteX440" fmla="*/ 333851 w 1247775"/>
                  <a:gd name="connsiteY440" fmla="*/ 1082516 h 1857375"/>
                  <a:gd name="connsiteX441" fmla="*/ 338614 w 1247775"/>
                  <a:gd name="connsiteY441" fmla="*/ 1094899 h 1857375"/>
                  <a:gd name="connsiteX442" fmla="*/ 336709 w 1247775"/>
                  <a:gd name="connsiteY442" fmla="*/ 1094899 h 1857375"/>
                  <a:gd name="connsiteX443" fmla="*/ 327184 w 1247775"/>
                  <a:gd name="connsiteY443" fmla="*/ 1104424 h 1857375"/>
                  <a:gd name="connsiteX444" fmla="*/ 328136 w 1247775"/>
                  <a:gd name="connsiteY444" fmla="*/ 1107281 h 1857375"/>
                  <a:gd name="connsiteX445" fmla="*/ 324326 w 1247775"/>
                  <a:gd name="connsiteY445" fmla="*/ 1108234 h 1857375"/>
                  <a:gd name="connsiteX446" fmla="*/ 324326 w 1247775"/>
                  <a:gd name="connsiteY446" fmla="*/ 1108234 h 1857375"/>
                  <a:gd name="connsiteX447" fmla="*/ 323374 w 1247775"/>
                  <a:gd name="connsiteY447" fmla="*/ 1108234 h 1857375"/>
                  <a:gd name="connsiteX448" fmla="*/ 326231 w 1247775"/>
                  <a:gd name="connsiteY448" fmla="*/ 1100614 h 1857375"/>
                  <a:gd name="connsiteX449" fmla="*/ 311944 w 1247775"/>
                  <a:gd name="connsiteY449" fmla="*/ 1086326 h 1857375"/>
                  <a:gd name="connsiteX450" fmla="*/ 307181 w 1247775"/>
                  <a:gd name="connsiteY450" fmla="*/ 1087279 h 1857375"/>
                  <a:gd name="connsiteX451" fmla="*/ 310991 w 1247775"/>
                  <a:gd name="connsiteY451" fmla="*/ 1080611 h 1857375"/>
                  <a:gd name="connsiteX452" fmla="*/ 312896 w 1247775"/>
                  <a:gd name="connsiteY452" fmla="*/ 1080611 h 1857375"/>
                  <a:gd name="connsiteX453" fmla="*/ 343376 w 1247775"/>
                  <a:gd name="connsiteY453" fmla="*/ 1050131 h 1857375"/>
                  <a:gd name="connsiteX454" fmla="*/ 342424 w 1247775"/>
                  <a:gd name="connsiteY454" fmla="*/ 1044416 h 1857375"/>
                  <a:gd name="connsiteX455" fmla="*/ 350996 w 1247775"/>
                  <a:gd name="connsiteY455" fmla="*/ 1032034 h 1857375"/>
                  <a:gd name="connsiteX456" fmla="*/ 337661 w 1247775"/>
                  <a:gd name="connsiteY456" fmla="*/ 1018699 h 1857375"/>
                  <a:gd name="connsiteX457" fmla="*/ 327184 w 1247775"/>
                  <a:gd name="connsiteY457" fmla="*/ 1023461 h 1857375"/>
                  <a:gd name="connsiteX458" fmla="*/ 322421 w 1247775"/>
                  <a:gd name="connsiteY458" fmla="*/ 1021556 h 1857375"/>
                  <a:gd name="connsiteX459" fmla="*/ 322421 w 1247775"/>
                  <a:gd name="connsiteY459" fmla="*/ 1020604 h 1857375"/>
                  <a:gd name="connsiteX460" fmla="*/ 330041 w 1247775"/>
                  <a:gd name="connsiteY460" fmla="*/ 1005364 h 1857375"/>
                  <a:gd name="connsiteX461" fmla="*/ 312896 w 1247775"/>
                  <a:gd name="connsiteY461" fmla="*/ 987266 h 1857375"/>
                  <a:gd name="connsiteX462" fmla="*/ 317659 w 1247775"/>
                  <a:gd name="connsiteY462" fmla="*/ 978694 h 1857375"/>
                  <a:gd name="connsiteX463" fmla="*/ 328136 w 1247775"/>
                  <a:gd name="connsiteY463" fmla="*/ 971074 h 1857375"/>
                  <a:gd name="connsiteX464" fmla="*/ 345281 w 1247775"/>
                  <a:gd name="connsiteY464" fmla="*/ 976789 h 1857375"/>
                  <a:gd name="connsiteX465" fmla="*/ 374809 w 1247775"/>
                  <a:gd name="connsiteY465" fmla="*/ 947261 h 1857375"/>
                  <a:gd name="connsiteX466" fmla="*/ 350996 w 1247775"/>
                  <a:gd name="connsiteY466" fmla="*/ 918686 h 1857375"/>
                  <a:gd name="connsiteX467" fmla="*/ 350044 w 1247775"/>
                  <a:gd name="connsiteY467" fmla="*/ 915829 h 1857375"/>
                  <a:gd name="connsiteX468" fmla="*/ 357664 w 1247775"/>
                  <a:gd name="connsiteY468" fmla="*/ 903446 h 1857375"/>
                  <a:gd name="connsiteX469" fmla="*/ 344329 w 1247775"/>
                  <a:gd name="connsiteY469" fmla="*/ 890111 h 1857375"/>
                  <a:gd name="connsiteX470" fmla="*/ 330994 w 1247775"/>
                  <a:gd name="connsiteY470" fmla="*/ 903446 h 1857375"/>
                  <a:gd name="connsiteX471" fmla="*/ 331946 w 1247775"/>
                  <a:gd name="connsiteY471" fmla="*/ 908209 h 1857375"/>
                  <a:gd name="connsiteX472" fmla="*/ 323374 w 1247775"/>
                  <a:gd name="connsiteY472" fmla="*/ 918686 h 1857375"/>
                  <a:gd name="connsiteX473" fmla="*/ 304324 w 1247775"/>
                  <a:gd name="connsiteY473" fmla="*/ 912971 h 1857375"/>
                  <a:gd name="connsiteX474" fmla="*/ 281464 w 1247775"/>
                  <a:gd name="connsiteY474" fmla="*/ 921544 h 1857375"/>
                  <a:gd name="connsiteX475" fmla="*/ 281464 w 1247775"/>
                  <a:gd name="connsiteY475" fmla="*/ 920591 h 1857375"/>
                  <a:gd name="connsiteX476" fmla="*/ 256699 w 1247775"/>
                  <a:gd name="connsiteY476" fmla="*/ 895826 h 1857375"/>
                  <a:gd name="connsiteX477" fmla="*/ 251936 w 1247775"/>
                  <a:gd name="connsiteY477" fmla="*/ 896779 h 1857375"/>
                  <a:gd name="connsiteX478" fmla="*/ 234791 w 1247775"/>
                  <a:gd name="connsiteY478" fmla="*/ 872966 h 1857375"/>
                  <a:gd name="connsiteX479" fmla="*/ 234791 w 1247775"/>
                  <a:gd name="connsiteY479" fmla="*/ 872966 h 1857375"/>
                  <a:gd name="connsiteX480" fmla="*/ 250984 w 1247775"/>
                  <a:gd name="connsiteY480" fmla="*/ 856774 h 1857375"/>
                  <a:gd name="connsiteX481" fmla="*/ 234791 w 1247775"/>
                  <a:gd name="connsiteY481" fmla="*/ 840581 h 1857375"/>
                  <a:gd name="connsiteX482" fmla="*/ 218599 w 1247775"/>
                  <a:gd name="connsiteY482" fmla="*/ 856774 h 1857375"/>
                  <a:gd name="connsiteX483" fmla="*/ 227171 w 1247775"/>
                  <a:gd name="connsiteY483" fmla="*/ 871061 h 1857375"/>
                  <a:gd name="connsiteX484" fmla="*/ 223361 w 1247775"/>
                  <a:gd name="connsiteY484" fmla="*/ 871061 h 1857375"/>
                  <a:gd name="connsiteX485" fmla="*/ 216694 w 1247775"/>
                  <a:gd name="connsiteY485" fmla="*/ 872014 h 1857375"/>
                  <a:gd name="connsiteX486" fmla="*/ 213836 w 1247775"/>
                  <a:gd name="connsiteY486" fmla="*/ 870109 h 1857375"/>
                  <a:gd name="connsiteX487" fmla="*/ 200501 w 1247775"/>
                  <a:gd name="connsiteY487" fmla="*/ 859631 h 1857375"/>
                  <a:gd name="connsiteX488" fmla="*/ 196691 w 1247775"/>
                  <a:gd name="connsiteY488" fmla="*/ 860584 h 1857375"/>
                  <a:gd name="connsiteX489" fmla="*/ 196691 w 1247775"/>
                  <a:gd name="connsiteY489" fmla="*/ 860584 h 1857375"/>
                  <a:gd name="connsiteX490" fmla="*/ 194786 w 1247775"/>
                  <a:gd name="connsiteY490" fmla="*/ 849154 h 1857375"/>
                  <a:gd name="connsiteX491" fmla="*/ 198596 w 1247775"/>
                  <a:gd name="connsiteY491" fmla="*/ 842486 h 1857375"/>
                  <a:gd name="connsiteX492" fmla="*/ 203359 w 1247775"/>
                  <a:gd name="connsiteY492" fmla="*/ 827246 h 1857375"/>
                  <a:gd name="connsiteX493" fmla="*/ 200501 w 1247775"/>
                  <a:gd name="connsiteY493" fmla="*/ 815816 h 1857375"/>
                  <a:gd name="connsiteX494" fmla="*/ 205264 w 1247775"/>
                  <a:gd name="connsiteY494" fmla="*/ 816769 h 1857375"/>
                  <a:gd name="connsiteX495" fmla="*/ 226219 w 1247775"/>
                  <a:gd name="connsiteY495" fmla="*/ 795814 h 1857375"/>
                  <a:gd name="connsiteX496" fmla="*/ 205264 w 1247775"/>
                  <a:gd name="connsiteY496" fmla="*/ 774859 h 1857375"/>
                  <a:gd name="connsiteX497" fmla="*/ 184309 w 1247775"/>
                  <a:gd name="connsiteY497" fmla="*/ 795814 h 1857375"/>
                  <a:gd name="connsiteX498" fmla="*/ 186214 w 1247775"/>
                  <a:gd name="connsiteY498" fmla="*/ 803434 h 1857375"/>
                  <a:gd name="connsiteX499" fmla="*/ 177641 w 1247775"/>
                  <a:gd name="connsiteY499" fmla="*/ 802481 h 1857375"/>
                  <a:gd name="connsiteX500" fmla="*/ 157639 w 1247775"/>
                  <a:gd name="connsiteY500" fmla="*/ 812006 h 1857375"/>
                  <a:gd name="connsiteX501" fmla="*/ 140494 w 1247775"/>
                  <a:gd name="connsiteY501" fmla="*/ 802481 h 1857375"/>
                  <a:gd name="connsiteX502" fmla="*/ 130969 w 1247775"/>
                  <a:gd name="connsiteY502" fmla="*/ 804386 h 1857375"/>
                  <a:gd name="connsiteX503" fmla="*/ 120491 w 1247775"/>
                  <a:gd name="connsiteY503" fmla="*/ 794861 h 1857375"/>
                  <a:gd name="connsiteX504" fmla="*/ 110966 w 1247775"/>
                  <a:gd name="connsiteY504" fmla="*/ 800576 h 1857375"/>
                  <a:gd name="connsiteX505" fmla="*/ 98584 w 1247775"/>
                  <a:gd name="connsiteY505" fmla="*/ 818674 h 1857375"/>
                  <a:gd name="connsiteX506" fmla="*/ 118586 w 1247775"/>
                  <a:gd name="connsiteY506" fmla="*/ 838676 h 1857375"/>
                  <a:gd name="connsiteX507" fmla="*/ 126206 w 1247775"/>
                  <a:gd name="connsiteY507" fmla="*/ 836771 h 1857375"/>
                  <a:gd name="connsiteX508" fmla="*/ 140494 w 1247775"/>
                  <a:gd name="connsiteY508" fmla="*/ 842486 h 1857375"/>
                  <a:gd name="connsiteX509" fmla="*/ 148114 w 1247775"/>
                  <a:gd name="connsiteY509" fmla="*/ 840581 h 1857375"/>
                  <a:gd name="connsiteX510" fmla="*/ 141446 w 1247775"/>
                  <a:gd name="connsiteY510" fmla="*/ 858679 h 1857375"/>
                  <a:gd name="connsiteX511" fmla="*/ 161449 w 1247775"/>
                  <a:gd name="connsiteY511" fmla="*/ 885349 h 1857375"/>
                  <a:gd name="connsiteX512" fmla="*/ 153829 w 1247775"/>
                  <a:gd name="connsiteY512" fmla="*/ 911066 h 1857375"/>
                  <a:gd name="connsiteX513" fmla="*/ 165259 w 1247775"/>
                  <a:gd name="connsiteY513" fmla="*/ 940594 h 1857375"/>
                  <a:gd name="connsiteX514" fmla="*/ 154781 w 1247775"/>
                  <a:gd name="connsiteY514" fmla="*/ 955834 h 1857375"/>
                  <a:gd name="connsiteX515" fmla="*/ 170974 w 1247775"/>
                  <a:gd name="connsiteY515" fmla="*/ 972026 h 1857375"/>
                  <a:gd name="connsiteX516" fmla="*/ 187166 w 1247775"/>
                  <a:gd name="connsiteY516" fmla="*/ 957739 h 1857375"/>
                  <a:gd name="connsiteX517" fmla="*/ 188119 w 1247775"/>
                  <a:gd name="connsiteY517" fmla="*/ 957739 h 1857375"/>
                  <a:gd name="connsiteX518" fmla="*/ 192881 w 1247775"/>
                  <a:gd name="connsiteY518" fmla="*/ 955834 h 1857375"/>
                  <a:gd name="connsiteX519" fmla="*/ 199549 w 1247775"/>
                  <a:gd name="connsiteY519" fmla="*/ 956786 h 1857375"/>
                  <a:gd name="connsiteX520" fmla="*/ 211931 w 1247775"/>
                  <a:gd name="connsiteY520" fmla="*/ 954881 h 1857375"/>
                  <a:gd name="connsiteX521" fmla="*/ 211931 w 1247775"/>
                  <a:gd name="connsiteY521" fmla="*/ 954881 h 1857375"/>
                  <a:gd name="connsiteX522" fmla="*/ 228124 w 1247775"/>
                  <a:gd name="connsiteY522" fmla="*/ 948214 h 1857375"/>
                  <a:gd name="connsiteX523" fmla="*/ 237649 w 1247775"/>
                  <a:gd name="connsiteY523" fmla="*/ 954881 h 1857375"/>
                  <a:gd name="connsiteX524" fmla="*/ 241459 w 1247775"/>
                  <a:gd name="connsiteY524" fmla="*/ 953929 h 1857375"/>
                  <a:gd name="connsiteX525" fmla="*/ 254794 w 1247775"/>
                  <a:gd name="connsiteY525" fmla="*/ 957739 h 1857375"/>
                  <a:gd name="connsiteX526" fmla="*/ 267176 w 1247775"/>
                  <a:gd name="connsiteY526" fmla="*/ 953929 h 1857375"/>
                  <a:gd name="connsiteX527" fmla="*/ 269081 w 1247775"/>
                  <a:gd name="connsiteY527" fmla="*/ 953929 h 1857375"/>
                  <a:gd name="connsiteX528" fmla="*/ 272891 w 1247775"/>
                  <a:gd name="connsiteY528" fmla="*/ 952976 h 1857375"/>
                  <a:gd name="connsiteX529" fmla="*/ 281464 w 1247775"/>
                  <a:gd name="connsiteY529" fmla="*/ 970121 h 1857375"/>
                  <a:gd name="connsiteX530" fmla="*/ 277654 w 1247775"/>
                  <a:gd name="connsiteY530" fmla="*/ 970121 h 1857375"/>
                  <a:gd name="connsiteX531" fmla="*/ 275749 w 1247775"/>
                  <a:gd name="connsiteY531" fmla="*/ 970121 h 1857375"/>
                  <a:gd name="connsiteX532" fmla="*/ 265271 w 1247775"/>
                  <a:gd name="connsiteY532" fmla="*/ 959644 h 1857375"/>
                  <a:gd name="connsiteX533" fmla="*/ 254794 w 1247775"/>
                  <a:gd name="connsiteY533" fmla="*/ 970121 h 1857375"/>
                  <a:gd name="connsiteX534" fmla="*/ 260509 w 1247775"/>
                  <a:gd name="connsiteY534" fmla="*/ 979646 h 1857375"/>
                  <a:gd name="connsiteX535" fmla="*/ 257651 w 1247775"/>
                  <a:gd name="connsiteY535" fmla="*/ 986314 h 1857375"/>
                  <a:gd name="connsiteX536" fmla="*/ 247174 w 1247775"/>
                  <a:gd name="connsiteY536" fmla="*/ 982504 h 1857375"/>
                  <a:gd name="connsiteX537" fmla="*/ 230029 w 1247775"/>
                  <a:gd name="connsiteY537" fmla="*/ 966311 h 1857375"/>
                  <a:gd name="connsiteX538" fmla="*/ 212884 w 1247775"/>
                  <a:gd name="connsiteY538" fmla="*/ 983456 h 1857375"/>
                  <a:gd name="connsiteX539" fmla="*/ 215741 w 1247775"/>
                  <a:gd name="connsiteY539" fmla="*/ 992029 h 1857375"/>
                  <a:gd name="connsiteX540" fmla="*/ 206216 w 1247775"/>
                  <a:gd name="connsiteY540" fmla="*/ 1014889 h 1857375"/>
                  <a:gd name="connsiteX541" fmla="*/ 207169 w 1247775"/>
                  <a:gd name="connsiteY541" fmla="*/ 1022509 h 1857375"/>
                  <a:gd name="connsiteX542" fmla="*/ 200501 w 1247775"/>
                  <a:gd name="connsiteY542" fmla="*/ 1021556 h 1857375"/>
                  <a:gd name="connsiteX543" fmla="*/ 195739 w 1247775"/>
                  <a:gd name="connsiteY543" fmla="*/ 1022509 h 1857375"/>
                  <a:gd name="connsiteX544" fmla="*/ 182404 w 1247775"/>
                  <a:gd name="connsiteY544" fmla="*/ 1015841 h 1857375"/>
                  <a:gd name="connsiteX545" fmla="*/ 165259 w 1247775"/>
                  <a:gd name="connsiteY545" fmla="*/ 1032986 h 1857375"/>
                  <a:gd name="connsiteX546" fmla="*/ 170974 w 1247775"/>
                  <a:gd name="connsiteY546" fmla="*/ 1045369 h 1857375"/>
                  <a:gd name="connsiteX547" fmla="*/ 170021 w 1247775"/>
                  <a:gd name="connsiteY547" fmla="*/ 1051084 h 1857375"/>
                  <a:gd name="connsiteX548" fmla="*/ 170974 w 1247775"/>
                  <a:gd name="connsiteY548" fmla="*/ 1057751 h 1857375"/>
                  <a:gd name="connsiteX549" fmla="*/ 164306 w 1247775"/>
                  <a:gd name="connsiteY549" fmla="*/ 1073944 h 1857375"/>
                  <a:gd name="connsiteX550" fmla="*/ 166211 w 1247775"/>
                  <a:gd name="connsiteY550" fmla="*/ 1081564 h 1857375"/>
                  <a:gd name="connsiteX551" fmla="*/ 162401 w 1247775"/>
                  <a:gd name="connsiteY551" fmla="*/ 1081564 h 1857375"/>
                  <a:gd name="connsiteX552" fmla="*/ 162401 w 1247775"/>
                  <a:gd name="connsiteY552" fmla="*/ 1080611 h 1857375"/>
                  <a:gd name="connsiteX553" fmla="*/ 161449 w 1247775"/>
                  <a:gd name="connsiteY553" fmla="*/ 1074896 h 1857375"/>
                  <a:gd name="connsiteX554" fmla="*/ 162401 w 1247775"/>
                  <a:gd name="connsiteY554" fmla="*/ 1070134 h 1857375"/>
                  <a:gd name="connsiteX555" fmla="*/ 147161 w 1247775"/>
                  <a:gd name="connsiteY555" fmla="*/ 1054894 h 1857375"/>
                  <a:gd name="connsiteX556" fmla="*/ 137636 w 1247775"/>
                  <a:gd name="connsiteY556" fmla="*/ 1057751 h 1857375"/>
                  <a:gd name="connsiteX557" fmla="*/ 116681 w 1247775"/>
                  <a:gd name="connsiteY557" fmla="*/ 1080611 h 1857375"/>
                  <a:gd name="connsiteX558" fmla="*/ 135731 w 1247775"/>
                  <a:gd name="connsiteY558" fmla="*/ 1103471 h 1857375"/>
                  <a:gd name="connsiteX559" fmla="*/ 132874 w 1247775"/>
                  <a:gd name="connsiteY559" fmla="*/ 1115854 h 1857375"/>
                  <a:gd name="connsiteX560" fmla="*/ 157639 w 1247775"/>
                  <a:gd name="connsiteY560" fmla="*/ 1149191 h 1857375"/>
                  <a:gd name="connsiteX561" fmla="*/ 151924 w 1247775"/>
                  <a:gd name="connsiteY561" fmla="*/ 1148239 h 1857375"/>
                  <a:gd name="connsiteX562" fmla="*/ 123349 w 1247775"/>
                  <a:gd name="connsiteY562" fmla="*/ 1166336 h 1857375"/>
                  <a:gd name="connsiteX563" fmla="*/ 102394 w 1247775"/>
                  <a:gd name="connsiteY563" fmla="*/ 1157764 h 1857375"/>
                  <a:gd name="connsiteX564" fmla="*/ 73819 w 1247775"/>
                  <a:gd name="connsiteY564" fmla="*/ 1186339 h 1857375"/>
                  <a:gd name="connsiteX565" fmla="*/ 85249 w 1247775"/>
                  <a:gd name="connsiteY565" fmla="*/ 1209199 h 1857375"/>
                  <a:gd name="connsiteX566" fmla="*/ 85249 w 1247775"/>
                  <a:gd name="connsiteY566" fmla="*/ 1210151 h 1857375"/>
                  <a:gd name="connsiteX567" fmla="*/ 96679 w 1247775"/>
                  <a:gd name="connsiteY567" fmla="*/ 1222534 h 1857375"/>
                  <a:gd name="connsiteX568" fmla="*/ 84296 w 1247775"/>
                  <a:gd name="connsiteY568" fmla="*/ 1237774 h 1857375"/>
                  <a:gd name="connsiteX569" fmla="*/ 100489 w 1247775"/>
                  <a:gd name="connsiteY569" fmla="*/ 1253966 h 1857375"/>
                  <a:gd name="connsiteX570" fmla="*/ 115729 w 1247775"/>
                  <a:gd name="connsiteY570" fmla="*/ 1241584 h 1857375"/>
                  <a:gd name="connsiteX571" fmla="*/ 139541 w 1247775"/>
                  <a:gd name="connsiteY571" fmla="*/ 1256824 h 1857375"/>
                  <a:gd name="connsiteX572" fmla="*/ 140494 w 1247775"/>
                  <a:gd name="connsiteY572" fmla="*/ 1256824 h 1857375"/>
                  <a:gd name="connsiteX573" fmla="*/ 140494 w 1247775"/>
                  <a:gd name="connsiteY573" fmla="*/ 1257776 h 1857375"/>
                  <a:gd name="connsiteX574" fmla="*/ 130016 w 1247775"/>
                  <a:gd name="connsiteY574" fmla="*/ 1272064 h 1857375"/>
                  <a:gd name="connsiteX575" fmla="*/ 110966 w 1247775"/>
                  <a:gd name="connsiteY575" fmla="*/ 1267301 h 1857375"/>
                  <a:gd name="connsiteX576" fmla="*/ 85249 w 1247775"/>
                  <a:gd name="connsiteY576" fmla="*/ 1276826 h 1857375"/>
                  <a:gd name="connsiteX577" fmla="*/ 77629 w 1247775"/>
                  <a:gd name="connsiteY577" fmla="*/ 1273969 h 1857375"/>
                  <a:gd name="connsiteX578" fmla="*/ 64294 w 1247775"/>
                  <a:gd name="connsiteY578" fmla="*/ 1287304 h 1857375"/>
                  <a:gd name="connsiteX579" fmla="*/ 64294 w 1247775"/>
                  <a:gd name="connsiteY579" fmla="*/ 1290161 h 1857375"/>
                  <a:gd name="connsiteX580" fmla="*/ 64294 w 1247775"/>
                  <a:gd name="connsiteY580" fmla="*/ 1291114 h 1857375"/>
                  <a:gd name="connsiteX581" fmla="*/ 59531 w 1247775"/>
                  <a:gd name="connsiteY581" fmla="*/ 1290161 h 1857375"/>
                  <a:gd name="connsiteX582" fmla="*/ 40481 w 1247775"/>
                  <a:gd name="connsiteY582" fmla="*/ 1309211 h 1857375"/>
                  <a:gd name="connsiteX583" fmla="*/ 59531 w 1247775"/>
                  <a:gd name="connsiteY583" fmla="*/ 1328261 h 1857375"/>
                  <a:gd name="connsiteX584" fmla="*/ 73819 w 1247775"/>
                  <a:gd name="connsiteY584" fmla="*/ 1322546 h 1857375"/>
                  <a:gd name="connsiteX585" fmla="*/ 111919 w 1247775"/>
                  <a:gd name="connsiteY585" fmla="*/ 1348264 h 1857375"/>
                  <a:gd name="connsiteX586" fmla="*/ 139541 w 1247775"/>
                  <a:gd name="connsiteY586" fmla="*/ 1337786 h 1857375"/>
                  <a:gd name="connsiteX587" fmla="*/ 136684 w 1247775"/>
                  <a:gd name="connsiteY587" fmla="*/ 1345406 h 1857375"/>
                  <a:gd name="connsiteX588" fmla="*/ 136684 w 1247775"/>
                  <a:gd name="connsiteY588" fmla="*/ 1345406 h 1857375"/>
                  <a:gd name="connsiteX589" fmla="*/ 116681 w 1247775"/>
                  <a:gd name="connsiteY589" fmla="*/ 1373981 h 1857375"/>
                  <a:gd name="connsiteX590" fmla="*/ 123349 w 1247775"/>
                  <a:gd name="connsiteY590" fmla="*/ 1393031 h 1857375"/>
                  <a:gd name="connsiteX591" fmla="*/ 113824 w 1247775"/>
                  <a:gd name="connsiteY591" fmla="*/ 1390174 h 1857375"/>
                  <a:gd name="connsiteX592" fmla="*/ 99536 w 1247775"/>
                  <a:gd name="connsiteY592" fmla="*/ 1398746 h 1857375"/>
                  <a:gd name="connsiteX593" fmla="*/ 98584 w 1247775"/>
                  <a:gd name="connsiteY593" fmla="*/ 1398746 h 1857375"/>
                  <a:gd name="connsiteX594" fmla="*/ 90964 w 1247775"/>
                  <a:gd name="connsiteY594" fmla="*/ 1400651 h 1857375"/>
                  <a:gd name="connsiteX595" fmla="*/ 59531 w 1247775"/>
                  <a:gd name="connsiteY595" fmla="*/ 1384459 h 1857375"/>
                  <a:gd name="connsiteX596" fmla="*/ 33814 w 1247775"/>
                  <a:gd name="connsiteY596" fmla="*/ 1393984 h 1857375"/>
                  <a:gd name="connsiteX597" fmla="*/ 32861 w 1247775"/>
                  <a:gd name="connsiteY597" fmla="*/ 1393984 h 1857375"/>
                  <a:gd name="connsiteX598" fmla="*/ 27146 w 1247775"/>
                  <a:gd name="connsiteY598" fmla="*/ 1399699 h 1857375"/>
                  <a:gd name="connsiteX599" fmla="*/ 27146 w 1247775"/>
                  <a:gd name="connsiteY599" fmla="*/ 1400651 h 1857375"/>
                  <a:gd name="connsiteX600" fmla="*/ 19526 w 1247775"/>
                  <a:gd name="connsiteY600" fmla="*/ 1420654 h 1857375"/>
                  <a:gd name="connsiteX601" fmla="*/ 7144 w 1247775"/>
                  <a:gd name="connsiteY601" fmla="*/ 1437799 h 1857375"/>
                  <a:gd name="connsiteX602" fmla="*/ 26194 w 1247775"/>
                  <a:gd name="connsiteY602" fmla="*/ 1456849 h 1857375"/>
                  <a:gd name="connsiteX603" fmla="*/ 34766 w 1247775"/>
                  <a:gd name="connsiteY603" fmla="*/ 1454944 h 1857375"/>
                  <a:gd name="connsiteX604" fmla="*/ 59531 w 1247775"/>
                  <a:gd name="connsiteY604" fmla="*/ 1463516 h 1857375"/>
                  <a:gd name="connsiteX605" fmla="*/ 98584 w 1247775"/>
                  <a:gd name="connsiteY605" fmla="*/ 1429226 h 1857375"/>
                  <a:gd name="connsiteX606" fmla="*/ 98584 w 1247775"/>
                  <a:gd name="connsiteY606" fmla="*/ 1429226 h 1857375"/>
                  <a:gd name="connsiteX607" fmla="*/ 110966 w 1247775"/>
                  <a:gd name="connsiteY607" fmla="*/ 1422559 h 1857375"/>
                  <a:gd name="connsiteX608" fmla="*/ 112871 w 1247775"/>
                  <a:gd name="connsiteY608" fmla="*/ 1422559 h 1857375"/>
                  <a:gd name="connsiteX609" fmla="*/ 129064 w 1247775"/>
                  <a:gd name="connsiteY609" fmla="*/ 1406366 h 1857375"/>
                  <a:gd name="connsiteX610" fmla="*/ 126206 w 1247775"/>
                  <a:gd name="connsiteY610" fmla="*/ 1397794 h 1857375"/>
                  <a:gd name="connsiteX611" fmla="*/ 146209 w 1247775"/>
                  <a:gd name="connsiteY611" fmla="*/ 1405414 h 1857375"/>
                  <a:gd name="connsiteX612" fmla="*/ 173831 w 1247775"/>
                  <a:gd name="connsiteY612" fmla="*/ 1388269 h 1857375"/>
                  <a:gd name="connsiteX613" fmla="*/ 176689 w 1247775"/>
                  <a:gd name="connsiteY613" fmla="*/ 1388269 h 1857375"/>
                  <a:gd name="connsiteX614" fmla="*/ 177641 w 1247775"/>
                  <a:gd name="connsiteY614" fmla="*/ 1388269 h 1857375"/>
                  <a:gd name="connsiteX615" fmla="*/ 212884 w 1247775"/>
                  <a:gd name="connsiteY615" fmla="*/ 1410176 h 1857375"/>
                  <a:gd name="connsiteX616" fmla="*/ 246221 w 1247775"/>
                  <a:gd name="connsiteY616" fmla="*/ 1391126 h 1857375"/>
                  <a:gd name="connsiteX617" fmla="*/ 247174 w 1247775"/>
                  <a:gd name="connsiteY617" fmla="*/ 1391126 h 1857375"/>
                  <a:gd name="connsiteX618" fmla="*/ 253841 w 1247775"/>
                  <a:gd name="connsiteY618" fmla="*/ 1383506 h 1857375"/>
                  <a:gd name="connsiteX619" fmla="*/ 250984 w 1247775"/>
                  <a:gd name="connsiteY619" fmla="*/ 1377791 h 1857375"/>
                  <a:gd name="connsiteX620" fmla="*/ 251936 w 1247775"/>
                  <a:gd name="connsiteY620" fmla="*/ 1370171 h 1857375"/>
                  <a:gd name="connsiteX621" fmla="*/ 212884 w 1247775"/>
                  <a:gd name="connsiteY621" fmla="*/ 1331119 h 1857375"/>
                  <a:gd name="connsiteX622" fmla="*/ 206216 w 1247775"/>
                  <a:gd name="connsiteY622" fmla="*/ 1332071 h 1857375"/>
                  <a:gd name="connsiteX623" fmla="*/ 199549 w 1247775"/>
                  <a:gd name="connsiteY623" fmla="*/ 1331119 h 1857375"/>
                  <a:gd name="connsiteX624" fmla="*/ 188119 w 1247775"/>
                  <a:gd name="connsiteY624" fmla="*/ 1320641 h 1857375"/>
                  <a:gd name="connsiteX625" fmla="*/ 176689 w 1247775"/>
                  <a:gd name="connsiteY625" fmla="*/ 1332071 h 1857375"/>
                  <a:gd name="connsiteX626" fmla="*/ 176689 w 1247775"/>
                  <a:gd name="connsiteY626" fmla="*/ 1333024 h 1857375"/>
                  <a:gd name="connsiteX627" fmla="*/ 165259 w 1247775"/>
                  <a:gd name="connsiteY627" fmla="*/ 1329214 h 1857375"/>
                  <a:gd name="connsiteX628" fmla="*/ 150019 w 1247775"/>
                  <a:gd name="connsiteY628" fmla="*/ 1334929 h 1857375"/>
                  <a:gd name="connsiteX629" fmla="*/ 147161 w 1247775"/>
                  <a:gd name="connsiteY629" fmla="*/ 1333976 h 1857375"/>
                  <a:gd name="connsiteX630" fmla="*/ 139541 w 1247775"/>
                  <a:gd name="connsiteY630" fmla="*/ 1336834 h 1857375"/>
                  <a:gd name="connsiteX631" fmla="*/ 150971 w 1247775"/>
                  <a:gd name="connsiteY631" fmla="*/ 1308259 h 1857375"/>
                  <a:gd name="connsiteX632" fmla="*/ 150019 w 1247775"/>
                  <a:gd name="connsiteY632" fmla="*/ 1303496 h 1857375"/>
                  <a:gd name="connsiteX633" fmla="*/ 151924 w 1247775"/>
                  <a:gd name="connsiteY633" fmla="*/ 1303496 h 1857375"/>
                  <a:gd name="connsiteX634" fmla="*/ 176689 w 1247775"/>
                  <a:gd name="connsiteY634" fmla="*/ 1278731 h 1857375"/>
                  <a:gd name="connsiteX635" fmla="*/ 153829 w 1247775"/>
                  <a:gd name="connsiteY635" fmla="*/ 1254919 h 1857375"/>
                  <a:gd name="connsiteX636" fmla="*/ 152876 w 1247775"/>
                  <a:gd name="connsiteY636" fmla="*/ 1253014 h 1857375"/>
                  <a:gd name="connsiteX637" fmla="*/ 156686 w 1247775"/>
                  <a:gd name="connsiteY637" fmla="*/ 1249204 h 1857375"/>
                  <a:gd name="connsiteX638" fmla="*/ 170021 w 1247775"/>
                  <a:gd name="connsiteY638" fmla="*/ 1233011 h 1857375"/>
                  <a:gd name="connsiteX639" fmla="*/ 168116 w 1247775"/>
                  <a:gd name="connsiteY639" fmla="*/ 1224439 h 1857375"/>
                  <a:gd name="connsiteX640" fmla="*/ 176689 w 1247775"/>
                  <a:gd name="connsiteY640" fmla="*/ 1213961 h 1857375"/>
                  <a:gd name="connsiteX641" fmla="*/ 170021 w 1247775"/>
                  <a:gd name="connsiteY641" fmla="*/ 1204436 h 1857375"/>
                  <a:gd name="connsiteX642" fmla="*/ 180499 w 1247775"/>
                  <a:gd name="connsiteY642" fmla="*/ 1181576 h 1857375"/>
                  <a:gd name="connsiteX643" fmla="*/ 158591 w 1247775"/>
                  <a:gd name="connsiteY643" fmla="*/ 1152049 h 1857375"/>
                  <a:gd name="connsiteX644" fmla="*/ 165259 w 1247775"/>
                  <a:gd name="connsiteY644" fmla="*/ 1153001 h 1857375"/>
                  <a:gd name="connsiteX645" fmla="*/ 169069 w 1247775"/>
                  <a:gd name="connsiteY645" fmla="*/ 1153001 h 1857375"/>
                  <a:gd name="connsiteX646" fmla="*/ 169069 w 1247775"/>
                  <a:gd name="connsiteY646" fmla="*/ 1153001 h 1857375"/>
                  <a:gd name="connsiteX647" fmla="*/ 177641 w 1247775"/>
                  <a:gd name="connsiteY647" fmla="*/ 1161574 h 1857375"/>
                  <a:gd name="connsiteX648" fmla="*/ 178594 w 1247775"/>
                  <a:gd name="connsiteY648" fmla="*/ 1161574 h 1857375"/>
                  <a:gd name="connsiteX649" fmla="*/ 178594 w 1247775"/>
                  <a:gd name="connsiteY649" fmla="*/ 1162526 h 1857375"/>
                  <a:gd name="connsiteX650" fmla="*/ 188119 w 1247775"/>
                  <a:gd name="connsiteY650" fmla="*/ 1180624 h 1857375"/>
                  <a:gd name="connsiteX651" fmla="*/ 185261 w 1247775"/>
                  <a:gd name="connsiteY651" fmla="*/ 1193006 h 1857375"/>
                  <a:gd name="connsiteX652" fmla="*/ 210026 w 1247775"/>
                  <a:gd name="connsiteY652" fmla="*/ 1221581 h 1857375"/>
                  <a:gd name="connsiteX653" fmla="*/ 205264 w 1247775"/>
                  <a:gd name="connsiteY653" fmla="*/ 1229201 h 1857375"/>
                  <a:gd name="connsiteX654" fmla="*/ 213836 w 1247775"/>
                  <a:gd name="connsiteY654" fmla="*/ 1237774 h 1857375"/>
                  <a:gd name="connsiteX655" fmla="*/ 222409 w 1247775"/>
                  <a:gd name="connsiteY655" fmla="*/ 1229201 h 1857375"/>
                  <a:gd name="connsiteX656" fmla="*/ 217646 w 1247775"/>
                  <a:gd name="connsiteY656" fmla="*/ 1221581 h 1857375"/>
                  <a:gd name="connsiteX657" fmla="*/ 219551 w 1247775"/>
                  <a:gd name="connsiteY657" fmla="*/ 1221581 h 1857375"/>
                  <a:gd name="connsiteX658" fmla="*/ 226219 w 1247775"/>
                  <a:gd name="connsiteY658" fmla="*/ 1223486 h 1857375"/>
                  <a:gd name="connsiteX659" fmla="*/ 239554 w 1247775"/>
                  <a:gd name="connsiteY659" fmla="*/ 1210151 h 1857375"/>
                  <a:gd name="connsiteX660" fmla="*/ 239554 w 1247775"/>
                  <a:gd name="connsiteY660" fmla="*/ 1209199 h 1857375"/>
                  <a:gd name="connsiteX661" fmla="*/ 244316 w 1247775"/>
                  <a:gd name="connsiteY661" fmla="*/ 1196816 h 1857375"/>
                  <a:gd name="connsiteX662" fmla="*/ 246221 w 1247775"/>
                  <a:gd name="connsiteY662" fmla="*/ 1196816 h 1857375"/>
                  <a:gd name="connsiteX663" fmla="*/ 254794 w 1247775"/>
                  <a:gd name="connsiteY663" fmla="*/ 1188244 h 1857375"/>
                  <a:gd name="connsiteX664" fmla="*/ 250984 w 1247775"/>
                  <a:gd name="connsiteY664" fmla="*/ 1181576 h 1857375"/>
                  <a:gd name="connsiteX665" fmla="*/ 259556 w 1247775"/>
                  <a:gd name="connsiteY665" fmla="*/ 1172051 h 1857375"/>
                  <a:gd name="connsiteX666" fmla="*/ 252889 w 1247775"/>
                  <a:gd name="connsiteY666" fmla="*/ 1162526 h 1857375"/>
                  <a:gd name="connsiteX667" fmla="*/ 255746 w 1247775"/>
                  <a:gd name="connsiteY667" fmla="*/ 1153001 h 1857375"/>
                  <a:gd name="connsiteX668" fmla="*/ 239554 w 1247775"/>
                  <a:gd name="connsiteY668" fmla="*/ 1136809 h 1857375"/>
                  <a:gd name="connsiteX669" fmla="*/ 223361 w 1247775"/>
                  <a:gd name="connsiteY669" fmla="*/ 1153001 h 1857375"/>
                  <a:gd name="connsiteX670" fmla="*/ 239554 w 1247775"/>
                  <a:gd name="connsiteY670" fmla="*/ 1169194 h 1857375"/>
                  <a:gd name="connsiteX671" fmla="*/ 240506 w 1247775"/>
                  <a:gd name="connsiteY671" fmla="*/ 1169194 h 1857375"/>
                  <a:gd name="connsiteX672" fmla="*/ 239554 w 1247775"/>
                  <a:gd name="connsiteY672" fmla="*/ 1172051 h 1857375"/>
                  <a:gd name="connsiteX673" fmla="*/ 244316 w 1247775"/>
                  <a:gd name="connsiteY673" fmla="*/ 1180624 h 1857375"/>
                  <a:gd name="connsiteX674" fmla="*/ 241459 w 1247775"/>
                  <a:gd name="connsiteY674" fmla="*/ 1181576 h 1857375"/>
                  <a:gd name="connsiteX675" fmla="*/ 223361 w 1247775"/>
                  <a:gd name="connsiteY675" fmla="*/ 1165384 h 1857375"/>
                  <a:gd name="connsiteX676" fmla="*/ 223361 w 1247775"/>
                  <a:gd name="connsiteY676" fmla="*/ 1162526 h 1857375"/>
                  <a:gd name="connsiteX677" fmla="*/ 201454 w 1247775"/>
                  <a:gd name="connsiteY677" fmla="*/ 1140619 h 1857375"/>
                  <a:gd name="connsiteX678" fmla="*/ 190976 w 1247775"/>
                  <a:gd name="connsiteY678" fmla="*/ 1143476 h 1857375"/>
                  <a:gd name="connsiteX679" fmla="*/ 201454 w 1247775"/>
                  <a:gd name="connsiteY679" fmla="*/ 1118711 h 1857375"/>
                  <a:gd name="connsiteX680" fmla="*/ 200501 w 1247775"/>
                  <a:gd name="connsiteY680" fmla="*/ 1111091 h 1857375"/>
                  <a:gd name="connsiteX681" fmla="*/ 205264 w 1247775"/>
                  <a:gd name="connsiteY681" fmla="*/ 1105376 h 1857375"/>
                  <a:gd name="connsiteX682" fmla="*/ 199549 w 1247775"/>
                  <a:gd name="connsiteY682" fmla="*/ 1099661 h 1857375"/>
                  <a:gd name="connsiteX683" fmla="*/ 196691 w 1247775"/>
                  <a:gd name="connsiteY683" fmla="*/ 1100614 h 1857375"/>
                  <a:gd name="connsiteX684" fmla="*/ 193834 w 1247775"/>
                  <a:gd name="connsiteY684" fmla="*/ 1096804 h 1857375"/>
                  <a:gd name="connsiteX685" fmla="*/ 207169 w 1247775"/>
                  <a:gd name="connsiteY685" fmla="*/ 1081564 h 1857375"/>
                  <a:gd name="connsiteX686" fmla="*/ 228124 w 1247775"/>
                  <a:gd name="connsiteY686" fmla="*/ 1052989 h 1857375"/>
                  <a:gd name="connsiteX687" fmla="*/ 227171 w 1247775"/>
                  <a:gd name="connsiteY687" fmla="*/ 1048226 h 1857375"/>
                  <a:gd name="connsiteX688" fmla="*/ 236696 w 1247775"/>
                  <a:gd name="connsiteY688" fmla="*/ 1050131 h 1857375"/>
                  <a:gd name="connsiteX689" fmla="*/ 257651 w 1247775"/>
                  <a:gd name="connsiteY689" fmla="*/ 1042511 h 1857375"/>
                  <a:gd name="connsiteX690" fmla="*/ 263366 w 1247775"/>
                  <a:gd name="connsiteY690" fmla="*/ 1043464 h 1857375"/>
                  <a:gd name="connsiteX691" fmla="*/ 282416 w 1247775"/>
                  <a:gd name="connsiteY691" fmla="*/ 1024414 h 1857375"/>
                  <a:gd name="connsiteX692" fmla="*/ 279559 w 1247775"/>
                  <a:gd name="connsiteY692" fmla="*/ 1013936 h 1857375"/>
                  <a:gd name="connsiteX693" fmla="*/ 295751 w 1247775"/>
                  <a:gd name="connsiteY693" fmla="*/ 1000601 h 1857375"/>
                  <a:gd name="connsiteX694" fmla="*/ 294799 w 1247775"/>
                  <a:gd name="connsiteY694" fmla="*/ 1006316 h 1857375"/>
                  <a:gd name="connsiteX695" fmla="*/ 294799 w 1247775"/>
                  <a:gd name="connsiteY695" fmla="*/ 1009174 h 1857375"/>
                  <a:gd name="connsiteX696" fmla="*/ 293846 w 1247775"/>
                  <a:gd name="connsiteY696" fmla="*/ 1015841 h 1857375"/>
                  <a:gd name="connsiteX697" fmla="*/ 297656 w 1247775"/>
                  <a:gd name="connsiteY697" fmla="*/ 1026319 h 1857375"/>
                  <a:gd name="connsiteX698" fmla="*/ 284321 w 1247775"/>
                  <a:gd name="connsiteY698" fmla="*/ 1051084 h 1857375"/>
                  <a:gd name="connsiteX699" fmla="*/ 284321 w 1247775"/>
                  <a:gd name="connsiteY699" fmla="*/ 1052989 h 1857375"/>
                  <a:gd name="connsiteX700" fmla="*/ 280511 w 1247775"/>
                  <a:gd name="connsiteY700" fmla="*/ 1052036 h 1857375"/>
                  <a:gd name="connsiteX701" fmla="*/ 268129 w 1247775"/>
                  <a:gd name="connsiteY701" fmla="*/ 1064419 h 1857375"/>
                  <a:gd name="connsiteX702" fmla="*/ 277654 w 1247775"/>
                  <a:gd name="connsiteY702" fmla="*/ 1075849 h 1857375"/>
                  <a:gd name="connsiteX703" fmla="*/ 277654 w 1247775"/>
                  <a:gd name="connsiteY703" fmla="*/ 1076801 h 1857375"/>
                  <a:gd name="connsiteX704" fmla="*/ 295751 w 1247775"/>
                  <a:gd name="connsiteY704" fmla="*/ 1094899 h 1857375"/>
                  <a:gd name="connsiteX705" fmla="*/ 303371 w 1247775"/>
                  <a:gd name="connsiteY705" fmla="*/ 1092994 h 1857375"/>
                  <a:gd name="connsiteX706" fmla="*/ 300514 w 1247775"/>
                  <a:gd name="connsiteY706" fmla="*/ 1100614 h 1857375"/>
                  <a:gd name="connsiteX707" fmla="*/ 304324 w 1247775"/>
                  <a:gd name="connsiteY707" fmla="*/ 1110139 h 1857375"/>
                  <a:gd name="connsiteX708" fmla="*/ 303371 w 1247775"/>
                  <a:gd name="connsiteY708" fmla="*/ 1110139 h 1857375"/>
                  <a:gd name="connsiteX709" fmla="*/ 270986 w 1247775"/>
                  <a:gd name="connsiteY709" fmla="*/ 1142524 h 1857375"/>
                  <a:gd name="connsiteX710" fmla="*/ 285274 w 1247775"/>
                  <a:gd name="connsiteY710" fmla="*/ 1169194 h 1857375"/>
                  <a:gd name="connsiteX711" fmla="*/ 288131 w 1247775"/>
                  <a:gd name="connsiteY711" fmla="*/ 1174909 h 1857375"/>
                  <a:gd name="connsiteX712" fmla="*/ 280511 w 1247775"/>
                  <a:gd name="connsiteY712" fmla="*/ 1193959 h 1857375"/>
                  <a:gd name="connsiteX713" fmla="*/ 266224 w 1247775"/>
                  <a:gd name="connsiteY713" fmla="*/ 1210151 h 1857375"/>
                  <a:gd name="connsiteX714" fmla="*/ 269081 w 1247775"/>
                  <a:gd name="connsiteY714" fmla="*/ 1218724 h 1857375"/>
                  <a:gd name="connsiteX715" fmla="*/ 258604 w 1247775"/>
                  <a:gd name="connsiteY715" fmla="*/ 1216819 h 1857375"/>
                  <a:gd name="connsiteX716" fmla="*/ 227171 w 1247775"/>
                  <a:gd name="connsiteY716" fmla="*/ 1248251 h 1857375"/>
                  <a:gd name="connsiteX717" fmla="*/ 258604 w 1247775"/>
                  <a:gd name="connsiteY717" fmla="*/ 1279684 h 1857375"/>
                  <a:gd name="connsiteX718" fmla="*/ 285274 w 1247775"/>
                  <a:gd name="connsiteY718" fmla="*/ 1264444 h 1857375"/>
                  <a:gd name="connsiteX719" fmla="*/ 293846 w 1247775"/>
                  <a:gd name="connsiteY719" fmla="*/ 1266349 h 1857375"/>
                  <a:gd name="connsiteX720" fmla="*/ 316706 w 1247775"/>
                  <a:gd name="connsiteY720" fmla="*/ 1253966 h 1857375"/>
                  <a:gd name="connsiteX721" fmla="*/ 321469 w 1247775"/>
                  <a:gd name="connsiteY721" fmla="*/ 1249204 h 1857375"/>
                  <a:gd name="connsiteX722" fmla="*/ 326231 w 1247775"/>
                  <a:gd name="connsiteY722" fmla="*/ 1263491 h 1857375"/>
                  <a:gd name="connsiteX723" fmla="*/ 326231 w 1247775"/>
                  <a:gd name="connsiteY723" fmla="*/ 1264444 h 1857375"/>
                  <a:gd name="connsiteX724" fmla="*/ 328136 w 1247775"/>
                  <a:gd name="connsiteY724" fmla="*/ 1275874 h 1857375"/>
                  <a:gd name="connsiteX725" fmla="*/ 322421 w 1247775"/>
                  <a:gd name="connsiteY725" fmla="*/ 1285399 h 1857375"/>
                  <a:gd name="connsiteX726" fmla="*/ 310991 w 1247775"/>
                  <a:gd name="connsiteY726" fmla="*/ 1279684 h 1857375"/>
                  <a:gd name="connsiteX727" fmla="*/ 304324 w 1247775"/>
                  <a:gd name="connsiteY727" fmla="*/ 1273016 h 1857375"/>
                  <a:gd name="connsiteX728" fmla="*/ 297656 w 1247775"/>
                  <a:gd name="connsiteY728" fmla="*/ 1279684 h 1857375"/>
                  <a:gd name="connsiteX729" fmla="*/ 299561 w 1247775"/>
                  <a:gd name="connsiteY729" fmla="*/ 1284446 h 1857375"/>
                  <a:gd name="connsiteX730" fmla="*/ 294799 w 1247775"/>
                  <a:gd name="connsiteY730" fmla="*/ 1296829 h 1857375"/>
                  <a:gd name="connsiteX731" fmla="*/ 298609 w 1247775"/>
                  <a:gd name="connsiteY731" fmla="*/ 1307306 h 1857375"/>
                  <a:gd name="connsiteX732" fmla="*/ 298609 w 1247775"/>
                  <a:gd name="connsiteY732" fmla="*/ 1307306 h 1857375"/>
                  <a:gd name="connsiteX733" fmla="*/ 308134 w 1247775"/>
                  <a:gd name="connsiteY733" fmla="*/ 1316831 h 1857375"/>
                  <a:gd name="connsiteX734" fmla="*/ 314801 w 1247775"/>
                  <a:gd name="connsiteY734" fmla="*/ 1313974 h 1857375"/>
                  <a:gd name="connsiteX735" fmla="*/ 328136 w 1247775"/>
                  <a:gd name="connsiteY735" fmla="*/ 1302544 h 1857375"/>
                  <a:gd name="connsiteX736" fmla="*/ 343376 w 1247775"/>
                  <a:gd name="connsiteY736" fmla="*/ 1310164 h 1857375"/>
                  <a:gd name="connsiteX737" fmla="*/ 353854 w 1247775"/>
                  <a:gd name="connsiteY737" fmla="*/ 1306354 h 1857375"/>
                  <a:gd name="connsiteX738" fmla="*/ 353854 w 1247775"/>
                  <a:gd name="connsiteY738" fmla="*/ 1307306 h 1857375"/>
                  <a:gd name="connsiteX739" fmla="*/ 369094 w 1247775"/>
                  <a:gd name="connsiteY739" fmla="*/ 1322546 h 1857375"/>
                  <a:gd name="connsiteX740" fmla="*/ 376714 w 1247775"/>
                  <a:gd name="connsiteY740" fmla="*/ 1320641 h 1857375"/>
                  <a:gd name="connsiteX741" fmla="*/ 384334 w 1247775"/>
                  <a:gd name="connsiteY741" fmla="*/ 1323499 h 1857375"/>
                  <a:gd name="connsiteX742" fmla="*/ 396716 w 1247775"/>
                  <a:gd name="connsiteY742" fmla="*/ 1311116 h 1857375"/>
                  <a:gd name="connsiteX743" fmla="*/ 396716 w 1247775"/>
                  <a:gd name="connsiteY743" fmla="*/ 1309211 h 1857375"/>
                  <a:gd name="connsiteX744" fmla="*/ 406241 w 1247775"/>
                  <a:gd name="connsiteY744" fmla="*/ 1293971 h 1857375"/>
                  <a:gd name="connsiteX745" fmla="*/ 397669 w 1247775"/>
                  <a:gd name="connsiteY745" fmla="*/ 1278731 h 1857375"/>
                  <a:gd name="connsiteX746" fmla="*/ 397669 w 1247775"/>
                  <a:gd name="connsiteY746" fmla="*/ 1278731 h 1857375"/>
                  <a:gd name="connsiteX747" fmla="*/ 404336 w 1247775"/>
                  <a:gd name="connsiteY747" fmla="*/ 1280636 h 1857375"/>
                  <a:gd name="connsiteX748" fmla="*/ 408146 w 1247775"/>
                  <a:gd name="connsiteY748" fmla="*/ 1279684 h 1857375"/>
                  <a:gd name="connsiteX749" fmla="*/ 421481 w 1247775"/>
                  <a:gd name="connsiteY749" fmla="*/ 1288256 h 1857375"/>
                  <a:gd name="connsiteX750" fmla="*/ 437674 w 1247775"/>
                  <a:gd name="connsiteY750" fmla="*/ 1296829 h 1857375"/>
                  <a:gd name="connsiteX751" fmla="*/ 456724 w 1247775"/>
                  <a:gd name="connsiteY751" fmla="*/ 1277779 h 1857375"/>
                  <a:gd name="connsiteX752" fmla="*/ 456724 w 1247775"/>
                  <a:gd name="connsiteY752" fmla="*/ 1276826 h 1857375"/>
                  <a:gd name="connsiteX753" fmla="*/ 471011 w 1247775"/>
                  <a:gd name="connsiteY753" fmla="*/ 1284446 h 1857375"/>
                  <a:gd name="connsiteX754" fmla="*/ 485299 w 1247775"/>
                  <a:gd name="connsiteY754" fmla="*/ 1291114 h 1857375"/>
                  <a:gd name="connsiteX755" fmla="*/ 499586 w 1247775"/>
                  <a:gd name="connsiteY755" fmla="*/ 1283494 h 1857375"/>
                  <a:gd name="connsiteX756" fmla="*/ 500539 w 1247775"/>
                  <a:gd name="connsiteY756" fmla="*/ 1284446 h 1857375"/>
                  <a:gd name="connsiteX757" fmla="*/ 498634 w 1247775"/>
                  <a:gd name="connsiteY757" fmla="*/ 1286351 h 1857375"/>
                  <a:gd name="connsiteX758" fmla="*/ 491014 w 1247775"/>
                  <a:gd name="connsiteY758" fmla="*/ 1297781 h 1857375"/>
                  <a:gd name="connsiteX759" fmla="*/ 483394 w 1247775"/>
                  <a:gd name="connsiteY759" fmla="*/ 1313974 h 1857375"/>
                  <a:gd name="connsiteX760" fmla="*/ 477679 w 1247775"/>
                  <a:gd name="connsiteY760" fmla="*/ 1317784 h 1857375"/>
                  <a:gd name="connsiteX761" fmla="*/ 471011 w 1247775"/>
                  <a:gd name="connsiteY761" fmla="*/ 1315879 h 1857375"/>
                  <a:gd name="connsiteX762" fmla="*/ 457676 w 1247775"/>
                  <a:gd name="connsiteY762" fmla="*/ 1329214 h 1857375"/>
                  <a:gd name="connsiteX763" fmla="*/ 471011 w 1247775"/>
                  <a:gd name="connsiteY763" fmla="*/ 1342549 h 1857375"/>
                  <a:gd name="connsiteX764" fmla="*/ 475774 w 1247775"/>
                  <a:gd name="connsiteY764" fmla="*/ 1341596 h 1857375"/>
                  <a:gd name="connsiteX765" fmla="*/ 475774 w 1247775"/>
                  <a:gd name="connsiteY765" fmla="*/ 1341596 h 1857375"/>
                  <a:gd name="connsiteX766" fmla="*/ 451961 w 1247775"/>
                  <a:gd name="connsiteY766" fmla="*/ 1361599 h 1857375"/>
                  <a:gd name="connsiteX767" fmla="*/ 444341 w 1247775"/>
                  <a:gd name="connsiteY767" fmla="*/ 1356836 h 1857375"/>
                  <a:gd name="connsiteX768" fmla="*/ 446246 w 1247775"/>
                  <a:gd name="connsiteY768" fmla="*/ 1349216 h 1857375"/>
                  <a:gd name="connsiteX769" fmla="*/ 430054 w 1247775"/>
                  <a:gd name="connsiteY769" fmla="*/ 1333024 h 1857375"/>
                  <a:gd name="connsiteX770" fmla="*/ 417671 w 1247775"/>
                  <a:gd name="connsiteY770" fmla="*/ 1337786 h 1857375"/>
                  <a:gd name="connsiteX771" fmla="*/ 408146 w 1247775"/>
                  <a:gd name="connsiteY771" fmla="*/ 1333024 h 1857375"/>
                  <a:gd name="connsiteX772" fmla="*/ 395764 w 1247775"/>
                  <a:gd name="connsiteY772" fmla="*/ 1345406 h 1857375"/>
                  <a:gd name="connsiteX773" fmla="*/ 401479 w 1247775"/>
                  <a:gd name="connsiteY773" fmla="*/ 1355884 h 1857375"/>
                  <a:gd name="connsiteX774" fmla="*/ 386239 w 1247775"/>
                  <a:gd name="connsiteY774" fmla="*/ 1375886 h 1857375"/>
                  <a:gd name="connsiteX775" fmla="*/ 386239 w 1247775"/>
                  <a:gd name="connsiteY775" fmla="*/ 1379696 h 1857375"/>
                  <a:gd name="connsiteX776" fmla="*/ 384334 w 1247775"/>
                  <a:gd name="connsiteY776" fmla="*/ 1387316 h 1857375"/>
                  <a:gd name="connsiteX777" fmla="*/ 379571 w 1247775"/>
                  <a:gd name="connsiteY777" fmla="*/ 1394936 h 1857375"/>
                  <a:gd name="connsiteX778" fmla="*/ 378619 w 1247775"/>
                  <a:gd name="connsiteY778" fmla="*/ 1394936 h 1857375"/>
                  <a:gd name="connsiteX779" fmla="*/ 378619 w 1247775"/>
                  <a:gd name="connsiteY779" fmla="*/ 1394936 h 1857375"/>
                  <a:gd name="connsiteX780" fmla="*/ 379571 w 1247775"/>
                  <a:gd name="connsiteY780" fmla="*/ 1389221 h 1857375"/>
                  <a:gd name="connsiteX781" fmla="*/ 379571 w 1247775"/>
                  <a:gd name="connsiteY781" fmla="*/ 1386364 h 1857375"/>
                  <a:gd name="connsiteX782" fmla="*/ 386239 w 1247775"/>
                  <a:gd name="connsiteY782" fmla="*/ 1373981 h 1857375"/>
                  <a:gd name="connsiteX783" fmla="*/ 371951 w 1247775"/>
                  <a:gd name="connsiteY783" fmla="*/ 1359694 h 1857375"/>
                  <a:gd name="connsiteX784" fmla="*/ 360521 w 1247775"/>
                  <a:gd name="connsiteY784" fmla="*/ 1365409 h 1857375"/>
                  <a:gd name="connsiteX785" fmla="*/ 354806 w 1247775"/>
                  <a:gd name="connsiteY785" fmla="*/ 1364456 h 1857375"/>
                  <a:gd name="connsiteX786" fmla="*/ 339566 w 1247775"/>
                  <a:gd name="connsiteY786" fmla="*/ 1370171 h 1857375"/>
                  <a:gd name="connsiteX787" fmla="*/ 330041 w 1247775"/>
                  <a:gd name="connsiteY787" fmla="*/ 1365409 h 1857375"/>
                  <a:gd name="connsiteX788" fmla="*/ 318611 w 1247775"/>
                  <a:gd name="connsiteY788" fmla="*/ 1373981 h 1857375"/>
                  <a:gd name="connsiteX789" fmla="*/ 313849 w 1247775"/>
                  <a:gd name="connsiteY789" fmla="*/ 1377791 h 1857375"/>
                  <a:gd name="connsiteX790" fmla="*/ 308134 w 1247775"/>
                  <a:gd name="connsiteY790" fmla="*/ 1376839 h 1857375"/>
                  <a:gd name="connsiteX791" fmla="*/ 295751 w 1247775"/>
                  <a:gd name="connsiteY791" fmla="*/ 1389221 h 1857375"/>
                  <a:gd name="connsiteX792" fmla="*/ 308134 w 1247775"/>
                  <a:gd name="connsiteY792" fmla="*/ 1401604 h 1857375"/>
                  <a:gd name="connsiteX793" fmla="*/ 320516 w 1247775"/>
                  <a:gd name="connsiteY793" fmla="*/ 1390174 h 1857375"/>
                  <a:gd name="connsiteX794" fmla="*/ 320516 w 1247775"/>
                  <a:gd name="connsiteY794" fmla="*/ 1390174 h 1857375"/>
                  <a:gd name="connsiteX795" fmla="*/ 325279 w 1247775"/>
                  <a:gd name="connsiteY795" fmla="*/ 1388269 h 1857375"/>
                  <a:gd name="connsiteX796" fmla="*/ 329089 w 1247775"/>
                  <a:gd name="connsiteY796" fmla="*/ 1389221 h 1857375"/>
                  <a:gd name="connsiteX797" fmla="*/ 329089 w 1247775"/>
                  <a:gd name="connsiteY797" fmla="*/ 1390174 h 1857375"/>
                  <a:gd name="connsiteX798" fmla="*/ 347186 w 1247775"/>
                  <a:gd name="connsiteY798" fmla="*/ 1413986 h 1857375"/>
                  <a:gd name="connsiteX799" fmla="*/ 346234 w 1247775"/>
                  <a:gd name="connsiteY799" fmla="*/ 1417796 h 1857375"/>
                  <a:gd name="connsiteX800" fmla="*/ 347186 w 1247775"/>
                  <a:gd name="connsiteY800" fmla="*/ 1420654 h 1857375"/>
                  <a:gd name="connsiteX801" fmla="*/ 343376 w 1247775"/>
                  <a:gd name="connsiteY801" fmla="*/ 1433036 h 1857375"/>
                  <a:gd name="connsiteX802" fmla="*/ 347186 w 1247775"/>
                  <a:gd name="connsiteY802" fmla="*/ 1446371 h 1857375"/>
                  <a:gd name="connsiteX803" fmla="*/ 334804 w 1247775"/>
                  <a:gd name="connsiteY803" fmla="*/ 1461611 h 1857375"/>
                  <a:gd name="connsiteX804" fmla="*/ 350044 w 1247775"/>
                  <a:gd name="connsiteY804" fmla="*/ 1476851 h 1857375"/>
                  <a:gd name="connsiteX805" fmla="*/ 359569 w 1247775"/>
                  <a:gd name="connsiteY805" fmla="*/ 1473994 h 1857375"/>
                  <a:gd name="connsiteX806" fmla="*/ 377666 w 1247775"/>
                  <a:gd name="connsiteY806" fmla="*/ 1486376 h 1857375"/>
                  <a:gd name="connsiteX807" fmla="*/ 388144 w 1247775"/>
                  <a:gd name="connsiteY807" fmla="*/ 1492091 h 1857375"/>
                  <a:gd name="connsiteX808" fmla="*/ 400526 w 1247775"/>
                  <a:gd name="connsiteY808" fmla="*/ 1479709 h 1857375"/>
                  <a:gd name="connsiteX809" fmla="*/ 400526 w 1247775"/>
                  <a:gd name="connsiteY809" fmla="*/ 1478756 h 1857375"/>
                  <a:gd name="connsiteX810" fmla="*/ 408146 w 1247775"/>
                  <a:gd name="connsiteY810" fmla="*/ 1460659 h 1857375"/>
                  <a:gd name="connsiteX811" fmla="*/ 396716 w 1247775"/>
                  <a:gd name="connsiteY811" fmla="*/ 1438751 h 1857375"/>
                  <a:gd name="connsiteX812" fmla="*/ 397669 w 1247775"/>
                  <a:gd name="connsiteY812" fmla="*/ 1433989 h 1857375"/>
                  <a:gd name="connsiteX813" fmla="*/ 395764 w 1247775"/>
                  <a:gd name="connsiteY813" fmla="*/ 1425416 h 1857375"/>
                  <a:gd name="connsiteX814" fmla="*/ 396716 w 1247775"/>
                  <a:gd name="connsiteY814" fmla="*/ 1420654 h 1857375"/>
                  <a:gd name="connsiteX815" fmla="*/ 396716 w 1247775"/>
                  <a:gd name="connsiteY815" fmla="*/ 1420654 h 1857375"/>
                  <a:gd name="connsiteX816" fmla="*/ 399574 w 1247775"/>
                  <a:gd name="connsiteY816" fmla="*/ 1423511 h 1857375"/>
                  <a:gd name="connsiteX817" fmla="*/ 395764 w 1247775"/>
                  <a:gd name="connsiteY817" fmla="*/ 1431131 h 1857375"/>
                  <a:gd name="connsiteX818" fmla="*/ 406241 w 1247775"/>
                  <a:gd name="connsiteY818" fmla="*/ 1441609 h 1857375"/>
                  <a:gd name="connsiteX819" fmla="*/ 416719 w 1247775"/>
                  <a:gd name="connsiteY819" fmla="*/ 1432084 h 1857375"/>
                  <a:gd name="connsiteX820" fmla="*/ 422434 w 1247775"/>
                  <a:gd name="connsiteY820" fmla="*/ 1433036 h 1857375"/>
                  <a:gd name="connsiteX821" fmla="*/ 420529 w 1247775"/>
                  <a:gd name="connsiteY821" fmla="*/ 1440656 h 1857375"/>
                  <a:gd name="connsiteX822" fmla="*/ 427196 w 1247775"/>
                  <a:gd name="connsiteY822" fmla="*/ 1454944 h 1857375"/>
                  <a:gd name="connsiteX823" fmla="*/ 417671 w 1247775"/>
                  <a:gd name="connsiteY823" fmla="*/ 1471136 h 1857375"/>
                  <a:gd name="connsiteX824" fmla="*/ 419576 w 1247775"/>
                  <a:gd name="connsiteY824" fmla="*/ 1478756 h 1857375"/>
                  <a:gd name="connsiteX825" fmla="*/ 408146 w 1247775"/>
                  <a:gd name="connsiteY825" fmla="*/ 1490186 h 1857375"/>
                  <a:gd name="connsiteX826" fmla="*/ 411956 w 1247775"/>
                  <a:gd name="connsiteY826" fmla="*/ 1498759 h 1857375"/>
                  <a:gd name="connsiteX827" fmla="*/ 411004 w 1247775"/>
                  <a:gd name="connsiteY827" fmla="*/ 1502569 h 1857375"/>
                  <a:gd name="connsiteX828" fmla="*/ 404336 w 1247775"/>
                  <a:gd name="connsiteY828" fmla="*/ 1500664 h 1857375"/>
                  <a:gd name="connsiteX829" fmla="*/ 393859 w 1247775"/>
                  <a:gd name="connsiteY829" fmla="*/ 1511141 h 1857375"/>
                  <a:gd name="connsiteX830" fmla="*/ 399574 w 1247775"/>
                  <a:gd name="connsiteY830" fmla="*/ 1519714 h 1857375"/>
                  <a:gd name="connsiteX831" fmla="*/ 387191 w 1247775"/>
                  <a:gd name="connsiteY831" fmla="*/ 1535906 h 1857375"/>
                  <a:gd name="connsiteX832" fmla="*/ 389096 w 1247775"/>
                  <a:gd name="connsiteY832" fmla="*/ 1544479 h 1857375"/>
                  <a:gd name="connsiteX833" fmla="*/ 384334 w 1247775"/>
                  <a:gd name="connsiteY833" fmla="*/ 1545431 h 1857375"/>
                  <a:gd name="connsiteX834" fmla="*/ 367189 w 1247775"/>
                  <a:gd name="connsiteY834" fmla="*/ 1530191 h 1857375"/>
                  <a:gd name="connsiteX835" fmla="*/ 350044 w 1247775"/>
                  <a:gd name="connsiteY835" fmla="*/ 1547336 h 1857375"/>
                  <a:gd name="connsiteX836" fmla="*/ 361474 w 1247775"/>
                  <a:gd name="connsiteY836" fmla="*/ 1563529 h 1857375"/>
                  <a:gd name="connsiteX837" fmla="*/ 359569 w 1247775"/>
                  <a:gd name="connsiteY837" fmla="*/ 1568291 h 1857375"/>
                  <a:gd name="connsiteX838" fmla="*/ 352901 w 1247775"/>
                  <a:gd name="connsiteY838" fmla="*/ 1565434 h 1857375"/>
                  <a:gd name="connsiteX839" fmla="*/ 344329 w 1247775"/>
                  <a:gd name="connsiteY839" fmla="*/ 1574006 h 1857375"/>
                  <a:gd name="connsiteX840" fmla="*/ 346234 w 1247775"/>
                  <a:gd name="connsiteY840" fmla="*/ 1578769 h 1857375"/>
                  <a:gd name="connsiteX841" fmla="*/ 338614 w 1247775"/>
                  <a:gd name="connsiteY841" fmla="*/ 1594961 h 1857375"/>
                  <a:gd name="connsiteX842" fmla="*/ 357664 w 1247775"/>
                  <a:gd name="connsiteY842" fmla="*/ 1615916 h 1857375"/>
                  <a:gd name="connsiteX843" fmla="*/ 361474 w 1247775"/>
                  <a:gd name="connsiteY843" fmla="*/ 1620679 h 1857375"/>
                  <a:gd name="connsiteX844" fmla="*/ 375761 w 1247775"/>
                  <a:gd name="connsiteY844" fmla="*/ 1637824 h 1857375"/>
                  <a:gd name="connsiteX845" fmla="*/ 376714 w 1247775"/>
                  <a:gd name="connsiteY845" fmla="*/ 1640681 h 1857375"/>
                  <a:gd name="connsiteX846" fmla="*/ 355759 w 1247775"/>
                  <a:gd name="connsiteY846" fmla="*/ 1662589 h 1857375"/>
                  <a:gd name="connsiteX847" fmla="*/ 347186 w 1247775"/>
                  <a:gd name="connsiteY847" fmla="*/ 1657826 h 1857375"/>
                  <a:gd name="connsiteX848" fmla="*/ 358616 w 1247775"/>
                  <a:gd name="connsiteY848" fmla="*/ 1637824 h 1857375"/>
                  <a:gd name="connsiteX849" fmla="*/ 341471 w 1247775"/>
                  <a:gd name="connsiteY849" fmla="*/ 1614964 h 1857375"/>
                  <a:gd name="connsiteX850" fmla="*/ 324326 w 1247775"/>
                  <a:gd name="connsiteY850" fmla="*/ 1589246 h 1857375"/>
                  <a:gd name="connsiteX851" fmla="*/ 321469 w 1247775"/>
                  <a:gd name="connsiteY851" fmla="*/ 1579721 h 1857375"/>
                  <a:gd name="connsiteX852" fmla="*/ 322421 w 1247775"/>
                  <a:gd name="connsiteY852" fmla="*/ 1575911 h 1857375"/>
                  <a:gd name="connsiteX853" fmla="*/ 309086 w 1247775"/>
                  <a:gd name="connsiteY853" fmla="*/ 1562576 h 1857375"/>
                  <a:gd name="connsiteX854" fmla="*/ 306229 w 1247775"/>
                  <a:gd name="connsiteY854" fmla="*/ 1562576 h 1857375"/>
                  <a:gd name="connsiteX855" fmla="*/ 306229 w 1247775"/>
                  <a:gd name="connsiteY855" fmla="*/ 1558766 h 1857375"/>
                  <a:gd name="connsiteX856" fmla="*/ 305276 w 1247775"/>
                  <a:gd name="connsiteY856" fmla="*/ 1552099 h 1857375"/>
                  <a:gd name="connsiteX857" fmla="*/ 308134 w 1247775"/>
                  <a:gd name="connsiteY857" fmla="*/ 1550194 h 1857375"/>
                  <a:gd name="connsiteX858" fmla="*/ 316706 w 1247775"/>
                  <a:gd name="connsiteY858" fmla="*/ 1554956 h 1857375"/>
                  <a:gd name="connsiteX859" fmla="*/ 317659 w 1247775"/>
                  <a:gd name="connsiteY859" fmla="*/ 1554956 h 1857375"/>
                  <a:gd name="connsiteX860" fmla="*/ 316706 w 1247775"/>
                  <a:gd name="connsiteY860" fmla="*/ 1558766 h 1857375"/>
                  <a:gd name="connsiteX861" fmla="*/ 327184 w 1247775"/>
                  <a:gd name="connsiteY861" fmla="*/ 1569244 h 1857375"/>
                  <a:gd name="connsiteX862" fmla="*/ 337661 w 1247775"/>
                  <a:gd name="connsiteY862" fmla="*/ 1558766 h 1857375"/>
                  <a:gd name="connsiteX863" fmla="*/ 327184 w 1247775"/>
                  <a:gd name="connsiteY863" fmla="*/ 1548289 h 1857375"/>
                  <a:gd name="connsiteX864" fmla="*/ 326231 w 1247775"/>
                  <a:gd name="connsiteY864" fmla="*/ 1548289 h 1857375"/>
                  <a:gd name="connsiteX865" fmla="*/ 327184 w 1247775"/>
                  <a:gd name="connsiteY865" fmla="*/ 1544479 h 1857375"/>
                  <a:gd name="connsiteX866" fmla="*/ 316706 w 1247775"/>
                  <a:gd name="connsiteY866" fmla="*/ 1534001 h 1857375"/>
                  <a:gd name="connsiteX867" fmla="*/ 313849 w 1247775"/>
                  <a:gd name="connsiteY867" fmla="*/ 1534954 h 1857375"/>
                  <a:gd name="connsiteX868" fmla="*/ 312896 w 1247775"/>
                  <a:gd name="connsiteY868" fmla="*/ 1533049 h 1857375"/>
                  <a:gd name="connsiteX869" fmla="*/ 335756 w 1247775"/>
                  <a:gd name="connsiteY869" fmla="*/ 1505426 h 1857375"/>
                  <a:gd name="connsiteX870" fmla="*/ 331946 w 1247775"/>
                  <a:gd name="connsiteY870" fmla="*/ 1492091 h 1857375"/>
                  <a:gd name="connsiteX871" fmla="*/ 332899 w 1247775"/>
                  <a:gd name="connsiteY871" fmla="*/ 1488281 h 1857375"/>
                  <a:gd name="connsiteX872" fmla="*/ 324326 w 1247775"/>
                  <a:gd name="connsiteY872" fmla="*/ 1479709 h 1857375"/>
                  <a:gd name="connsiteX873" fmla="*/ 320516 w 1247775"/>
                  <a:gd name="connsiteY873" fmla="*/ 1480661 h 1857375"/>
                  <a:gd name="connsiteX874" fmla="*/ 308134 w 1247775"/>
                  <a:gd name="connsiteY874" fmla="*/ 1477804 h 1857375"/>
                  <a:gd name="connsiteX875" fmla="*/ 283369 w 1247775"/>
                  <a:gd name="connsiteY875" fmla="*/ 1492091 h 1857375"/>
                  <a:gd name="connsiteX876" fmla="*/ 279559 w 1247775"/>
                  <a:gd name="connsiteY876" fmla="*/ 1491139 h 1857375"/>
                  <a:gd name="connsiteX877" fmla="*/ 265271 w 1247775"/>
                  <a:gd name="connsiteY877" fmla="*/ 1500664 h 1857375"/>
                  <a:gd name="connsiteX878" fmla="*/ 258604 w 1247775"/>
                  <a:gd name="connsiteY878" fmla="*/ 1508284 h 1857375"/>
                  <a:gd name="connsiteX879" fmla="*/ 250031 w 1247775"/>
                  <a:gd name="connsiteY879" fmla="*/ 1506379 h 1857375"/>
                  <a:gd name="connsiteX880" fmla="*/ 231934 w 1247775"/>
                  <a:gd name="connsiteY880" fmla="*/ 1524476 h 1857375"/>
                  <a:gd name="connsiteX881" fmla="*/ 243364 w 1247775"/>
                  <a:gd name="connsiteY881" fmla="*/ 1541621 h 1857375"/>
                  <a:gd name="connsiteX882" fmla="*/ 242411 w 1247775"/>
                  <a:gd name="connsiteY882" fmla="*/ 1543526 h 1857375"/>
                  <a:gd name="connsiteX883" fmla="*/ 239554 w 1247775"/>
                  <a:gd name="connsiteY883" fmla="*/ 1543526 h 1857375"/>
                  <a:gd name="connsiteX884" fmla="*/ 225266 w 1247775"/>
                  <a:gd name="connsiteY884" fmla="*/ 1548289 h 1857375"/>
                  <a:gd name="connsiteX885" fmla="*/ 210026 w 1247775"/>
                  <a:gd name="connsiteY885" fmla="*/ 1544479 h 1857375"/>
                  <a:gd name="connsiteX886" fmla="*/ 189071 w 1247775"/>
                  <a:gd name="connsiteY886" fmla="*/ 1553051 h 1857375"/>
                  <a:gd name="connsiteX887" fmla="*/ 170974 w 1247775"/>
                  <a:gd name="connsiteY887" fmla="*/ 1543526 h 1857375"/>
                  <a:gd name="connsiteX888" fmla="*/ 162401 w 1247775"/>
                  <a:gd name="connsiteY888" fmla="*/ 1545431 h 1857375"/>
                  <a:gd name="connsiteX889" fmla="*/ 152876 w 1247775"/>
                  <a:gd name="connsiteY889" fmla="*/ 1537811 h 1857375"/>
                  <a:gd name="connsiteX890" fmla="*/ 143351 w 1247775"/>
                  <a:gd name="connsiteY890" fmla="*/ 1547336 h 1857375"/>
                  <a:gd name="connsiteX891" fmla="*/ 150971 w 1247775"/>
                  <a:gd name="connsiteY891" fmla="*/ 1556861 h 1857375"/>
                  <a:gd name="connsiteX892" fmla="*/ 149066 w 1247775"/>
                  <a:gd name="connsiteY892" fmla="*/ 1566386 h 1857375"/>
                  <a:gd name="connsiteX893" fmla="*/ 153829 w 1247775"/>
                  <a:gd name="connsiteY893" fmla="*/ 1580674 h 1857375"/>
                  <a:gd name="connsiteX894" fmla="*/ 143351 w 1247775"/>
                  <a:gd name="connsiteY894" fmla="*/ 1593056 h 1857375"/>
                  <a:gd name="connsiteX895" fmla="*/ 155734 w 1247775"/>
                  <a:gd name="connsiteY895" fmla="*/ 1605439 h 1857375"/>
                  <a:gd name="connsiteX896" fmla="*/ 168116 w 1247775"/>
                  <a:gd name="connsiteY896" fmla="*/ 1593056 h 1857375"/>
                  <a:gd name="connsiteX897" fmla="*/ 167164 w 1247775"/>
                  <a:gd name="connsiteY897" fmla="*/ 1589246 h 1857375"/>
                  <a:gd name="connsiteX898" fmla="*/ 170974 w 1247775"/>
                  <a:gd name="connsiteY898" fmla="*/ 1589246 h 1857375"/>
                  <a:gd name="connsiteX899" fmla="*/ 182404 w 1247775"/>
                  <a:gd name="connsiteY899" fmla="*/ 1586389 h 1857375"/>
                  <a:gd name="connsiteX900" fmla="*/ 184309 w 1247775"/>
                  <a:gd name="connsiteY900" fmla="*/ 1589246 h 1857375"/>
                  <a:gd name="connsiteX901" fmla="*/ 183356 w 1247775"/>
                  <a:gd name="connsiteY901" fmla="*/ 1597819 h 1857375"/>
                  <a:gd name="connsiteX902" fmla="*/ 195739 w 1247775"/>
                  <a:gd name="connsiteY902" fmla="*/ 1620679 h 1857375"/>
                  <a:gd name="connsiteX903" fmla="*/ 195739 w 1247775"/>
                  <a:gd name="connsiteY903" fmla="*/ 1620679 h 1857375"/>
                  <a:gd name="connsiteX904" fmla="*/ 201454 w 1247775"/>
                  <a:gd name="connsiteY904" fmla="*/ 1626394 h 1857375"/>
                  <a:gd name="connsiteX905" fmla="*/ 206216 w 1247775"/>
                  <a:gd name="connsiteY905" fmla="*/ 1624489 h 1857375"/>
                  <a:gd name="connsiteX906" fmla="*/ 210026 w 1247775"/>
                  <a:gd name="connsiteY906" fmla="*/ 1624489 h 1857375"/>
                  <a:gd name="connsiteX907" fmla="*/ 236696 w 1247775"/>
                  <a:gd name="connsiteY907" fmla="*/ 1600676 h 1857375"/>
                  <a:gd name="connsiteX908" fmla="*/ 249079 w 1247775"/>
                  <a:gd name="connsiteY908" fmla="*/ 1604486 h 1857375"/>
                  <a:gd name="connsiteX909" fmla="*/ 247174 w 1247775"/>
                  <a:gd name="connsiteY909" fmla="*/ 1614011 h 1857375"/>
                  <a:gd name="connsiteX910" fmla="*/ 248126 w 1247775"/>
                  <a:gd name="connsiteY910" fmla="*/ 1619726 h 1857375"/>
                  <a:gd name="connsiteX911" fmla="*/ 247174 w 1247775"/>
                  <a:gd name="connsiteY911" fmla="*/ 1619726 h 1857375"/>
                  <a:gd name="connsiteX912" fmla="*/ 233839 w 1247775"/>
                  <a:gd name="connsiteY912" fmla="*/ 1633061 h 1857375"/>
                  <a:gd name="connsiteX913" fmla="*/ 246221 w 1247775"/>
                  <a:gd name="connsiteY913" fmla="*/ 1646396 h 1857375"/>
                  <a:gd name="connsiteX914" fmla="*/ 258604 w 1247775"/>
                  <a:gd name="connsiteY914" fmla="*/ 1657826 h 1857375"/>
                  <a:gd name="connsiteX915" fmla="*/ 270986 w 1247775"/>
                  <a:gd name="connsiteY915" fmla="*/ 1645444 h 1857375"/>
                  <a:gd name="connsiteX916" fmla="*/ 268129 w 1247775"/>
                  <a:gd name="connsiteY916" fmla="*/ 1637824 h 1857375"/>
                  <a:gd name="connsiteX917" fmla="*/ 270034 w 1247775"/>
                  <a:gd name="connsiteY917" fmla="*/ 1637824 h 1857375"/>
                  <a:gd name="connsiteX918" fmla="*/ 281464 w 1247775"/>
                  <a:gd name="connsiteY918" fmla="*/ 1634966 h 1857375"/>
                  <a:gd name="connsiteX919" fmla="*/ 291941 w 1247775"/>
                  <a:gd name="connsiteY919" fmla="*/ 1644491 h 1857375"/>
                  <a:gd name="connsiteX920" fmla="*/ 290036 w 1247775"/>
                  <a:gd name="connsiteY920" fmla="*/ 1651159 h 1857375"/>
                  <a:gd name="connsiteX921" fmla="*/ 303371 w 1247775"/>
                  <a:gd name="connsiteY921" fmla="*/ 1664494 h 1857375"/>
                  <a:gd name="connsiteX922" fmla="*/ 312896 w 1247775"/>
                  <a:gd name="connsiteY922" fmla="*/ 1660684 h 1857375"/>
                  <a:gd name="connsiteX923" fmla="*/ 311944 w 1247775"/>
                  <a:gd name="connsiteY923" fmla="*/ 1664494 h 1857375"/>
                  <a:gd name="connsiteX924" fmla="*/ 324326 w 1247775"/>
                  <a:gd name="connsiteY924" fmla="*/ 1676876 h 1857375"/>
                  <a:gd name="connsiteX925" fmla="*/ 330041 w 1247775"/>
                  <a:gd name="connsiteY925" fmla="*/ 1675924 h 1857375"/>
                  <a:gd name="connsiteX926" fmla="*/ 342424 w 1247775"/>
                  <a:gd name="connsiteY926" fmla="*/ 1683544 h 1857375"/>
                  <a:gd name="connsiteX927" fmla="*/ 351949 w 1247775"/>
                  <a:gd name="connsiteY927" fmla="*/ 1679734 h 1857375"/>
                  <a:gd name="connsiteX928" fmla="*/ 360521 w 1247775"/>
                  <a:gd name="connsiteY928" fmla="*/ 1694974 h 1857375"/>
                  <a:gd name="connsiteX929" fmla="*/ 358616 w 1247775"/>
                  <a:gd name="connsiteY929" fmla="*/ 1694974 h 1857375"/>
                  <a:gd name="connsiteX930" fmla="*/ 348139 w 1247775"/>
                  <a:gd name="connsiteY930" fmla="*/ 1705451 h 1857375"/>
                  <a:gd name="connsiteX931" fmla="*/ 354806 w 1247775"/>
                  <a:gd name="connsiteY931" fmla="*/ 1714976 h 1857375"/>
                  <a:gd name="connsiteX932" fmla="*/ 345281 w 1247775"/>
                  <a:gd name="connsiteY932" fmla="*/ 1729264 h 1857375"/>
                  <a:gd name="connsiteX933" fmla="*/ 360521 w 1247775"/>
                  <a:gd name="connsiteY933" fmla="*/ 1744504 h 1857375"/>
                  <a:gd name="connsiteX934" fmla="*/ 375761 w 1247775"/>
                  <a:gd name="connsiteY934" fmla="*/ 1729264 h 1857375"/>
                  <a:gd name="connsiteX935" fmla="*/ 363379 w 1247775"/>
                  <a:gd name="connsiteY935" fmla="*/ 1714024 h 1857375"/>
                  <a:gd name="connsiteX936" fmla="*/ 368141 w 1247775"/>
                  <a:gd name="connsiteY936" fmla="*/ 1705451 h 1857375"/>
                  <a:gd name="connsiteX937" fmla="*/ 367189 w 1247775"/>
                  <a:gd name="connsiteY937" fmla="*/ 1701641 h 1857375"/>
                  <a:gd name="connsiteX938" fmla="*/ 374809 w 1247775"/>
                  <a:gd name="connsiteY938" fmla="*/ 1704499 h 1857375"/>
                  <a:gd name="connsiteX939" fmla="*/ 381476 w 1247775"/>
                  <a:gd name="connsiteY939" fmla="*/ 1707356 h 1857375"/>
                  <a:gd name="connsiteX940" fmla="*/ 385286 w 1247775"/>
                  <a:gd name="connsiteY940" fmla="*/ 1706404 h 1857375"/>
                  <a:gd name="connsiteX941" fmla="*/ 386239 w 1247775"/>
                  <a:gd name="connsiteY941" fmla="*/ 1706404 h 1857375"/>
                  <a:gd name="connsiteX942" fmla="*/ 416719 w 1247775"/>
                  <a:gd name="connsiteY942" fmla="*/ 1688306 h 1857375"/>
                  <a:gd name="connsiteX943" fmla="*/ 421481 w 1247775"/>
                  <a:gd name="connsiteY943" fmla="*/ 1681639 h 1857375"/>
                  <a:gd name="connsiteX944" fmla="*/ 420529 w 1247775"/>
                  <a:gd name="connsiteY944" fmla="*/ 1678781 h 1857375"/>
                  <a:gd name="connsiteX945" fmla="*/ 420529 w 1247775"/>
                  <a:gd name="connsiteY945" fmla="*/ 1675924 h 1857375"/>
                  <a:gd name="connsiteX946" fmla="*/ 433864 w 1247775"/>
                  <a:gd name="connsiteY946" fmla="*/ 1679734 h 1857375"/>
                  <a:gd name="connsiteX947" fmla="*/ 436721 w 1247775"/>
                  <a:gd name="connsiteY947" fmla="*/ 1686401 h 1857375"/>
                  <a:gd name="connsiteX948" fmla="*/ 415766 w 1247775"/>
                  <a:gd name="connsiteY948" fmla="*/ 1702594 h 1857375"/>
                  <a:gd name="connsiteX949" fmla="*/ 414814 w 1247775"/>
                  <a:gd name="connsiteY949" fmla="*/ 1702594 h 1857375"/>
                  <a:gd name="connsiteX950" fmla="*/ 409099 w 1247775"/>
                  <a:gd name="connsiteY950" fmla="*/ 1708309 h 1857375"/>
                  <a:gd name="connsiteX951" fmla="*/ 409099 w 1247775"/>
                  <a:gd name="connsiteY951" fmla="*/ 1710214 h 1857375"/>
                  <a:gd name="connsiteX952" fmla="*/ 407194 w 1247775"/>
                  <a:gd name="connsiteY952" fmla="*/ 1711166 h 1857375"/>
                  <a:gd name="connsiteX953" fmla="*/ 399574 w 1247775"/>
                  <a:gd name="connsiteY953" fmla="*/ 1705451 h 1857375"/>
                  <a:gd name="connsiteX954" fmla="*/ 391954 w 1247775"/>
                  <a:gd name="connsiteY954" fmla="*/ 1713071 h 1857375"/>
                  <a:gd name="connsiteX955" fmla="*/ 399574 w 1247775"/>
                  <a:gd name="connsiteY955" fmla="*/ 1720691 h 1857375"/>
                  <a:gd name="connsiteX956" fmla="*/ 400526 w 1247775"/>
                  <a:gd name="connsiteY956" fmla="*/ 1720691 h 1857375"/>
                  <a:gd name="connsiteX957" fmla="*/ 400526 w 1247775"/>
                  <a:gd name="connsiteY957" fmla="*/ 1724501 h 1857375"/>
                  <a:gd name="connsiteX958" fmla="*/ 401479 w 1247775"/>
                  <a:gd name="connsiteY958" fmla="*/ 1729264 h 1857375"/>
                  <a:gd name="connsiteX959" fmla="*/ 392906 w 1247775"/>
                  <a:gd name="connsiteY959" fmla="*/ 1743551 h 1857375"/>
                  <a:gd name="connsiteX960" fmla="*/ 394811 w 1247775"/>
                  <a:gd name="connsiteY960" fmla="*/ 1752124 h 1857375"/>
                  <a:gd name="connsiteX961" fmla="*/ 380524 w 1247775"/>
                  <a:gd name="connsiteY961" fmla="*/ 1756886 h 1857375"/>
                  <a:gd name="connsiteX962" fmla="*/ 367189 w 1247775"/>
                  <a:gd name="connsiteY962" fmla="*/ 1751171 h 1857375"/>
                  <a:gd name="connsiteX963" fmla="*/ 348139 w 1247775"/>
                  <a:gd name="connsiteY963" fmla="*/ 1766411 h 1857375"/>
                  <a:gd name="connsiteX964" fmla="*/ 347186 w 1247775"/>
                  <a:gd name="connsiteY964" fmla="*/ 1767364 h 1857375"/>
                  <a:gd name="connsiteX965" fmla="*/ 348139 w 1247775"/>
                  <a:gd name="connsiteY965" fmla="*/ 1761649 h 1857375"/>
                  <a:gd name="connsiteX966" fmla="*/ 333851 w 1247775"/>
                  <a:gd name="connsiteY966" fmla="*/ 1747361 h 1857375"/>
                  <a:gd name="connsiteX967" fmla="*/ 324326 w 1247775"/>
                  <a:gd name="connsiteY967" fmla="*/ 1751171 h 1857375"/>
                  <a:gd name="connsiteX968" fmla="*/ 298609 w 1247775"/>
                  <a:gd name="connsiteY968" fmla="*/ 1736884 h 1857375"/>
                  <a:gd name="connsiteX969" fmla="*/ 268129 w 1247775"/>
                  <a:gd name="connsiteY969" fmla="*/ 1766411 h 1857375"/>
                  <a:gd name="connsiteX970" fmla="*/ 263366 w 1247775"/>
                  <a:gd name="connsiteY970" fmla="*/ 1767364 h 1857375"/>
                  <a:gd name="connsiteX971" fmla="*/ 265271 w 1247775"/>
                  <a:gd name="connsiteY971" fmla="*/ 1758791 h 1857375"/>
                  <a:gd name="connsiteX972" fmla="*/ 238601 w 1247775"/>
                  <a:gd name="connsiteY972" fmla="*/ 1732121 h 1857375"/>
                  <a:gd name="connsiteX973" fmla="*/ 211931 w 1247775"/>
                  <a:gd name="connsiteY973" fmla="*/ 1758791 h 1857375"/>
                  <a:gd name="connsiteX974" fmla="*/ 212884 w 1247775"/>
                  <a:gd name="connsiteY974" fmla="*/ 1764506 h 1857375"/>
                  <a:gd name="connsiteX975" fmla="*/ 212884 w 1247775"/>
                  <a:gd name="connsiteY975" fmla="*/ 1765459 h 1857375"/>
                  <a:gd name="connsiteX976" fmla="*/ 214789 w 1247775"/>
                  <a:gd name="connsiteY976" fmla="*/ 1773079 h 1857375"/>
                  <a:gd name="connsiteX977" fmla="*/ 207169 w 1247775"/>
                  <a:gd name="connsiteY977" fmla="*/ 1781651 h 1857375"/>
                  <a:gd name="connsiteX978" fmla="*/ 208121 w 1247775"/>
                  <a:gd name="connsiteY978" fmla="*/ 1784509 h 1857375"/>
                  <a:gd name="connsiteX979" fmla="*/ 195739 w 1247775"/>
                  <a:gd name="connsiteY979" fmla="*/ 1810226 h 1857375"/>
                  <a:gd name="connsiteX980" fmla="*/ 230029 w 1247775"/>
                  <a:gd name="connsiteY980" fmla="*/ 1847374 h 1857375"/>
                  <a:gd name="connsiteX981" fmla="*/ 260509 w 1247775"/>
                  <a:gd name="connsiteY981" fmla="*/ 1832134 h 1857375"/>
                  <a:gd name="connsiteX982" fmla="*/ 260509 w 1247775"/>
                  <a:gd name="connsiteY982" fmla="*/ 1834991 h 1857375"/>
                  <a:gd name="connsiteX983" fmla="*/ 261461 w 1247775"/>
                  <a:gd name="connsiteY983" fmla="*/ 1839754 h 1857375"/>
                  <a:gd name="connsiteX984" fmla="*/ 257651 w 1247775"/>
                  <a:gd name="connsiteY984" fmla="*/ 1844516 h 1857375"/>
                  <a:gd name="connsiteX985" fmla="*/ 263366 w 1247775"/>
                  <a:gd name="connsiteY985" fmla="*/ 1850231 h 1857375"/>
                  <a:gd name="connsiteX986" fmla="*/ 267176 w 1247775"/>
                  <a:gd name="connsiteY986" fmla="*/ 1848326 h 1857375"/>
                  <a:gd name="connsiteX987" fmla="*/ 270986 w 1247775"/>
                  <a:gd name="connsiteY987" fmla="*/ 1850231 h 1857375"/>
                  <a:gd name="connsiteX988" fmla="*/ 279559 w 1247775"/>
                  <a:gd name="connsiteY988" fmla="*/ 1855946 h 1857375"/>
                  <a:gd name="connsiteX989" fmla="*/ 288131 w 1247775"/>
                  <a:gd name="connsiteY989" fmla="*/ 1850231 h 1857375"/>
                  <a:gd name="connsiteX990" fmla="*/ 300514 w 1247775"/>
                  <a:gd name="connsiteY990" fmla="*/ 1854041 h 1857375"/>
                  <a:gd name="connsiteX991" fmla="*/ 310039 w 1247775"/>
                  <a:gd name="connsiteY991" fmla="*/ 1852136 h 1857375"/>
                  <a:gd name="connsiteX992" fmla="*/ 329089 w 1247775"/>
                  <a:gd name="connsiteY992" fmla="*/ 1834039 h 1857375"/>
                  <a:gd name="connsiteX993" fmla="*/ 334804 w 1247775"/>
                  <a:gd name="connsiteY993" fmla="*/ 1828324 h 1857375"/>
                  <a:gd name="connsiteX994" fmla="*/ 337661 w 1247775"/>
                  <a:gd name="connsiteY994" fmla="*/ 1828324 h 1857375"/>
                  <a:gd name="connsiteX995" fmla="*/ 356711 w 1247775"/>
                  <a:gd name="connsiteY995" fmla="*/ 1817846 h 1857375"/>
                  <a:gd name="connsiteX996" fmla="*/ 368141 w 1247775"/>
                  <a:gd name="connsiteY996" fmla="*/ 1819751 h 1857375"/>
                  <a:gd name="connsiteX997" fmla="*/ 380524 w 1247775"/>
                  <a:gd name="connsiteY997" fmla="*/ 1817846 h 1857375"/>
                  <a:gd name="connsiteX998" fmla="*/ 400526 w 1247775"/>
                  <a:gd name="connsiteY998" fmla="*/ 1823561 h 1857375"/>
                  <a:gd name="connsiteX999" fmla="*/ 437674 w 1247775"/>
                  <a:gd name="connsiteY999" fmla="*/ 1786414 h 1857375"/>
                  <a:gd name="connsiteX1000" fmla="*/ 437674 w 1247775"/>
                  <a:gd name="connsiteY1000" fmla="*/ 1786414 h 1857375"/>
                  <a:gd name="connsiteX1001" fmla="*/ 441484 w 1247775"/>
                  <a:gd name="connsiteY1001" fmla="*/ 1786414 h 1857375"/>
                  <a:gd name="connsiteX1002" fmla="*/ 454819 w 1247775"/>
                  <a:gd name="connsiteY1002" fmla="*/ 1782604 h 1857375"/>
                  <a:gd name="connsiteX1003" fmla="*/ 461486 w 1247775"/>
                  <a:gd name="connsiteY1003" fmla="*/ 1784509 h 1857375"/>
                  <a:gd name="connsiteX1004" fmla="*/ 475774 w 1247775"/>
                  <a:gd name="connsiteY1004" fmla="*/ 1770221 h 1857375"/>
                  <a:gd name="connsiteX1005" fmla="*/ 472916 w 1247775"/>
                  <a:gd name="connsiteY1005" fmla="*/ 1762601 h 1857375"/>
                  <a:gd name="connsiteX1006" fmla="*/ 488156 w 1247775"/>
                  <a:gd name="connsiteY1006" fmla="*/ 1753076 h 1857375"/>
                  <a:gd name="connsiteX1007" fmla="*/ 493871 w 1247775"/>
                  <a:gd name="connsiteY1007" fmla="*/ 1750219 h 1857375"/>
                  <a:gd name="connsiteX1008" fmla="*/ 493871 w 1247775"/>
                  <a:gd name="connsiteY1008" fmla="*/ 1751171 h 1857375"/>
                  <a:gd name="connsiteX1009" fmla="*/ 525304 w 1247775"/>
                  <a:gd name="connsiteY1009" fmla="*/ 1782604 h 1857375"/>
                  <a:gd name="connsiteX1010" fmla="*/ 533876 w 1247775"/>
                  <a:gd name="connsiteY1010" fmla="*/ 1780699 h 1857375"/>
                  <a:gd name="connsiteX1011" fmla="*/ 550069 w 1247775"/>
                  <a:gd name="connsiteY1011" fmla="*/ 1785461 h 1857375"/>
                  <a:gd name="connsiteX1012" fmla="*/ 567214 w 1247775"/>
                  <a:gd name="connsiteY1012" fmla="*/ 1779746 h 1857375"/>
                  <a:gd name="connsiteX1013" fmla="*/ 575786 w 1247775"/>
                  <a:gd name="connsiteY1013" fmla="*/ 1780699 h 1857375"/>
                  <a:gd name="connsiteX1014" fmla="*/ 601504 w 1247775"/>
                  <a:gd name="connsiteY1014" fmla="*/ 1769269 h 1857375"/>
                  <a:gd name="connsiteX1015" fmla="*/ 604361 w 1247775"/>
                  <a:gd name="connsiteY1015" fmla="*/ 1769269 h 1857375"/>
                  <a:gd name="connsiteX1016" fmla="*/ 615791 w 1247775"/>
                  <a:gd name="connsiteY1016" fmla="*/ 1767364 h 1857375"/>
                  <a:gd name="connsiteX1017" fmla="*/ 651034 w 1247775"/>
                  <a:gd name="connsiteY1017" fmla="*/ 1791176 h 1857375"/>
                  <a:gd name="connsiteX1018" fmla="*/ 655796 w 1247775"/>
                  <a:gd name="connsiteY1018" fmla="*/ 1791176 h 1857375"/>
                  <a:gd name="connsiteX1019" fmla="*/ 705326 w 1247775"/>
                  <a:gd name="connsiteY1019" fmla="*/ 1800701 h 1857375"/>
                  <a:gd name="connsiteX1020" fmla="*/ 1004411 w 1247775"/>
                  <a:gd name="connsiteY1020" fmla="*/ 1796891 h 1857375"/>
                  <a:gd name="connsiteX1021" fmla="*/ 1087279 w 1247775"/>
                  <a:gd name="connsiteY1021" fmla="*/ 1637824 h 1857375"/>
                  <a:gd name="connsiteX1022" fmla="*/ 1076801 w 1247775"/>
                  <a:gd name="connsiteY1022" fmla="*/ 1550194 h 1857375"/>
                  <a:gd name="connsiteX1023" fmla="*/ 1153001 w 1247775"/>
                  <a:gd name="connsiteY1023" fmla="*/ 1512094 h 1857375"/>
                  <a:gd name="connsiteX1024" fmla="*/ 1149191 w 1247775"/>
                  <a:gd name="connsiteY1024" fmla="*/ 1437799 h 1857375"/>
                  <a:gd name="connsiteX1025" fmla="*/ 1078706 w 1247775"/>
                  <a:gd name="connsiteY1025" fmla="*/ 1408271 h 1857375"/>
                  <a:gd name="connsiteX1026" fmla="*/ 1161574 w 1247775"/>
                  <a:gd name="connsiteY1026" fmla="*/ 1366361 h 1857375"/>
                  <a:gd name="connsiteX1027" fmla="*/ 1186339 w 1247775"/>
                  <a:gd name="connsiteY1027" fmla="*/ 1283494 h 1857375"/>
                  <a:gd name="connsiteX1028" fmla="*/ 1138714 w 1247775"/>
                  <a:gd name="connsiteY1028" fmla="*/ 1235869 h 1857375"/>
                  <a:gd name="connsiteX1029" fmla="*/ 1159669 w 1247775"/>
                  <a:gd name="connsiteY1029" fmla="*/ 1165384 h 1857375"/>
                  <a:gd name="connsiteX1030" fmla="*/ 1240631 w 1247775"/>
                  <a:gd name="connsiteY1030" fmla="*/ 1103471 h 1857375"/>
                  <a:gd name="connsiteX1031" fmla="*/ 1172051 w 1247775"/>
                  <a:gd name="connsiteY1031" fmla="*/ 974884 h 1857375"/>
                  <a:gd name="connsiteX1032" fmla="*/ 584359 w 1247775"/>
                  <a:gd name="connsiteY1032" fmla="*/ 250984 h 1857375"/>
                  <a:gd name="connsiteX1033" fmla="*/ 581501 w 1247775"/>
                  <a:gd name="connsiteY1033" fmla="*/ 252889 h 1857375"/>
                  <a:gd name="connsiteX1034" fmla="*/ 572929 w 1247775"/>
                  <a:gd name="connsiteY1034" fmla="*/ 250031 h 1857375"/>
                  <a:gd name="connsiteX1035" fmla="*/ 571976 w 1247775"/>
                  <a:gd name="connsiteY1035" fmla="*/ 250031 h 1857375"/>
                  <a:gd name="connsiteX1036" fmla="*/ 570071 w 1247775"/>
                  <a:gd name="connsiteY1036" fmla="*/ 249079 h 1857375"/>
                  <a:gd name="connsiteX1037" fmla="*/ 570071 w 1247775"/>
                  <a:gd name="connsiteY1037" fmla="*/ 246221 h 1857375"/>
                  <a:gd name="connsiteX1038" fmla="*/ 570071 w 1247775"/>
                  <a:gd name="connsiteY1038" fmla="*/ 243364 h 1857375"/>
                  <a:gd name="connsiteX1039" fmla="*/ 585311 w 1247775"/>
                  <a:gd name="connsiteY1039" fmla="*/ 234791 h 1857375"/>
                  <a:gd name="connsiteX1040" fmla="*/ 595789 w 1247775"/>
                  <a:gd name="connsiteY1040" fmla="*/ 244316 h 1857375"/>
                  <a:gd name="connsiteX1041" fmla="*/ 584359 w 1247775"/>
                  <a:gd name="connsiteY1041" fmla="*/ 250984 h 1857375"/>
                  <a:gd name="connsiteX1042" fmla="*/ 596741 w 1247775"/>
                  <a:gd name="connsiteY1042" fmla="*/ 201454 h 1857375"/>
                  <a:gd name="connsiteX1043" fmla="*/ 596741 w 1247775"/>
                  <a:gd name="connsiteY1043" fmla="*/ 198596 h 1857375"/>
                  <a:gd name="connsiteX1044" fmla="*/ 598646 w 1247775"/>
                  <a:gd name="connsiteY1044" fmla="*/ 199549 h 1857375"/>
                  <a:gd name="connsiteX1045" fmla="*/ 596741 w 1247775"/>
                  <a:gd name="connsiteY1045" fmla="*/ 201454 h 1857375"/>
                  <a:gd name="connsiteX1046" fmla="*/ 606266 w 1247775"/>
                  <a:gd name="connsiteY1046" fmla="*/ 250031 h 1857375"/>
                  <a:gd name="connsiteX1047" fmla="*/ 602456 w 1247775"/>
                  <a:gd name="connsiteY1047" fmla="*/ 245269 h 1857375"/>
                  <a:gd name="connsiteX1048" fmla="*/ 605314 w 1247775"/>
                  <a:gd name="connsiteY1048" fmla="*/ 245269 h 1857375"/>
                  <a:gd name="connsiteX1049" fmla="*/ 609124 w 1247775"/>
                  <a:gd name="connsiteY1049" fmla="*/ 245269 h 1857375"/>
                  <a:gd name="connsiteX1050" fmla="*/ 606266 w 1247775"/>
                  <a:gd name="connsiteY1050" fmla="*/ 250031 h 1857375"/>
                  <a:gd name="connsiteX1051" fmla="*/ 557689 w 1247775"/>
                  <a:gd name="connsiteY1051" fmla="*/ 407194 h 1857375"/>
                  <a:gd name="connsiteX1052" fmla="*/ 555784 w 1247775"/>
                  <a:gd name="connsiteY1052" fmla="*/ 407194 h 1857375"/>
                  <a:gd name="connsiteX1053" fmla="*/ 555784 w 1247775"/>
                  <a:gd name="connsiteY1053" fmla="*/ 405289 h 1857375"/>
                  <a:gd name="connsiteX1054" fmla="*/ 554831 w 1247775"/>
                  <a:gd name="connsiteY1054" fmla="*/ 400526 h 1857375"/>
                  <a:gd name="connsiteX1055" fmla="*/ 559594 w 1247775"/>
                  <a:gd name="connsiteY1055" fmla="*/ 407194 h 1857375"/>
                  <a:gd name="connsiteX1056" fmla="*/ 557689 w 1247775"/>
                  <a:gd name="connsiteY1056" fmla="*/ 407194 h 1857375"/>
                  <a:gd name="connsiteX1057" fmla="*/ 637699 w 1247775"/>
                  <a:gd name="connsiteY1057" fmla="*/ 305276 h 1857375"/>
                  <a:gd name="connsiteX1058" fmla="*/ 641509 w 1247775"/>
                  <a:gd name="connsiteY1058" fmla="*/ 309086 h 1857375"/>
                  <a:gd name="connsiteX1059" fmla="*/ 638651 w 1247775"/>
                  <a:gd name="connsiteY1059" fmla="*/ 310039 h 1857375"/>
                  <a:gd name="connsiteX1060" fmla="*/ 636746 w 1247775"/>
                  <a:gd name="connsiteY1060" fmla="*/ 306229 h 1857375"/>
                  <a:gd name="connsiteX1061" fmla="*/ 637699 w 1247775"/>
                  <a:gd name="connsiteY1061" fmla="*/ 305276 h 1857375"/>
                  <a:gd name="connsiteX1062" fmla="*/ 591979 w 1247775"/>
                  <a:gd name="connsiteY1062" fmla="*/ 417671 h 1857375"/>
                  <a:gd name="connsiteX1063" fmla="*/ 609124 w 1247775"/>
                  <a:gd name="connsiteY1063" fmla="*/ 409099 h 1857375"/>
                  <a:gd name="connsiteX1064" fmla="*/ 606266 w 1247775"/>
                  <a:gd name="connsiteY1064" fmla="*/ 418624 h 1857375"/>
                  <a:gd name="connsiteX1065" fmla="*/ 606266 w 1247775"/>
                  <a:gd name="connsiteY1065" fmla="*/ 418624 h 1857375"/>
                  <a:gd name="connsiteX1066" fmla="*/ 598646 w 1247775"/>
                  <a:gd name="connsiteY1066" fmla="*/ 426244 h 1857375"/>
                  <a:gd name="connsiteX1067" fmla="*/ 591026 w 1247775"/>
                  <a:gd name="connsiteY1067" fmla="*/ 420529 h 1857375"/>
                  <a:gd name="connsiteX1068" fmla="*/ 591979 w 1247775"/>
                  <a:gd name="connsiteY1068" fmla="*/ 417671 h 1857375"/>
                  <a:gd name="connsiteX1069" fmla="*/ 594836 w 1247775"/>
                  <a:gd name="connsiteY1069" fmla="*/ 511016 h 1857375"/>
                  <a:gd name="connsiteX1070" fmla="*/ 591979 w 1247775"/>
                  <a:gd name="connsiteY1070" fmla="*/ 510064 h 1857375"/>
                  <a:gd name="connsiteX1071" fmla="*/ 590074 w 1247775"/>
                  <a:gd name="connsiteY1071" fmla="*/ 510064 h 1857375"/>
                  <a:gd name="connsiteX1072" fmla="*/ 587216 w 1247775"/>
                  <a:gd name="connsiteY1072" fmla="*/ 508159 h 1857375"/>
                  <a:gd name="connsiteX1073" fmla="*/ 597694 w 1247775"/>
                  <a:gd name="connsiteY1073" fmla="*/ 503396 h 1857375"/>
                  <a:gd name="connsiteX1074" fmla="*/ 598646 w 1247775"/>
                  <a:gd name="connsiteY1074" fmla="*/ 505301 h 1857375"/>
                  <a:gd name="connsiteX1075" fmla="*/ 594836 w 1247775"/>
                  <a:gd name="connsiteY1075" fmla="*/ 511016 h 1857375"/>
                  <a:gd name="connsiteX1076" fmla="*/ 633889 w 1247775"/>
                  <a:gd name="connsiteY1076" fmla="*/ 447199 h 1857375"/>
                  <a:gd name="connsiteX1077" fmla="*/ 627221 w 1247775"/>
                  <a:gd name="connsiteY1077" fmla="*/ 461486 h 1857375"/>
                  <a:gd name="connsiteX1078" fmla="*/ 626269 w 1247775"/>
                  <a:gd name="connsiteY1078" fmla="*/ 461486 h 1857375"/>
                  <a:gd name="connsiteX1079" fmla="*/ 608171 w 1247775"/>
                  <a:gd name="connsiteY1079" fmla="*/ 479584 h 1857375"/>
                  <a:gd name="connsiteX1080" fmla="*/ 609124 w 1247775"/>
                  <a:gd name="connsiteY1080" fmla="*/ 484346 h 1857375"/>
                  <a:gd name="connsiteX1081" fmla="*/ 608171 w 1247775"/>
                  <a:gd name="connsiteY1081" fmla="*/ 485299 h 1857375"/>
                  <a:gd name="connsiteX1082" fmla="*/ 608171 w 1247775"/>
                  <a:gd name="connsiteY1082" fmla="*/ 483394 h 1857375"/>
                  <a:gd name="connsiteX1083" fmla="*/ 593884 w 1247775"/>
                  <a:gd name="connsiteY1083" fmla="*/ 459581 h 1857375"/>
                  <a:gd name="connsiteX1084" fmla="*/ 606266 w 1247775"/>
                  <a:gd name="connsiteY1084" fmla="*/ 444341 h 1857375"/>
                  <a:gd name="connsiteX1085" fmla="*/ 614839 w 1247775"/>
                  <a:gd name="connsiteY1085" fmla="*/ 447199 h 1857375"/>
                  <a:gd name="connsiteX1086" fmla="*/ 626269 w 1247775"/>
                  <a:gd name="connsiteY1086" fmla="*/ 440531 h 1857375"/>
                  <a:gd name="connsiteX1087" fmla="*/ 630079 w 1247775"/>
                  <a:gd name="connsiteY1087" fmla="*/ 440531 h 1857375"/>
                  <a:gd name="connsiteX1088" fmla="*/ 631984 w 1247775"/>
                  <a:gd name="connsiteY1088" fmla="*/ 440531 h 1857375"/>
                  <a:gd name="connsiteX1089" fmla="*/ 636746 w 1247775"/>
                  <a:gd name="connsiteY1089" fmla="*/ 444341 h 1857375"/>
                  <a:gd name="connsiteX1090" fmla="*/ 633889 w 1247775"/>
                  <a:gd name="connsiteY1090" fmla="*/ 447199 h 1857375"/>
                  <a:gd name="connsiteX1091" fmla="*/ 633889 w 1247775"/>
                  <a:gd name="connsiteY1091" fmla="*/ 447199 h 1857375"/>
                  <a:gd name="connsiteX1092" fmla="*/ 639604 w 1247775"/>
                  <a:gd name="connsiteY1092" fmla="*/ 402431 h 1857375"/>
                  <a:gd name="connsiteX1093" fmla="*/ 631031 w 1247775"/>
                  <a:gd name="connsiteY1093" fmla="*/ 399574 h 1857375"/>
                  <a:gd name="connsiteX1094" fmla="*/ 625316 w 1247775"/>
                  <a:gd name="connsiteY1094" fmla="*/ 391001 h 1857375"/>
                  <a:gd name="connsiteX1095" fmla="*/ 626269 w 1247775"/>
                  <a:gd name="connsiteY1095" fmla="*/ 388144 h 1857375"/>
                  <a:gd name="connsiteX1096" fmla="*/ 620554 w 1247775"/>
                  <a:gd name="connsiteY1096" fmla="*/ 382429 h 1857375"/>
                  <a:gd name="connsiteX1097" fmla="*/ 619601 w 1247775"/>
                  <a:gd name="connsiteY1097" fmla="*/ 374809 h 1857375"/>
                  <a:gd name="connsiteX1098" fmla="*/ 625316 w 1247775"/>
                  <a:gd name="connsiteY1098" fmla="*/ 375761 h 1857375"/>
                  <a:gd name="connsiteX1099" fmla="*/ 631031 w 1247775"/>
                  <a:gd name="connsiteY1099" fmla="*/ 373856 h 1857375"/>
                  <a:gd name="connsiteX1100" fmla="*/ 642461 w 1247775"/>
                  <a:gd name="connsiteY1100" fmla="*/ 380524 h 1857375"/>
                  <a:gd name="connsiteX1101" fmla="*/ 647224 w 1247775"/>
                  <a:gd name="connsiteY1101" fmla="*/ 394811 h 1857375"/>
                  <a:gd name="connsiteX1102" fmla="*/ 639604 w 1247775"/>
                  <a:gd name="connsiteY1102" fmla="*/ 402431 h 1857375"/>
                  <a:gd name="connsiteX1103" fmla="*/ 343376 w 1247775"/>
                  <a:gd name="connsiteY1103" fmla="*/ 758666 h 1857375"/>
                  <a:gd name="connsiteX1104" fmla="*/ 343376 w 1247775"/>
                  <a:gd name="connsiteY1104" fmla="*/ 758666 h 1857375"/>
                  <a:gd name="connsiteX1105" fmla="*/ 341471 w 1247775"/>
                  <a:gd name="connsiteY1105" fmla="*/ 751999 h 1857375"/>
                  <a:gd name="connsiteX1106" fmla="*/ 346234 w 1247775"/>
                  <a:gd name="connsiteY1106" fmla="*/ 752951 h 1857375"/>
                  <a:gd name="connsiteX1107" fmla="*/ 343376 w 1247775"/>
                  <a:gd name="connsiteY1107" fmla="*/ 758666 h 1857375"/>
                  <a:gd name="connsiteX1108" fmla="*/ 109061 w 1247775"/>
                  <a:gd name="connsiteY1108" fmla="*/ 1225391 h 1857375"/>
                  <a:gd name="connsiteX1109" fmla="*/ 95726 w 1247775"/>
                  <a:gd name="connsiteY1109" fmla="*/ 1217771 h 1857375"/>
                  <a:gd name="connsiteX1110" fmla="*/ 104299 w 1247775"/>
                  <a:gd name="connsiteY1110" fmla="*/ 1210151 h 1857375"/>
                  <a:gd name="connsiteX1111" fmla="*/ 122396 w 1247775"/>
                  <a:gd name="connsiteY1111" fmla="*/ 1195864 h 1857375"/>
                  <a:gd name="connsiteX1112" fmla="*/ 129064 w 1247775"/>
                  <a:gd name="connsiteY1112" fmla="*/ 1201579 h 1857375"/>
                  <a:gd name="connsiteX1113" fmla="*/ 109061 w 1247775"/>
                  <a:gd name="connsiteY1113" fmla="*/ 1225391 h 1857375"/>
                  <a:gd name="connsiteX1114" fmla="*/ 151924 w 1247775"/>
                  <a:gd name="connsiteY1114" fmla="*/ 1208246 h 1857375"/>
                  <a:gd name="connsiteX1115" fmla="*/ 150019 w 1247775"/>
                  <a:gd name="connsiteY1115" fmla="*/ 1206341 h 1857375"/>
                  <a:gd name="connsiteX1116" fmla="*/ 151924 w 1247775"/>
                  <a:gd name="connsiteY1116" fmla="*/ 1206341 h 1857375"/>
                  <a:gd name="connsiteX1117" fmla="*/ 151924 w 1247775"/>
                  <a:gd name="connsiteY1117" fmla="*/ 1208246 h 1857375"/>
                  <a:gd name="connsiteX1118" fmla="*/ 290989 w 1247775"/>
                  <a:gd name="connsiteY1118" fmla="*/ 992981 h 1857375"/>
                  <a:gd name="connsiteX1119" fmla="*/ 291941 w 1247775"/>
                  <a:gd name="connsiteY1119" fmla="*/ 986314 h 1857375"/>
                  <a:gd name="connsiteX1120" fmla="*/ 291941 w 1247775"/>
                  <a:gd name="connsiteY1120" fmla="*/ 986314 h 1857375"/>
                  <a:gd name="connsiteX1121" fmla="*/ 294799 w 1247775"/>
                  <a:gd name="connsiteY1121" fmla="*/ 987266 h 1857375"/>
                  <a:gd name="connsiteX1122" fmla="*/ 290989 w 1247775"/>
                  <a:gd name="connsiteY1122" fmla="*/ 992981 h 1857375"/>
                  <a:gd name="connsiteX1123" fmla="*/ 309086 w 1247775"/>
                  <a:gd name="connsiteY1123" fmla="*/ 1652111 h 1857375"/>
                  <a:gd name="connsiteX1124" fmla="*/ 310039 w 1247775"/>
                  <a:gd name="connsiteY1124" fmla="*/ 1649254 h 1857375"/>
                  <a:gd name="connsiteX1125" fmla="*/ 310991 w 1247775"/>
                  <a:gd name="connsiteY1125" fmla="*/ 1650206 h 1857375"/>
                  <a:gd name="connsiteX1126" fmla="*/ 309086 w 1247775"/>
                  <a:gd name="connsiteY1126" fmla="*/ 1652111 h 1857375"/>
                  <a:gd name="connsiteX1127" fmla="*/ 259556 w 1247775"/>
                  <a:gd name="connsiteY1127" fmla="*/ 1822609 h 1857375"/>
                  <a:gd name="connsiteX1128" fmla="*/ 261461 w 1247775"/>
                  <a:gd name="connsiteY1128" fmla="*/ 1816894 h 1857375"/>
                  <a:gd name="connsiteX1129" fmla="*/ 265271 w 1247775"/>
                  <a:gd name="connsiteY1129" fmla="*/ 1816894 h 1857375"/>
                  <a:gd name="connsiteX1130" fmla="*/ 266224 w 1247775"/>
                  <a:gd name="connsiteY1130" fmla="*/ 1817846 h 1857375"/>
                  <a:gd name="connsiteX1131" fmla="*/ 259556 w 1247775"/>
                  <a:gd name="connsiteY1131" fmla="*/ 1822609 h 1857375"/>
                  <a:gd name="connsiteX1132" fmla="*/ 330994 w 1247775"/>
                  <a:gd name="connsiteY1132" fmla="*/ 1783556 h 1857375"/>
                  <a:gd name="connsiteX1133" fmla="*/ 329089 w 1247775"/>
                  <a:gd name="connsiteY1133" fmla="*/ 1783556 h 1857375"/>
                  <a:gd name="connsiteX1134" fmla="*/ 326231 w 1247775"/>
                  <a:gd name="connsiteY1134" fmla="*/ 1781651 h 1857375"/>
                  <a:gd name="connsiteX1135" fmla="*/ 321469 w 1247775"/>
                  <a:gd name="connsiteY1135" fmla="*/ 1777841 h 1857375"/>
                  <a:gd name="connsiteX1136" fmla="*/ 323374 w 1247775"/>
                  <a:gd name="connsiteY1136" fmla="*/ 1772126 h 1857375"/>
                  <a:gd name="connsiteX1137" fmla="*/ 329089 w 1247775"/>
                  <a:gd name="connsiteY1137" fmla="*/ 1773079 h 1857375"/>
                  <a:gd name="connsiteX1138" fmla="*/ 335756 w 1247775"/>
                  <a:gd name="connsiteY1138" fmla="*/ 1771174 h 1857375"/>
                  <a:gd name="connsiteX1139" fmla="*/ 330994 w 1247775"/>
                  <a:gd name="connsiteY1139" fmla="*/ 1783556 h 1857375"/>
                  <a:gd name="connsiteX1140" fmla="*/ 442436 w 1247775"/>
                  <a:gd name="connsiteY1140" fmla="*/ 1450181 h 1857375"/>
                  <a:gd name="connsiteX1141" fmla="*/ 451009 w 1247775"/>
                  <a:gd name="connsiteY1141" fmla="*/ 1458754 h 1857375"/>
                  <a:gd name="connsiteX1142" fmla="*/ 444341 w 1247775"/>
                  <a:gd name="connsiteY1142" fmla="*/ 1465421 h 1857375"/>
                  <a:gd name="connsiteX1143" fmla="*/ 437674 w 1247775"/>
                  <a:gd name="connsiteY1143" fmla="*/ 1454944 h 1857375"/>
                  <a:gd name="connsiteX1144" fmla="*/ 442436 w 1247775"/>
                  <a:gd name="connsiteY1144" fmla="*/ 1450181 h 1857375"/>
                  <a:gd name="connsiteX1145" fmla="*/ 426244 w 1247775"/>
                  <a:gd name="connsiteY1145" fmla="*/ 1592104 h 1857375"/>
                  <a:gd name="connsiteX1146" fmla="*/ 420529 w 1247775"/>
                  <a:gd name="connsiteY1146" fmla="*/ 1587341 h 1857375"/>
                  <a:gd name="connsiteX1147" fmla="*/ 419576 w 1247775"/>
                  <a:gd name="connsiteY1147" fmla="*/ 1587341 h 1857375"/>
                  <a:gd name="connsiteX1148" fmla="*/ 421481 w 1247775"/>
                  <a:gd name="connsiteY1148" fmla="*/ 1576864 h 1857375"/>
                  <a:gd name="connsiteX1149" fmla="*/ 421481 w 1247775"/>
                  <a:gd name="connsiteY1149" fmla="*/ 1574959 h 1857375"/>
                  <a:gd name="connsiteX1150" fmla="*/ 422434 w 1247775"/>
                  <a:gd name="connsiteY1150" fmla="*/ 1574959 h 1857375"/>
                  <a:gd name="connsiteX1151" fmla="*/ 426244 w 1247775"/>
                  <a:gd name="connsiteY1151" fmla="*/ 1577816 h 1857375"/>
                  <a:gd name="connsiteX1152" fmla="*/ 426244 w 1247775"/>
                  <a:gd name="connsiteY1152" fmla="*/ 1580674 h 1857375"/>
                  <a:gd name="connsiteX1153" fmla="*/ 430054 w 1247775"/>
                  <a:gd name="connsiteY1153" fmla="*/ 1593056 h 1857375"/>
                  <a:gd name="connsiteX1154" fmla="*/ 426244 w 1247775"/>
                  <a:gd name="connsiteY1154" fmla="*/ 1592104 h 1857375"/>
                  <a:gd name="connsiteX1155" fmla="*/ 431959 w 1247775"/>
                  <a:gd name="connsiteY1155" fmla="*/ 1518761 h 1857375"/>
                  <a:gd name="connsiteX1156" fmla="*/ 425291 w 1247775"/>
                  <a:gd name="connsiteY1156" fmla="*/ 1517809 h 1857375"/>
                  <a:gd name="connsiteX1157" fmla="*/ 415766 w 1247775"/>
                  <a:gd name="connsiteY1157" fmla="*/ 1519714 h 1857375"/>
                  <a:gd name="connsiteX1158" fmla="*/ 416719 w 1247775"/>
                  <a:gd name="connsiteY1158" fmla="*/ 1515904 h 1857375"/>
                  <a:gd name="connsiteX1159" fmla="*/ 413861 w 1247775"/>
                  <a:gd name="connsiteY1159" fmla="*/ 1508284 h 1857375"/>
                  <a:gd name="connsiteX1160" fmla="*/ 419576 w 1247775"/>
                  <a:gd name="connsiteY1160" fmla="*/ 1499711 h 1857375"/>
                  <a:gd name="connsiteX1161" fmla="*/ 418624 w 1247775"/>
                  <a:gd name="connsiteY1161" fmla="*/ 1494949 h 1857375"/>
                  <a:gd name="connsiteX1162" fmla="*/ 422434 w 1247775"/>
                  <a:gd name="connsiteY1162" fmla="*/ 1486376 h 1857375"/>
                  <a:gd name="connsiteX1163" fmla="*/ 422434 w 1247775"/>
                  <a:gd name="connsiteY1163" fmla="*/ 1484471 h 1857375"/>
                  <a:gd name="connsiteX1164" fmla="*/ 422434 w 1247775"/>
                  <a:gd name="connsiteY1164" fmla="*/ 1484471 h 1857375"/>
                  <a:gd name="connsiteX1165" fmla="*/ 431959 w 1247775"/>
                  <a:gd name="connsiteY1165" fmla="*/ 1491139 h 1857375"/>
                  <a:gd name="connsiteX1166" fmla="*/ 435769 w 1247775"/>
                  <a:gd name="connsiteY1166" fmla="*/ 1490186 h 1857375"/>
                  <a:gd name="connsiteX1167" fmla="*/ 436721 w 1247775"/>
                  <a:gd name="connsiteY1167" fmla="*/ 1493044 h 1857375"/>
                  <a:gd name="connsiteX1168" fmla="*/ 430054 w 1247775"/>
                  <a:gd name="connsiteY1168" fmla="*/ 1505426 h 1857375"/>
                  <a:gd name="connsiteX1169" fmla="*/ 434816 w 1247775"/>
                  <a:gd name="connsiteY1169" fmla="*/ 1515904 h 1857375"/>
                  <a:gd name="connsiteX1170" fmla="*/ 431959 w 1247775"/>
                  <a:gd name="connsiteY1170" fmla="*/ 1518761 h 1857375"/>
                  <a:gd name="connsiteX1171" fmla="*/ 445294 w 1247775"/>
                  <a:gd name="connsiteY1171" fmla="*/ 1609249 h 1857375"/>
                  <a:gd name="connsiteX1172" fmla="*/ 435769 w 1247775"/>
                  <a:gd name="connsiteY1172" fmla="*/ 1603534 h 1857375"/>
                  <a:gd name="connsiteX1173" fmla="*/ 435769 w 1247775"/>
                  <a:gd name="connsiteY1173" fmla="*/ 1603534 h 1857375"/>
                  <a:gd name="connsiteX1174" fmla="*/ 434816 w 1247775"/>
                  <a:gd name="connsiteY1174" fmla="*/ 1598771 h 1857375"/>
                  <a:gd name="connsiteX1175" fmla="*/ 449104 w 1247775"/>
                  <a:gd name="connsiteY1175" fmla="*/ 1603534 h 1857375"/>
                  <a:gd name="connsiteX1176" fmla="*/ 450056 w 1247775"/>
                  <a:gd name="connsiteY1176" fmla="*/ 1603534 h 1857375"/>
                  <a:gd name="connsiteX1177" fmla="*/ 451961 w 1247775"/>
                  <a:gd name="connsiteY1177" fmla="*/ 1606391 h 1857375"/>
                  <a:gd name="connsiteX1178" fmla="*/ 445294 w 1247775"/>
                  <a:gd name="connsiteY1178" fmla="*/ 1609249 h 1857375"/>
                  <a:gd name="connsiteX1179" fmla="*/ 452914 w 1247775"/>
                  <a:gd name="connsiteY1179" fmla="*/ 1518761 h 1857375"/>
                  <a:gd name="connsiteX1180" fmla="*/ 451961 w 1247775"/>
                  <a:gd name="connsiteY1180" fmla="*/ 1517809 h 1857375"/>
                  <a:gd name="connsiteX1181" fmla="*/ 452914 w 1247775"/>
                  <a:gd name="connsiteY1181" fmla="*/ 1516856 h 1857375"/>
                  <a:gd name="connsiteX1182" fmla="*/ 454819 w 1247775"/>
                  <a:gd name="connsiteY1182" fmla="*/ 1517809 h 1857375"/>
                  <a:gd name="connsiteX1183" fmla="*/ 452914 w 1247775"/>
                  <a:gd name="connsiteY1183" fmla="*/ 1518761 h 1857375"/>
                  <a:gd name="connsiteX1184" fmla="*/ 666274 w 1247775"/>
                  <a:gd name="connsiteY1184" fmla="*/ 511969 h 1857375"/>
                  <a:gd name="connsiteX1185" fmla="*/ 668179 w 1247775"/>
                  <a:gd name="connsiteY1185" fmla="*/ 509111 h 1857375"/>
                  <a:gd name="connsiteX1186" fmla="*/ 668179 w 1247775"/>
                  <a:gd name="connsiteY1186" fmla="*/ 511969 h 1857375"/>
                  <a:gd name="connsiteX1187" fmla="*/ 666274 w 1247775"/>
                  <a:gd name="connsiteY1187" fmla="*/ 511969 h 1857375"/>
                  <a:gd name="connsiteX1188" fmla="*/ 657701 w 1247775"/>
                  <a:gd name="connsiteY1188" fmla="*/ 574834 h 1857375"/>
                  <a:gd name="connsiteX1189" fmla="*/ 659606 w 1247775"/>
                  <a:gd name="connsiteY1189" fmla="*/ 572929 h 1857375"/>
                  <a:gd name="connsiteX1190" fmla="*/ 659606 w 1247775"/>
                  <a:gd name="connsiteY1190" fmla="*/ 575786 h 1857375"/>
                  <a:gd name="connsiteX1191" fmla="*/ 657701 w 1247775"/>
                  <a:gd name="connsiteY1191" fmla="*/ 574834 h 1857375"/>
                  <a:gd name="connsiteX1192" fmla="*/ 502444 w 1247775"/>
                  <a:gd name="connsiteY1192" fmla="*/ 1197769 h 1857375"/>
                  <a:gd name="connsiteX1193" fmla="*/ 507206 w 1247775"/>
                  <a:gd name="connsiteY1193" fmla="*/ 1198721 h 1857375"/>
                  <a:gd name="connsiteX1194" fmla="*/ 511969 w 1247775"/>
                  <a:gd name="connsiteY1194" fmla="*/ 1197769 h 1857375"/>
                  <a:gd name="connsiteX1195" fmla="*/ 529114 w 1247775"/>
                  <a:gd name="connsiteY1195" fmla="*/ 1227296 h 1857375"/>
                  <a:gd name="connsiteX1196" fmla="*/ 526256 w 1247775"/>
                  <a:gd name="connsiteY1196" fmla="*/ 1230154 h 1857375"/>
                  <a:gd name="connsiteX1197" fmla="*/ 524351 w 1247775"/>
                  <a:gd name="connsiteY1197" fmla="*/ 1230154 h 1857375"/>
                  <a:gd name="connsiteX1198" fmla="*/ 504349 w 1247775"/>
                  <a:gd name="connsiteY1198" fmla="*/ 1220629 h 1857375"/>
                  <a:gd name="connsiteX1199" fmla="*/ 503396 w 1247775"/>
                  <a:gd name="connsiteY1199" fmla="*/ 1220629 h 1857375"/>
                  <a:gd name="connsiteX1200" fmla="*/ 497681 w 1247775"/>
                  <a:gd name="connsiteY1200" fmla="*/ 1213961 h 1857375"/>
                  <a:gd name="connsiteX1201" fmla="*/ 504349 w 1247775"/>
                  <a:gd name="connsiteY1201" fmla="*/ 1203484 h 1857375"/>
                  <a:gd name="connsiteX1202" fmla="*/ 502444 w 1247775"/>
                  <a:gd name="connsiteY1202" fmla="*/ 1197769 h 1857375"/>
                  <a:gd name="connsiteX1203" fmla="*/ 574834 w 1247775"/>
                  <a:gd name="connsiteY1203" fmla="*/ 1231106 h 1857375"/>
                  <a:gd name="connsiteX1204" fmla="*/ 574834 w 1247775"/>
                  <a:gd name="connsiteY1204" fmla="*/ 1231106 h 1857375"/>
                  <a:gd name="connsiteX1205" fmla="*/ 579596 w 1247775"/>
                  <a:gd name="connsiteY1205" fmla="*/ 1226344 h 1857375"/>
                  <a:gd name="connsiteX1206" fmla="*/ 579596 w 1247775"/>
                  <a:gd name="connsiteY1206" fmla="*/ 1229201 h 1857375"/>
                  <a:gd name="connsiteX1207" fmla="*/ 574834 w 1247775"/>
                  <a:gd name="connsiteY1207" fmla="*/ 1231106 h 1857375"/>
                  <a:gd name="connsiteX1208" fmla="*/ 516731 w 1247775"/>
                  <a:gd name="connsiteY1208" fmla="*/ 1371124 h 1857375"/>
                  <a:gd name="connsiteX1209" fmla="*/ 518636 w 1247775"/>
                  <a:gd name="connsiteY1209" fmla="*/ 1371124 h 1857375"/>
                  <a:gd name="connsiteX1210" fmla="*/ 516731 w 1247775"/>
                  <a:gd name="connsiteY1210" fmla="*/ 1373029 h 1857375"/>
                  <a:gd name="connsiteX1211" fmla="*/ 516731 w 1247775"/>
                  <a:gd name="connsiteY1211" fmla="*/ 1371124 h 1857375"/>
                  <a:gd name="connsiteX1212" fmla="*/ 615791 w 1247775"/>
                  <a:gd name="connsiteY1212" fmla="*/ 838676 h 1857375"/>
                  <a:gd name="connsiteX1213" fmla="*/ 627221 w 1247775"/>
                  <a:gd name="connsiteY1213" fmla="*/ 845344 h 1857375"/>
                  <a:gd name="connsiteX1214" fmla="*/ 627221 w 1247775"/>
                  <a:gd name="connsiteY1214" fmla="*/ 847249 h 1857375"/>
                  <a:gd name="connsiteX1215" fmla="*/ 626269 w 1247775"/>
                  <a:gd name="connsiteY1215" fmla="*/ 849154 h 1857375"/>
                  <a:gd name="connsiteX1216" fmla="*/ 620554 w 1247775"/>
                  <a:gd name="connsiteY1216" fmla="*/ 848201 h 1857375"/>
                  <a:gd name="connsiteX1217" fmla="*/ 610076 w 1247775"/>
                  <a:gd name="connsiteY1217" fmla="*/ 849154 h 1857375"/>
                  <a:gd name="connsiteX1218" fmla="*/ 610076 w 1247775"/>
                  <a:gd name="connsiteY1218" fmla="*/ 847249 h 1857375"/>
                  <a:gd name="connsiteX1219" fmla="*/ 609124 w 1247775"/>
                  <a:gd name="connsiteY1219" fmla="*/ 842486 h 1857375"/>
                  <a:gd name="connsiteX1220" fmla="*/ 615791 w 1247775"/>
                  <a:gd name="connsiteY1220" fmla="*/ 838676 h 1857375"/>
                  <a:gd name="connsiteX1221" fmla="*/ 571024 w 1247775"/>
                  <a:gd name="connsiteY1221" fmla="*/ 938689 h 1857375"/>
                  <a:gd name="connsiteX1222" fmla="*/ 577691 w 1247775"/>
                  <a:gd name="connsiteY1222" fmla="*/ 943451 h 1857375"/>
                  <a:gd name="connsiteX1223" fmla="*/ 575786 w 1247775"/>
                  <a:gd name="connsiteY1223" fmla="*/ 946309 h 1857375"/>
                  <a:gd name="connsiteX1224" fmla="*/ 571024 w 1247775"/>
                  <a:gd name="connsiteY1224" fmla="*/ 938689 h 1857375"/>
                  <a:gd name="connsiteX1225" fmla="*/ 571024 w 1247775"/>
                  <a:gd name="connsiteY1225" fmla="*/ 938689 h 1857375"/>
                  <a:gd name="connsiteX1226" fmla="*/ 552926 w 1247775"/>
                  <a:gd name="connsiteY1226" fmla="*/ 718661 h 1857375"/>
                  <a:gd name="connsiteX1227" fmla="*/ 566261 w 1247775"/>
                  <a:gd name="connsiteY1227" fmla="*/ 710089 h 1857375"/>
                  <a:gd name="connsiteX1228" fmla="*/ 568166 w 1247775"/>
                  <a:gd name="connsiteY1228" fmla="*/ 711041 h 1857375"/>
                  <a:gd name="connsiteX1229" fmla="*/ 567214 w 1247775"/>
                  <a:gd name="connsiteY1229" fmla="*/ 719614 h 1857375"/>
                  <a:gd name="connsiteX1230" fmla="*/ 567214 w 1247775"/>
                  <a:gd name="connsiteY1230" fmla="*/ 723424 h 1857375"/>
                  <a:gd name="connsiteX1231" fmla="*/ 565309 w 1247775"/>
                  <a:gd name="connsiteY1231" fmla="*/ 724376 h 1857375"/>
                  <a:gd name="connsiteX1232" fmla="*/ 552926 w 1247775"/>
                  <a:gd name="connsiteY1232" fmla="*/ 720566 h 1857375"/>
                  <a:gd name="connsiteX1233" fmla="*/ 552926 w 1247775"/>
                  <a:gd name="connsiteY1233" fmla="*/ 718661 h 1857375"/>
                  <a:gd name="connsiteX1234" fmla="*/ 553879 w 1247775"/>
                  <a:gd name="connsiteY1234" fmla="*/ 816769 h 1857375"/>
                  <a:gd name="connsiteX1235" fmla="*/ 559594 w 1247775"/>
                  <a:gd name="connsiteY1235" fmla="*/ 804386 h 1857375"/>
                  <a:gd name="connsiteX1236" fmla="*/ 561499 w 1247775"/>
                  <a:gd name="connsiteY1236" fmla="*/ 804386 h 1857375"/>
                  <a:gd name="connsiteX1237" fmla="*/ 569119 w 1247775"/>
                  <a:gd name="connsiteY1237" fmla="*/ 808196 h 1857375"/>
                  <a:gd name="connsiteX1238" fmla="*/ 568166 w 1247775"/>
                  <a:gd name="connsiteY1238" fmla="*/ 813911 h 1857375"/>
                  <a:gd name="connsiteX1239" fmla="*/ 563404 w 1247775"/>
                  <a:gd name="connsiteY1239" fmla="*/ 822484 h 1857375"/>
                  <a:gd name="connsiteX1240" fmla="*/ 563404 w 1247775"/>
                  <a:gd name="connsiteY1240" fmla="*/ 824389 h 1857375"/>
                  <a:gd name="connsiteX1241" fmla="*/ 550069 w 1247775"/>
                  <a:gd name="connsiteY1241" fmla="*/ 828199 h 1857375"/>
                  <a:gd name="connsiteX1242" fmla="*/ 553879 w 1247775"/>
                  <a:gd name="connsiteY1242" fmla="*/ 816769 h 1857375"/>
                  <a:gd name="connsiteX1243" fmla="*/ 547211 w 1247775"/>
                  <a:gd name="connsiteY1243" fmla="*/ 968216 h 1857375"/>
                  <a:gd name="connsiteX1244" fmla="*/ 547211 w 1247775"/>
                  <a:gd name="connsiteY1244" fmla="*/ 970121 h 1857375"/>
                  <a:gd name="connsiteX1245" fmla="*/ 552926 w 1247775"/>
                  <a:gd name="connsiteY1245" fmla="*/ 975836 h 1857375"/>
                  <a:gd name="connsiteX1246" fmla="*/ 558641 w 1247775"/>
                  <a:gd name="connsiteY1246" fmla="*/ 972026 h 1857375"/>
                  <a:gd name="connsiteX1247" fmla="*/ 558641 w 1247775"/>
                  <a:gd name="connsiteY1247" fmla="*/ 972026 h 1857375"/>
                  <a:gd name="connsiteX1248" fmla="*/ 563404 w 1247775"/>
                  <a:gd name="connsiteY1248" fmla="*/ 971074 h 1857375"/>
                  <a:gd name="connsiteX1249" fmla="*/ 562451 w 1247775"/>
                  <a:gd name="connsiteY1249" fmla="*/ 973931 h 1857375"/>
                  <a:gd name="connsiteX1250" fmla="*/ 567214 w 1247775"/>
                  <a:gd name="connsiteY1250" fmla="*/ 980599 h 1857375"/>
                  <a:gd name="connsiteX1251" fmla="*/ 571024 w 1247775"/>
                  <a:gd name="connsiteY1251" fmla="*/ 991076 h 1857375"/>
                  <a:gd name="connsiteX1252" fmla="*/ 567214 w 1247775"/>
                  <a:gd name="connsiteY1252" fmla="*/ 992029 h 1857375"/>
                  <a:gd name="connsiteX1253" fmla="*/ 559594 w 1247775"/>
                  <a:gd name="connsiteY1253" fmla="*/ 989171 h 1857375"/>
                  <a:gd name="connsiteX1254" fmla="*/ 548164 w 1247775"/>
                  <a:gd name="connsiteY1254" fmla="*/ 996791 h 1857375"/>
                  <a:gd name="connsiteX1255" fmla="*/ 545306 w 1247775"/>
                  <a:gd name="connsiteY1255" fmla="*/ 1001554 h 1857375"/>
                  <a:gd name="connsiteX1256" fmla="*/ 536734 w 1247775"/>
                  <a:gd name="connsiteY1256" fmla="*/ 994886 h 1857375"/>
                  <a:gd name="connsiteX1257" fmla="*/ 537686 w 1247775"/>
                  <a:gd name="connsiteY1257" fmla="*/ 992029 h 1857375"/>
                  <a:gd name="connsiteX1258" fmla="*/ 531019 w 1247775"/>
                  <a:gd name="connsiteY1258" fmla="*/ 985361 h 1857375"/>
                  <a:gd name="connsiteX1259" fmla="*/ 524351 w 1247775"/>
                  <a:gd name="connsiteY1259" fmla="*/ 992029 h 1857375"/>
                  <a:gd name="connsiteX1260" fmla="*/ 524351 w 1247775"/>
                  <a:gd name="connsiteY1260" fmla="*/ 993934 h 1857375"/>
                  <a:gd name="connsiteX1261" fmla="*/ 511016 w 1247775"/>
                  <a:gd name="connsiteY1261" fmla="*/ 1004411 h 1857375"/>
                  <a:gd name="connsiteX1262" fmla="*/ 504349 w 1247775"/>
                  <a:gd name="connsiteY1262" fmla="*/ 1000601 h 1857375"/>
                  <a:gd name="connsiteX1263" fmla="*/ 503396 w 1247775"/>
                  <a:gd name="connsiteY1263" fmla="*/ 1000601 h 1857375"/>
                  <a:gd name="connsiteX1264" fmla="*/ 501491 w 1247775"/>
                  <a:gd name="connsiteY1264" fmla="*/ 995839 h 1857375"/>
                  <a:gd name="connsiteX1265" fmla="*/ 502444 w 1247775"/>
                  <a:gd name="connsiteY1265" fmla="*/ 995839 h 1857375"/>
                  <a:gd name="connsiteX1266" fmla="*/ 524351 w 1247775"/>
                  <a:gd name="connsiteY1266" fmla="*/ 973931 h 1857375"/>
                  <a:gd name="connsiteX1267" fmla="*/ 524351 w 1247775"/>
                  <a:gd name="connsiteY1267" fmla="*/ 972979 h 1857375"/>
                  <a:gd name="connsiteX1268" fmla="*/ 529114 w 1247775"/>
                  <a:gd name="connsiteY1268" fmla="*/ 973931 h 1857375"/>
                  <a:gd name="connsiteX1269" fmla="*/ 541496 w 1247775"/>
                  <a:gd name="connsiteY1269" fmla="*/ 961549 h 1857375"/>
                  <a:gd name="connsiteX1270" fmla="*/ 529114 w 1247775"/>
                  <a:gd name="connsiteY1270" fmla="*/ 949166 h 1857375"/>
                  <a:gd name="connsiteX1271" fmla="*/ 519589 w 1247775"/>
                  <a:gd name="connsiteY1271" fmla="*/ 954881 h 1857375"/>
                  <a:gd name="connsiteX1272" fmla="*/ 520541 w 1247775"/>
                  <a:gd name="connsiteY1272" fmla="*/ 951071 h 1857375"/>
                  <a:gd name="connsiteX1273" fmla="*/ 500539 w 1247775"/>
                  <a:gd name="connsiteY1273" fmla="*/ 931069 h 1857375"/>
                  <a:gd name="connsiteX1274" fmla="*/ 492919 w 1247775"/>
                  <a:gd name="connsiteY1274" fmla="*/ 932974 h 1857375"/>
                  <a:gd name="connsiteX1275" fmla="*/ 484346 w 1247775"/>
                  <a:gd name="connsiteY1275" fmla="*/ 925354 h 1857375"/>
                  <a:gd name="connsiteX1276" fmla="*/ 486251 w 1247775"/>
                  <a:gd name="connsiteY1276" fmla="*/ 917734 h 1857375"/>
                  <a:gd name="connsiteX1277" fmla="*/ 485299 w 1247775"/>
                  <a:gd name="connsiteY1277" fmla="*/ 912971 h 1857375"/>
                  <a:gd name="connsiteX1278" fmla="*/ 488156 w 1247775"/>
                  <a:gd name="connsiteY1278" fmla="*/ 906304 h 1857375"/>
                  <a:gd name="connsiteX1279" fmla="*/ 486251 w 1247775"/>
                  <a:gd name="connsiteY1279" fmla="*/ 901541 h 1857375"/>
                  <a:gd name="connsiteX1280" fmla="*/ 492919 w 1247775"/>
                  <a:gd name="connsiteY1280" fmla="*/ 893921 h 1857375"/>
                  <a:gd name="connsiteX1281" fmla="*/ 505301 w 1247775"/>
                  <a:gd name="connsiteY1281" fmla="*/ 907256 h 1857375"/>
                  <a:gd name="connsiteX1282" fmla="*/ 505301 w 1247775"/>
                  <a:gd name="connsiteY1282" fmla="*/ 907256 h 1857375"/>
                  <a:gd name="connsiteX1283" fmla="*/ 525304 w 1247775"/>
                  <a:gd name="connsiteY1283" fmla="*/ 941546 h 1857375"/>
                  <a:gd name="connsiteX1284" fmla="*/ 537686 w 1247775"/>
                  <a:gd name="connsiteY1284" fmla="*/ 947261 h 1857375"/>
                  <a:gd name="connsiteX1285" fmla="*/ 538639 w 1247775"/>
                  <a:gd name="connsiteY1285" fmla="*/ 947261 h 1857375"/>
                  <a:gd name="connsiteX1286" fmla="*/ 539591 w 1247775"/>
                  <a:gd name="connsiteY1286" fmla="*/ 948214 h 1857375"/>
                  <a:gd name="connsiteX1287" fmla="*/ 539591 w 1247775"/>
                  <a:gd name="connsiteY1287" fmla="*/ 952024 h 1857375"/>
                  <a:gd name="connsiteX1288" fmla="*/ 547211 w 1247775"/>
                  <a:gd name="connsiteY1288" fmla="*/ 968216 h 1857375"/>
                  <a:gd name="connsiteX1289" fmla="*/ 549116 w 1247775"/>
                  <a:gd name="connsiteY1289" fmla="*/ 1032986 h 1857375"/>
                  <a:gd name="connsiteX1290" fmla="*/ 536734 w 1247775"/>
                  <a:gd name="connsiteY1290" fmla="*/ 1048226 h 1857375"/>
                  <a:gd name="connsiteX1291" fmla="*/ 532924 w 1247775"/>
                  <a:gd name="connsiteY1291" fmla="*/ 1048226 h 1857375"/>
                  <a:gd name="connsiteX1292" fmla="*/ 531019 w 1247775"/>
                  <a:gd name="connsiteY1292" fmla="*/ 1048226 h 1857375"/>
                  <a:gd name="connsiteX1293" fmla="*/ 531019 w 1247775"/>
                  <a:gd name="connsiteY1293" fmla="*/ 1047274 h 1857375"/>
                  <a:gd name="connsiteX1294" fmla="*/ 535781 w 1247775"/>
                  <a:gd name="connsiteY1294" fmla="*/ 1036796 h 1857375"/>
                  <a:gd name="connsiteX1295" fmla="*/ 534829 w 1247775"/>
                  <a:gd name="connsiteY1295" fmla="*/ 1032986 h 1857375"/>
                  <a:gd name="connsiteX1296" fmla="*/ 547211 w 1247775"/>
                  <a:gd name="connsiteY1296" fmla="*/ 1018699 h 1857375"/>
                  <a:gd name="connsiteX1297" fmla="*/ 548164 w 1247775"/>
                  <a:gd name="connsiteY1297" fmla="*/ 1019651 h 1857375"/>
                  <a:gd name="connsiteX1298" fmla="*/ 547211 w 1247775"/>
                  <a:gd name="connsiteY1298" fmla="*/ 1026319 h 1857375"/>
                  <a:gd name="connsiteX1299" fmla="*/ 549116 w 1247775"/>
                  <a:gd name="connsiteY1299" fmla="*/ 1032986 h 1857375"/>
                  <a:gd name="connsiteX1300" fmla="*/ 506254 w 1247775"/>
                  <a:gd name="connsiteY1300" fmla="*/ 814864 h 1857375"/>
                  <a:gd name="connsiteX1301" fmla="*/ 497681 w 1247775"/>
                  <a:gd name="connsiteY1301" fmla="*/ 812959 h 1857375"/>
                  <a:gd name="connsiteX1302" fmla="*/ 497681 w 1247775"/>
                  <a:gd name="connsiteY1302" fmla="*/ 812959 h 1857375"/>
                  <a:gd name="connsiteX1303" fmla="*/ 507206 w 1247775"/>
                  <a:gd name="connsiteY1303" fmla="*/ 806291 h 1857375"/>
                  <a:gd name="connsiteX1304" fmla="*/ 509111 w 1247775"/>
                  <a:gd name="connsiteY1304" fmla="*/ 805339 h 1857375"/>
                  <a:gd name="connsiteX1305" fmla="*/ 509111 w 1247775"/>
                  <a:gd name="connsiteY1305" fmla="*/ 806291 h 1857375"/>
                  <a:gd name="connsiteX1306" fmla="*/ 506254 w 1247775"/>
                  <a:gd name="connsiteY1306" fmla="*/ 812959 h 1857375"/>
                  <a:gd name="connsiteX1307" fmla="*/ 506254 w 1247775"/>
                  <a:gd name="connsiteY1307" fmla="*/ 814864 h 1857375"/>
                  <a:gd name="connsiteX1308" fmla="*/ 521494 w 1247775"/>
                  <a:gd name="connsiteY1308" fmla="*/ 822484 h 1857375"/>
                  <a:gd name="connsiteX1309" fmla="*/ 536734 w 1247775"/>
                  <a:gd name="connsiteY1309" fmla="*/ 832961 h 1857375"/>
                  <a:gd name="connsiteX1310" fmla="*/ 543401 w 1247775"/>
                  <a:gd name="connsiteY1310" fmla="*/ 832009 h 1857375"/>
                  <a:gd name="connsiteX1311" fmla="*/ 536734 w 1247775"/>
                  <a:gd name="connsiteY1311" fmla="*/ 842486 h 1857375"/>
                  <a:gd name="connsiteX1312" fmla="*/ 533876 w 1247775"/>
                  <a:gd name="connsiteY1312" fmla="*/ 842486 h 1857375"/>
                  <a:gd name="connsiteX1313" fmla="*/ 517684 w 1247775"/>
                  <a:gd name="connsiteY1313" fmla="*/ 854869 h 1857375"/>
                  <a:gd name="connsiteX1314" fmla="*/ 517684 w 1247775"/>
                  <a:gd name="connsiteY1314" fmla="*/ 854869 h 1857375"/>
                  <a:gd name="connsiteX1315" fmla="*/ 515779 w 1247775"/>
                  <a:gd name="connsiteY1315" fmla="*/ 854869 h 1857375"/>
                  <a:gd name="connsiteX1316" fmla="*/ 522446 w 1247775"/>
                  <a:gd name="connsiteY1316" fmla="*/ 838676 h 1857375"/>
                  <a:gd name="connsiteX1317" fmla="*/ 514826 w 1247775"/>
                  <a:gd name="connsiteY1317" fmla="*/ 820579 h 1857375"/>
                  <a:gd name="connsiteX1318" fmla="*/ 516731 w 1247775"/>
                  <a:gd name="connsiteY1318" fmla="*/ 819626 h 1857375"/>
                  <a:gd name="connsiteX1319" fmla="*/ 521494 w 1247775"/>
                  <a:gd name="connsiteY1319" fmla="*/ 822484 h 1857375"/>
                  <a:gd name="connsiteX1320" fmla="*/ 487204 w 1247775"/>
                  <a:gd name="connsiteY1320" fmla="*/ 723424 h 1857375"/>
                  <a:gd name="connsiteX1321" fmla="*/ 490061 w 1247775"/>
                  <a:gd name="connsiteY1321" fmla="*/ 728186 h 1857375"/>
                  <a:gd name="connsiteX1322" fmla="*/ 486251 w 1247775"/>
                  <a:gd name="connsiteY1322" fmla="*/ 731996 h 1857375"/>
                  <a:gd name="connsiteX1323" fmla="*/ 487204 w 1247775"/>
                  <a:gd name="connsiteY1323" fmla="*/ 723424 h 1857375"/>
                  <a:gd name="connsiteX1324" fmla="*/ 487204 w 1247775"/>
                  <a:gd name="connsiteY1324" fmla="*/ 723424 h 1857375"/>
                  <a:gd name="connsiteX1325" fmla="*/ 362426 w 1247775"/>
                  <a:gd name="connsiteY1325" fmla="*/ 708184 h 1857375"/>
                  <a:gd name="connsiteX1326" fmla="*/ 380524 w 1247775"/>
                  <a:gd name="connsiteY1326" fmla="*/ 695801 h 1857375"/>
                  <a:gd name="connsiteX1327" fmla="*/ 383381 w 1247775"/>
                  <a:gd name="connsiteY1327" fmla="*/ 694849 h 1857375"/>
                  <a:gd name="connsiteX1328" fmla="*/ 392906 w 1247775"/>
                  <a:gd name="connsiteY1328" fmla="*/ 705326 h 1857375"/>
                  <a:gd name="connsiteX1329" fmla="*/ 371951 w 1247775"/>
                  <a:gd name="connsiteY1329" fmla="*/ 726281 h 1857375"/>
                  <a:gd name="connsiteX1330" fmla="*/ 360521 w 1247775"/>
                  <a:gd name="connsiteY1330" fmla="*/ 708184 h 1857375"/>
                  <a:gd name="connsiteX1331" fmla="*/ 362426 w 1247775"/>
                  <a:gd name="connsiteY1331" fmla="*/ 708184 h 1857375"/>
                  <a:gd name="connsiteX1332" fmla="*/ 453866 w 1247775"/>
                  <a:gd name="connsiteY1332" fmla="*/ 781526 h 1857375"/>
                  <a:gd name="connsiteX1333" fmla="*/ 443389 w 1247775"/>
                  <a:gd name="connsiteY1333" fmla="*/ 791051 h 1857375"/>
                  <a:gd name="connsiteX1334" fmla="*/ 450056 w 1247775"/>
                  <a:gd name="connsiteY1334" fmla="*/ 800576 h 1857375"/>
                  <a:gd name="connsiteX1335" fmla="*/ 438626 w 1247775"/>
                  <a:gd name="connsiteY1335" fmla="*/ 809149 h 1857375"/>
                  <a:gd name="connsiteX1336" fmla="*/ 419576 w 1247775"/>
                  <a:gd name="connsiteY1336" fmla="*/ 830104 h 1857375"/>
                  <a:gd name="connsiteX1337" fmla="*/ 425291 w 1247775"/>
                  <a:gd name="connsiteY1337" fmla="*/ 844391 h 1857375"/>
                  <a:gd name="connsiteX1338" fmla="*/ 423386 w 1247775"/>
                  <a:gd name="connsiteY1338" fmla="*/ 846296 h 1857375"/>
                  <a:gd name="connsiteX1339" fmla="*/ 404336 w 1247775"/>
                  <a:gd name="connsiteY1339" fmla="*/ 832009 h 1857375"/>
                  <a:gd name="connsiteX1340" fmla="*/ 394811 w 1247775"/>
                  <a:gd name="connsiteY1340" fmla="*/ 828199 h 1857375"/>
                  <a:gd name="connsiteX1341" fmla="*/ 386239 w 1247775"/>
                  <a:gd name="connsiteY1341" fmla="*/ 831056 h 1857375"/>
                  <a:gd name="connsiteX1342" fmla="*/ 368141 w 1247775"/>
                  <a:gd name="connsiteY1342" fmla="*/ 842486 h 1857375"/>
                  <a:gd name="connsiteX1343" fmla="*/ 363379 w 1247775"/>
                  <a:gd name="connsiteY1343" fmla="*/ 837724 h 1857375"/>
                  <a:gd name="connsiteX1344" fmla="*/ 357664 w 1247775"/>
                  <a:gd name="connsiteY1344" fmla="*/ 826294 h 1857375"/>
                  <a:gd name="connsiteX1345" fmla="*/ 370046 w 1247775"/>
                  <a:gd name="connsiteY1345" fmla="*/ 807244 h 1857375"/>
                  <a:gd name="connsiteX1346" fmla="*/ 372904 w 1247775"/>
                  <a:gd name="connsiteY1346" fmla="*/ 807244 h 1857375"/>
                  <a:gd name="connsiteX1347" fmla="*/ 388144 w 1247775"/>
                  <a:gd name="connsiteY1347" fmla="*/ 803434 h 1857375"/>
                  <a:gd name="connsiteX1348" fmla="*/ 385286 w 1247775"/>
                  <a:gd name="connsiteY1348" fmla="*/ 811054 h 1857375"/>
                  <a:gd name="connsiteX1349" fmla="*/ 397669 w 1247775"/>
                  <a:gd name="connsiteY1349" fmla="*/ 823436 h 1857375"/>
                  <a:gd name="connsiteX1350" fmla="*/ 410051 w 1247775"/>
                  <a:gd name="connsiteY1350" fmla="*/ 811054 h 1857375"/>
                  <a:gd name="connsiteX1351" fmla="*/ 397669 w 1247775"/>
                  <a:gd name="connsiteY1351" fmla="*/ 798671 h 1857375"/>
                  <a:gd name="connsiteX1352" fmla="*/ 394811 w 1247775"/>
                  <a:gd name="connsiteY1352" fmla="*/ 799624 h 1857375"/>
                  <a:gd name="connsiteX1353" fmla="*/ 398621 w 1247775"/>
                  <a:gd name="connsiteY1353" fmla="*/ 795814 h 1857375"/>
                  <a:gd name="connsiteX1354" fmla="*/ 416719 w 1247775"/>
                  <a:gd name="connsiteY1354" fmla="*/ 787241 h 1857375"/>
                  <a:gd name="connsiteX1355" fmla="*/ 424339 w 1247775"/>
                  <a:gd name="connsiteY1355" fmla="*/ 788194 h 1857375"/>
                  <a:gd name="connsiteX1356" fmla="*/ 456724 w 1247775"/>
                  <a:gd name="connsiteY1356" fmla="*/ 759619 h 1857375"/>
                  <a:gd name="connsiteX1357" fmla="*/ 460534 w 1247775"/>
                  <a:gd name="connsiteY1357" fmla="*/ 759619 h 1857375"/>
                  <a:gd name="connsiteX1358" fmla="*/ 482441 w 1247775"/>
                  <a:gd name="connsiteY1358" fmla="*/ 743426 h 1857375"/>
                  <a:gd name="connsiteX1359" fmla="*/ 498634 w 1247775"/>
                  <a:gd name="connsiteY1359" fmla="*/ 757714 h 1857375"/>
                  <a:gd name="connsiteX1360" fmla="*/ 514826 w 1247775"/>
                  <a:gd name="connsiteY1360" fmla="*/ 742474 h 1857375"/>
                  <a:gd name="connsiteX1361" fmla="*/ 515779 w 1247775"/>
                  <a:gd name="connsiteY1361" fmla="*/ 742474 h 1857375"/>
                  <a:gd name="connsiteX1362" fmla="*/ 513874 w 1247775"/>
                  <a:gd name="connsiteY1362" fmla="*/ 751999 h 1857375"/>
                  <a:gd name="connsiteX1363" fmla="*/ 513874 w 1247775"/>
                  <a:gd name="connsiteY1363" fmla="*/ 755809 h 1857375"/>
                  <a:gd name="connsiteX1364" fmla="*/ 509111 w 1247775"/>
                  <a:gd name="connsiteY1364" fmla="*/ 768191 h 1857375"/>
                  <a:gd name="connsiteX1365" fmla="*/ 514826 w 1247775"/>
                  <a:gd name="connsiteY1365" fmla="*/ 781526 h 1857375"/>
                  <a:gd name="connsiteX1366" fmla="*/ 510064 w 1247775"/>
                  <a:gd name="connsiteY1366" fmla="*/ 788194 h 1857375"/>
                  <a:gd name="connsiteX1367" fmla="*/ 501491 w 1247775"/>
                  <a:gd name="connsiteY1367" fmla="*/ 783431 h 1857375"/>
                  <a:gd name="connsiteX1368" fmla="*/ 491966 w 1247775"/>
                  <a:gd name="connsiteY1368" fmla="*/ 780574 h 1857375"/>
                  <a:gd name="connsiteX1369" fmla="*/ 490061 w 1247775"/>
                  <a:gd name="connsiteY1369" fmla="*/ 780574 h 1857375"/>
                  <a:gd name="connsiteX1370" fmla="*/ 490061 w 1247775"/>
                  <a:gd name="connsiteY1370" fmla="*/ 779621 h 1857375"/>
                  <a:gd name="connsiteX1371" fmla="*/ 477679 w 1247775"/>
                  <a:gd name="connsiteY1371" fmla="*/ 767239 h 1857375"/>
                  <a:gd name="connsiteX1372" fmla="*/ 465296 w 1247775"/>
                  <a:gd name="connsiteY1372" fmla="*/ 779621 h 1857375"/>
                  <a:gd name="connsiteX1373" fmla="*/ 471011 w 1247775"/>
                  <a:gd name="connsiteY1373" fmla="*/ 790099 h 1857375"/>
                  <a:gd name="connsiteX1374" fmla="*/ 458629 w 1247775"/>
                  <a:gd name="connsiteY1374" fmla="*/ 799624 h 1857375"/>
                  <a:gd name="connsiteX1375" fmla="*/ 457676 w 1247775"/>
                  <a:gd name="connsiteY1375" fmla="*/ 799624 h 1857375"/>
                  <a:gd name="connsiteX1376" fmla="*/ 462439 w 1247775"/>
                  <a:gd name="connsiteY1376" fmla="*/ 791051 h 1857375"/>
                  <a:gd name="connsiteX1377" fmla="*/ 453866 w 1247775"/>
                  <a:gd name="connsiteY1377" fmla="*/ 781526 h 1857375"/>
                  <a:gd name="connsiteX1378" fmla="*/ 481489 w 1247775"/>
                  <a:gd name="connsiteY1378" fmla="*/ 946309 h 1857375"/>
                  <a:gd name="connsiteX1379" fmla="*/ 480536 w 1247775"/>
                  <a:gd name="connsiteY1379" fmla="*/ 951071 h 1857375"/>
                  <a:gd name="connsiteX1380" fmla="*/ 470059 w 1247775"/>
                  <a:gd name="connsiteY1380" fmla="*/ 936784 h 1857375"/>
                  <a:gd name="connsiteX1381" fmla="*/ 473869 w 1247775"/>
                  <a:gd name="connsiteY1381" fmla="*/ 935831 h 1857375"/>
                  <a:gd name="connsiteX1382" fmla="*/ 473869 w 1247775"/>
                  <a:gd name="connsiteY1382" fmla="*/ 935831 h 1857375"/>
                  <a:gd name="connsiteX1383" fmla="*/ 481489 w 1247775"/>
                  <a:gd name="connsiteY1383" fmla="*/ 946309 h 1857375"/>
                  <a:gd name="connsiteX1384" fmla="*/ 345281 w 1247775"/>
                  <a:gd name="connsiteY1384" fmla="*/ 1095851 h 1857375"/>
                  <a:gd name="connsiteX1385" fmla="*/ 345281 w 1247775"/>
                  <a:gd name="connsiteY1385" fmla="*/ 1095851 h 1857375"/>
                  <a:gd name="connsiteX1386" fmla="*/ 345281 w 1247775"/>
                  <a:gd name="connsiteY1386" fmla="*/ 1095851 h 1857375"/>
                  <a:gd name="connsiteX1387" fmla="*/ 345281 w 1247775"/>
                  <a:gd name="connsiteY1387" fmla="*/ 1095851 h 1857375"/>
                  <a:gd name="connsiteX1388" fmla="*/ 423386 w 1247775"/>
                  <a:gd name="connsiteY1388" fmla="*/ 1187291 h 1857375"/>
                  <a:gd name="connsiteX1389" fmla="*/ 421481 w 1247775"/>
                  <a:gd name="connsiteY1389" fmla="*/ 1188244 h 1857375"/>
                  <a:gd name="connsiteX1390" fmla="*/ 423386 w 1247775"/>
                  <a:gd name="connsiteY1390" fmla="*/ 1181576 h 1857375"/>
                  <a:gd name="connsiteX1391" fmla="*/ 426244 w 1247775"/>
                  <a:gd name="connsiteY1391" fmla="*/ 1182529 h 1857375"/>
                  <a:gd name="connsiteX1392" fmla="*/ 430054 w 1247775"/>
                  <a:gd name="connsiteY1392" fmla="*/ 1185386 h 1857375"/>
                  <a:gd name="connsiteX1393" fmla="*/ 423386 w 1247775"/>
                  <a:gd name="connsiteY1393" fmla="*/ 1187291 h 1857375"/>
                  <a:gd name="connsiteX1394" fmla="*/ 432911 w 1247775"/>
                  <a:gd name="connsiteY1394" fmla="*/ 1183481 h 1857375"/>
                  <a:gd name="connsiteX1395" fmla="*/ 432911 w 1247775"/>
                  <a:gd name="connsiteY1395" fmla="*/ 1183481 h 1857375"/>
                  <a:gd name="connsiteX1396" fmla="*/ 432911 w 1247775"/>
                  <a:gd name="connsiteY1396" fmla="*/ 1183481 h 1857375"/>
                  <a:gd name="connsiteX1397" fmla="*/ 432911 w 1247775"/>
                  <a:gd name="connsiteY1397" fmla="*/ 1183481 h 1857375"/>
                  <a:gd name="connsiteX1398" fmla="*/ 455771 w 1247775"/>
                  <a:gd name="connsiteY1398" fmla="*/ 1106329 h 1857375"/>
                  <a:gd name="connsiteX1399" fmla="*/ 443389 w 1247775"/>
                  <a:gd name="connsiteY1399" fmla="*/ 1117759 h 1857375"/>
                  <a:gd name="connsiteX1400" fmla="*/ 433864 w 1247775"/>
                  <a:gd name="connsiteY1400" fmla="*/ 1115854 h 1857375"/>
                  <a:gd name="connsiteX1401" fmla="*/ 400526 w 1247775"/>
                  <a:gd name="connsiteY1401" fmla="*/ 1149191 h 1857375"/>
                  <a:gd name="connsiteX1402" fmla="*/ 403384 w 1247775"/>
                  <a:gd name="connsiteY1402" fmla="*/ 1162526 h 1857375"/>
                  <a:gd name="connsiteX1403" fmla="*/ 387191 w 1247775"/>
                  <a:gd name="connsiteY1403" fmla="*/ 1179671 h 1857375"/>
                  <a:gd name="connsiteX1404" fmla="*/ 394811 w 1247775"/>
                  <a:gd name="connsiteY1404" fmla="*/ 1193959 h 1857375"/>
                  <a:gd name="connsiteX1405" fmla="*/ 389096 w 1247775"/>
                  <a:gd name="connsiteY1405" fmla="*/ 1206341 h 1857375"/>
                  <a:gd name="connsiteX1406" fmla="*/ 399574 w 1247775"/>
                  <a:gd name="connsiteY1406" fmla="*/ 1221581 h 1857375"/>
                  <a:gd name="connsiteX1407" fmla="*/ 409099 w 1247775"/>
                  <a:gd name="connsiteY1407" fmla="*/ 1231106 h 1857375"/>
                  <a:gd name="connsiteX1408" fmla="*/ 392906 w 1247775"/>
                  <a:gd name="connsiteY1408" fmla="*/ 1250156 h 1857375"/>
                  <a:gd name="connsiteX1409" fmla="*/ 390049 w 1247775"/>
                  <a:gd name="connsiteY1409" fmla="*/ 1251109 h 1857375"/>
                  <a:gd name="connsiteX1410" fmla="*/ 388144 w 1247775"/>
                  <a:gd name="connsiteY1410" fmla="*/ 1245394 h 1857375"/>
                  <a:gd name="connsiteX1411" fmla="*/ 390049 w 1247775"/>
                  <a:gd name="connsiteY1411" fmla="*/ 1241584 h 1857375"/>
                  <a:gd name="connsiteX1412" fmla="*/ 396716 w 1247775"/>
                  <a:gd name="connsiteY1412" fmla="*/ 1230154 h 1857375"/>
                  <a:gd name="connsiteX1413" fmla="*/ 388144 w 1247775"/>
                  <a:gd name="connsiteY1413" fmla="*/ 1217771 h 1857375"/>
                  <a:gd name="connsiteX1414" fmla="*/ 378619 w 1247775"/>
                  <a:gd name="connsiteY1414" fmla="*/ 1207294 h 1857375"/>
                  <a:gd name="connsiteX1415" fmla="*/ 362426 w 1247775"/>
                  <a:gd name="connsiteY1415" fmla="*/ 1199674 h 1857375"/>
                  <a:gd name="connsiteX1416" fmla="*/ 343376 w 1247775"/>
                  <a:gd name="connsiteY1416" fmla="*/ 1212056 h 1857375"/>
                  <a:gd name="connsiteX1417" fmla="*/ 339566 w 1247775"/>
                  <a:gd name="connsiteY1417" fmla="*/ 1216819 h 1857375"/>
                  <a:gd name="connsiteX1418" fmla="*/ 316706 w 1247775"/>
                  <a:gd name="connsiteY1418" fmla="*/ 1233964 h 1857375"/>
                  <a:gd name="connsiteX1419" fmla="*/ 315754 w 1247775"/>
                  <a:gd name="connsiteY1419" fmla="*/ 1231106 h 1857375"/>
                  <a:gd name="connsiteX1420" fmla="*/ 315754 w 1247775"/>
                  <a:gd name="connsiteY1420" fmla="*/ 1229201 h 1857375"/>
                  <a:gd name="connsiteX1421" fmla="*/ 310991 w 1247775"/>
                  <a:gd name="connsiteY1421" fmla="*/ 1213961 h 1857375"/>
                  <a:gd name="connsiteX1422" fmla="*/ 331946 w 1247775"/>
                  <a:gd name="connsiteY1422" fmla="*/ 1186339 h 1857375"/>
                  <a:gd name="connsiteX1423" fmla="*/ 316706 w 1247775"/>
                  <a:gd name="connsiteY1423" fmla="*/ 1161574 h 1857375"/>
                  <a:gd name="connsiteX1424" fmla="*/ 316706 w 1247775"/>
                  <a:gd name="connsiteY1424" fmla="*/ 1160621 h 1857375"/>
                  <a:gd name="connsiteX1425" fmla="*/ 320516 w 1247775"/>
                  <a:gd name="connsiteY1425" fmla="*/ 1156811 h 1857375"/>
                  <a:gd name="connsiteX1426" fmla="*/ 323374 w 1247775"/>
                  <a:gd name="connsiteY1426" fmla="*/ 1157764 h 1857375"/>
                  <a:gd name="connsiteX1427" fmla="*/ 322421 w 1247775"/>
                  <a:gd name="connsiteY1427" fmla="*/ 1160621 h 1857375"/>
                  <a:gd name="connsiteX1428" fmla="*/ 328136 w 1247775"/>
                  <a:gd name="connsiteY1428" fmla="*/ 1166336 h 1857375"/>
                  <a:gd name="connsiteX1429" fmla="*/ 330041 w 1247775"/>
                  <a:gd name="connsiteY1429" fmla="*/ 1166336 h 1857375"/>
                  <a:gd name="connsiteX1430" fmla="*/ 335756 w 1247775"/>
                  <a:gd name="connsiteY1430" fmla="*/ 1168241 h 1857375"/>
                  <a:gd name="connsiteX1431" fmla="*/ 346234 w 1247775"/>
                  <a:gd name="connsiteY1431" fmla="*/ 1157764 h 1857375"/>
                  <a:gd name="connsiteX1432" fmla="*/ 345281 w 1247775"/>
                  <a:gd name="connsiteY1432" fmla="*/ 1153954 h 1857375"/>
                  <a:gd name="connsiteX1433" fmla="*/ 353854 w 1247775"/>
                  <a:gd name="connsiteY1433" fmla="*/ 1146334 h 1857375"/>
                  <a:gd name="connsiteX1434" fmla="*/ 366236 w 1247775"/>
                  <a:gd name="connsiteY1434" fmla="*/ 1151096 h 1857375"/>
                  <a:gd name="connsiteX1435" fmla="*/ 382429 w 1247775"/>
                  <a:gd name="connsiteY1435" fmla="*/ 1140619 h 1857375"/>
                  <a:gd name="connsiteX1436" fmla="*/ 386239 w 1247775"/>
                  <a:gd name="connsiteY1436" fmla="*/ 1142524 h 1857375"/>
                  <a:gd name="connsiteX1437" fmla="*/ 391001 w 1247775"/>
                  <a:gd name="connsiteY1437" fmla="*/ 1137761 h 1857375"/>
                  <a:gd name="connsiteX1438" fmla="*/ 386239 w 1247775"/>
                  <a:gd name="connsiteY1438" fmla="*/ 1132999 h 1857375"/>
                  <a:gd name="connsiteX1439" fmla="*/ 384334 w 1247775"/>
                  <a:gd name="connsiteY1439" fmla="*/ 1133951 h 1857375"/>
                  <a:gd name="connsiteX1440" fmla="*/ 384334 w 1247775"/>
                  <a:gd name="connsiteY1440" fmla="*/ 1133951 h 1857375"/>
                  <a:gd name="connsiteX1441" fmla="*/ 383381 w 1247775"/>
                  <a:gd name="connsiteY1441" fmla="*/ 1129189 h 1857375"/>
                  <a:gd name="connsiteX1442" fmla="*/ 385286 w 1247775"/>
                  <a:gd name="connsiteY1442" fmla="*/ 1122521 h 1857375"/>
                  <a:gd name="connsiteX1443" fmla="*/ 378619 w 1247775"/>
                  <a:gd name="connsiteY1443" fmla="*/ 1109186 h 1857375"/>
                  <a:gd name="connsiteX1444" fmla="*/ 388144 w 1247775"/>
                  <a:gd name="connsiteY1444" fmla="*/ 1101566 h 1857375"/>
                  <a:gd name="connsiteX1445" fmla="*/ 390049 w 1247775"/>
                  <a:gd name="connsiteY1445" fmla="*/ 1100614 h 1857375"/>
                  <a:gd name="connsiteX1446" fmla="*/ 411004 w 1247775"/>
                  <a:gd name="connsiteY1446" fmla="*/ 1113949 h 1857375"/>
                  <a:gd name="connsiteX1447" fmla="*/ 434816 w 1247775"/>
                  <a:gd name="connsiteY1447" fmla="*/ 1090136 h 1857375"/>
                  <a:gd name="connsiteX1448" fmla="*/ 433864 w 1247775"/>
                  <a:gd name="connsiteY1448" fmla="*/ 1083469 h 1857375"/>
                  <a:gd name="connsiteX1449" fmla="*/ 443389 w 1247775"/>
                  <a:gd name="connsiteY1449" fmla="*/ 1086326 h 1857375"/>
                  <a:gd name="connsiteX1450" fmla="*/ 442436 w 1247775"/>
                  <a:gd name="connsiteY1450" fmla="*/ 1090136 h 1857375"/>
                  <a:gd name="connsiteX1451" fmla="*/ 450056 w 1247775"/>
                  <a:gd name="connsiteY1451" fmla="*/ 1097756 h 1857375"/>
                  <a:gd name="connsiteX1452" fmla="*/ 457676 w 1247775"/>
                  <a:gd name="connsiteY1452" fmla="*/ 1090136 h 1857375"/>
                  <a:gd name="connsiteX1453" fmla="*/ 454819 w 1247775"/>
                  <a:gd name="connsiteY1453" fmla="*/ 1084421 h 1857375"/>
                  <a:gd name="connsiteX1454" fmla="*/ 466249 w 1247775"/>
                  <a:gd name="connsiteY1454" fmla="*/ 1073944 h 1857375"/>
                  <a:gd name="connsiteX1455" fmla="*/ 473869 w 1247775"/>
                  <a:gd name="connsiteY1455" fmla="*/ 1076801 h 1857375"/>
                  <a:gd name="connsiteX1456" fmla="*/ 479584 w 1247775"/>
                  <a:gd name="connsiteY1456" fmla="*/ 1074896 h 1857375"/>
                  <a:gd name="connsiteX1457" fmla="*/ 480536 w 1247775"/>
                  <a:gd name="connsiteY1457" fmla="*/ 1075849 h 1857375"/>
                  <a:gd name="connsiteX1458" fmla="*/ 491014 w 1247775"/>
                  <a:gd name="connsiteY1458" fmla="*/ 1085374 h 1857375"/>
                  <a:gd name="connsiteX1459" fmla="*/ 500539 w 1247775"/>
                  <a:gd name="connsiteY1459" fmla="*/ 1078706 h 1857375"/>
                  <a:gd name="connsiteX1460" fmla="*/ 505301 w 1247775"/>
                  <a:gd name="connsiteY1460" fmla="*/ 1077754 h 1857375"/>
                  <a:gd name="connsiteX1461" fmla="*/ 515779 w 1247775"/>
                  <a:gd name="connsiteY1461" fmla="*/ 1084421 h 1857375"/>
                  <a:gd name="connsiteX1462" fmla="*/ 518636 w 1247775"/>
                  <a:gd name="connsiteY1462" fmla="*/ 1083469 h 1857375"/>
                  <a:gd name="connsiteX1463" fmla="*/ 521494 w 1247775"/>
                  <a:gd name="connsiteY1463" fmla="*/ 1087279 h 1857375"/>
                  <a:gd name="connsiteX1464" fmla="*/ 521494 w 1247775"/>
                  <a:gd name="connsiteY1464" fmla="*/ 1090136 h 1857375"/>
                  <a:gd name="connsiteX1465" fmla="*/ 538639 w 1247775"/>
                  <a:gd name="connsiteY1465" fmla="*/ 1107281 h 1857375"/>
                  <a:gd name="connsiteX1466" fmla="*/ 549116 w 1247775"/>
                  <a:gd name="connsiteY1466" fmla="*/ 1103471 h 1857375"/>
                  <a:gd name="connsiteX1467" fmla="*/ 553879 w 1247775"/>
                  <a:gd name="connsiteY1467" fmla="*/ 1106329 h 1857375"/>
                  <a:gd name="connsiteX1468" fmla="*/ 563404 w 1247775"/>
                  <a:gd name="connsiteY1468" fmla="*/ 1113949 h 1857375"/>
                  <a:gd name="connsiteX1469" fmla="*/ 559594 w 1247775"/>
                  <a:gd name="connsiteY1469" fmla="*/ 1118711 h 1857375"/>
                  <a:gd name="connsiteX1470" fmla="*/ 557689 w 1247775"/>
                  <a:gd name="connsiteY1470" fmla="*/ 1118711 h 1857375"/>
                  <a:gd name="connsiteX1471" fmla="*/ 547211 w 1247775"/>
                  <a:gd name="connsiteY1471" fmla="*/ 1120616 h 1857375"/>
                  <a:gd name="connsiteX1472" fmla="*/ 542449 w 1247775"/>
                  <a:gd name="connsiteY1472" fmla="*/ 1118711 h 1857375"/>
                  <a:gd name="connsiteX1473" fmla="*/ 538639 w 1247775"/>
                  <a:gd name="connsiteY1473" fmla="*/ 1119664 h 1857375"/>
                  <a:gd name="connsiteX1474" fmla="*/ 518636 w 1247775"/>
                  <a:gd name="connsiteY1474" fmla="*/ 1104424 h 1857375"/>
                  <a:gd name="connsiteX1475" fmla="*/ 486251 w 1247775"/>
                  <a:gd name="connsiteY1475" fmla="*/ 1087279 h 1857375"/>
                  <a:gd name="connsiteX1476" fmla="*/ 455771 w 1247775"/>
                  <a:gd name="connsiteY1476" fmla="*/ 1106329 h 1857375"/>
                  <a:gd name="connsiteX1477" fmla="*/ 483394 w 1247775"/>
                  <a:gd name="connsiteY1477" fmla="*/ 1196816 h 1857375"/>
                  <a:gd name="connsiteX1478" fmla="*/ 469106 w 1247775"/>
                  <a:gd name="connsiteY1478" fmla="*/ 1192054 h 1857375"/>
                  <a:gd name="connsiteX1479" fmla="*/ 465296 w 1247775"/>
                  <a:gd name="connsiteY1479" fmla="*/ 1192054 h 1857375"/>
                  <a:gd name="connsiteX1480" fmla="*/ 462439 w 1247775"/>
                  <a:gd name="connsiteY1480" fmla="*/ 1189196 h 1857375"/>
                  <a:gd name="connsiteX1481" fmla="*/ 466249 w 1247775"/>
                  <a:gd name="connsiteY1481" fmla="*/ 1178719 h 1857375"/>
                  <a:gd name="connsiteX1482" fmla="*/ 462439 w 1247775"/>
                  <a:gd name="connsiteY1482" fmla="*/ 1167289 h 1857375"/>
                  <a:gd name="connsiteX1483" fmla="*/ 462439 w 1247775"/>
                  <a:gd name="connsiteY1483" fmla="*/ 1167289 h 1857375"/>
                  <a:gd name="connsiteX1484" fmla="*/ 475774 w 1247775"/>
                  <a:gd name="connsiteY1484" fmla="*/ 1170146 h 1857375"/>
                  <a:gd name="connsiteX1485" fmla="*/ 491014 w 1247775"/>
                  <a:gd name="connsiteY1485" fmla="*/ 1165384 h 1857375"/>
                  <a:gd name="connsiteX1486" fmla="*/ 502444 w 1247775"/>
                  <a:gd name="connsiteY1486" fmla="*/ 1162526 h 1857375"/>
                  <a:gd name="connsiteX1487" fmla="*/ 507206 w 1247775"/>
                  <a:gd name="connsiteY1487" fmla="*/ 1165384 h 1857375"/>
                  <a:gd name="connsiteX1488" fmla="*/ 513874 w 1247775"/>
                  <a:gd name="connsiteY1488" fmla="*/ 1158716 h 1857375"/>
                  <a:gd name="connsiteX1489" fmla="*/ 512921 w 1247775"/>
                  <a:gd name="connsiteY1489" fmla="*/ 1155859 h 1857375"/>
                  <a:gd name="connsiteX1490" fmla="*/ 517684 w 1247775"/>
                  <a:gd name="connsiteY1490" fmla="*/ 1150144 h 1857375"/>
                  <a:gd name="connsiteX1491" fmla="*/ 525304 w 1247775"/>
                  <a:gd name="connsiteY1491" fmla="*/ 1153001 h 1857375"/>
                  <a:gd name="connsiteX1492" fmla="*/ 528161 w 1247775"/>
                  <a:gd name="connsiteY1492" fmla="*/ 1152049 h 1857375"/>
                  <a:gd name="connsiteX1493" fmla="*/ 526256 w 1247775"/>
                  <a:gd name="connsiteY1493" fmla="*/ 1160621 h 1857375"/>
                  <a:gd name="connsiteX1494" fmla="*/ 526256 w 1247775"/>
                  <a:gd name="connsiteY1494" fmla="*/ 1161574 h 1857375"/>
                  <a:gd name="connsiteX1495" fmla="*/ 514826 w 1247775"/>
                  <a:gd name="connsiteY1495" fmla="*/ 1177766 h 1857375"/>
                  <a:gd name="connsiteX1496" fmla="*/ 507206 w 1247775"/>
                  <a:gd name="connsiteY1496" fmla="*/ 1174909 h 1857375"/>
                  <a:gd name="connsiteX1497" fmla="*/ 495776 w 1247775"/>
                  <a:gd name="connsiteY1497" fmla="*/ 1186339 h 1857375"/>
                  <a:gd name="connsiteX1498" fmla="*/ 497681 w 1247775"/>
                  <a:gd name="connsiteY1498" fmla="*/ 1192054 h 1857375"/>
                  <a:gd name="connsiteX1499" fmla="*/ 491966 w 1247775"/>
                  <a:gd name="connsiteY1499" fmla="*/ 1190149 h 1857375"/>
                  <a:gd name="connsiteX1500" fmla="*/ 483394 w 1247775"/>
                  <a:gd name="connsiteY1500" fmla="*/ 1196816 h 1857375"/>
                  <a:gd name="connsiteX1501" fmla="*/ 507206 w 1247775"/>
                  <a:gd name="connsiteY1501" fmla="*/ 1716881 h 1857375"/>
                  <a:gd name="connsiteX1502" fmla="*/ 506254 w 1247775"/>
                  <a:gd name="connsiteY1502" fmla="*/ 1714976 h 1857375"/>
                  <a:gd name="connsiteX1503" fmla="*/ 508159 w 1247775"/>
                  <a:gd name="connsiteY1503" fmla="*/ 1714976 h 1857375"/>
                  <a:gd name="connsiteX1504" fmla="*/ 510064 w 1247775"/>
                  <a:gd name="connsiteY1504" fmla="*/ 1714976 h 1857375"/>
                  <a:gd name="connsiteX1505" fmla="*/ 510064 w 1247775"/>
                  <a:gd name="connsiteY1505" fmla="*/ 1714976 h 1857375"/>
                  <a:gd name="connsiteX1506" fmla="*/ 507206 w 1247775"/>
                  <a:gd name="connsiteY1506" fmla="*/ 1716881 h 1857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</a:cxnLst>
                <a:rect l="l" t="t" r="r" b="b"/>
                <a:pathLst>
                  <a:path w="1247775" h="1857375">
                    <a:moveTo>
                      <a:pt x="1172051" y="974884"/>
                    </a:moveTo>
                    <a:cubicBezTo>
                      <a:pt x="1133951" y="944404"/>
                      <a:pt x="1065371" y="835819"/>
                      <a:pt x="1037749" y="787241"/>
                    </a:cubicBezTo>
                    <a:lnTo>
                      <a:pt x="1026319" y="764381"/>
                    </a:lnTo>
                    <a:cubicBezTo>
                      <a:pt x="1025366" y="760571"/>
                      <a:pt x="1024414" y="755809"/>
                      <a:pt x="1023461" y="751046"/>
                    </a:cubicBezTo>
                    <a:cubicBezTo>
                      <a:pt x="1024414" y="751046"/>
                      <a:pt x="1024414" y="750094"/>
                      <a:pt x="1024414" y="750094"/>
                    </a:cubicBezTo>
                    <a:cubicBezTo>
                      <a:pt x="1024414" y="748189"/>
                      <a:pt x="1025366" y="746284"/>
                      <a:pt x="1025366" y="744379"/>
                    </a:cubicBezTo>
                    <a:cubicBezTo>
                      <a:pt x="1025366" y="739616"/>
                      <a:pt x="1024414" y="735806"/>
                      <a:pt x="1022509" y="731996"/>
                    </a:cubicBezTo>
                    <a:cubicBezTo>
                      <a:pt x="1021556" y="691039"/>
                      <a:pt x="1032986" y="639604"/>
                      <a:pt x="1037749" y="609124"/>
                    </a:cubicBezTo>
                    <a:cubicBezTo>
                      <a:pt x="1041559" y="583406"/>
                      <a:pt x="1035844" y="532924"/>
                      <a:pt x="1025366" y="473869"/>
                    </a:cubicBezTo>
                    <a:cubicBezTo>
                      <a:pt x="1025366" y="473869"/>
                      <a:pt x="1025366" y="472916"/>
                      <a:pt x="1025366" y="472916"/>
                    </a:cubicBezTo>
                    <a:cubicBezTo>
                      <a:pt x="1025366" y="469106"/>
                      <a:pt x="1024414" y="466249"/>
                      <a:pt x="1023461" y="463391"/>
                    </a:cubicBezTo>
                    <a:cubicBezTo>
                      <a:pt x="1022509" y="459581"/>
                      <a:pt x="1021556" y="454819"/>
                      <a:pt x="1020604" y="450056"/>
                    </a:cubicBezTo>
                    <a:cubicBezTo>
                      <a:pt x="1021556" y="447199"/>
                      <a:pt x="1021556" y="445294"/>
                      <a:pt x="1021556" y="442436"/>
                    </a:cubicBezTo>
                    <a:cubicBezTo>
                      <a:pt x="1021556" y="435769"/>
                      <a:pt x="1018699" y="429101"/>
                      <a:pt x="1014889" y="424339"/>
                    </a:cubicBezTo>
                    <a:cubicBezTo>
                      <a:pt x="1010126" y="404336"/>
                      <a:pt x="1005364" y="383381"/>
                      <a:pt x="1000601" y="362426"/>
                    </a:cubicBezTo>
                    <a:cubicBezTo>
                      <a:pt x="999649" y="357664"/>
                      <a:pt x="997744" y="351949"/>
                      <a:pt x="996791" y="347186"/>
                    </a:cubicBezTo>
                    <a:cubicBezTo>
                      <a:pt x="996791" y="344329"/>
                      <a:pt x="995839" y="342424"/>
                      <a:pt x="994886" y="339566"/>
                    </a:cubicBezTo>
                    <a:cubicBezTo>
                      <a:pt x="967264" y="254794"/>
                      <a:pt x="902494" y="161449"/>
                      <a:pt x="892969" y="148114"/>
                    </a:cubicBezTo>
                    <a:cubicBezTo>
                      <a:pt x="892016" y="147161"/>
                      <a:pt x="892016" y="146209"/>
                      <a:pt x="891064" y="144304"/>
                    </a:cubicBezTo>
                    <a:cubicBezTo>
                      <a:pt x="891064" y="144304"/>
                      <a:pt x="891064" y="144304"/>
                      <a:pt x="891064" y="144304"/>
                    </a:cubicBezTo>
                    <a:cubicBezTo>
                      <a:pt x="890111" y="141446"/>
                      <a:pt x="888206" y="139541"/>
                      <a:pt x="886301" y="137636"/>
                    </a:cubicBezTo>
                    <a:cubicBezTo>
                      <a:pt x="884396" y="114776"/>
                      <a:pt x="865346" y="97631"/>
                      <a:pt x="842486" y="97631"/>
                    </a:cubicBezTo>
                    <a:cubicBezTo>
                      <a:pt x="834866" y="97631"/>
                      <a:pt x="828199" y="99536"/>
                      <a:pt x="821531" y="103346"/>
                    </a:cubicBezTo>
                    <a:cubicBezTo>
                      <a:pt x="820579" y="92869"/>
                      <a:pt x="812959" y="83344"/>
                      <a:pt x="803434" y="80486"/>
                    </a:cubicBezTo>
                    <a:cubicBezTo>
                      <a:pt x="799624" y="72866"/>
                      <a:pt x="792956" y="66199"/>
                      <a:pt x="784384" y="63341"/>
                    </a:cubicBezTo>
                    <a:cubicBezTo>
                      <a:pt x="779621" y="50006"/>
                      <a:pt x="766286" y="40481"/>
                      <a:pt x="751046" y="40481"/>
                    </a:cubicBezTo>
                    <a:cubicBezTo>
                      <a:pt x="737711" y="40481"/>
                      <a:pt x="726281" y="48101"/>
                      <a:pt x="719614" y="58579"/>
                    </a:cubicBezTo>
                    <a:cubicBezTo>
                      <a:pt x="715804" y="56674"/>
                      <a:pt x="712946" y="55721"/>
                      <a:pt x="708184" y="55721"/>
                    </a:cubicBezTo>
                    <a:cubicBezTo>
                      <a:pt x="707231" y="55721"/>
                      <a:pt x="705326" y="55721"/>
                      <a:pt x="704374" y="55721"/>
                    </a:cubicBezTo>
                    <a:cubicBezTo>
                      <a:pt x="703421" y="52864"/>
                      <a:pt x="700564" y="50006"/>
                      <a:pt x="698659" y="48101"/>
                    </a:cubicBezTo>
                    <a:cubicBezTo>
                      <a:pt x="701516" y="45244"/>
                      <a:pt x="703421" y="41434"/>
                      <a:pt x="703421" y="37624"/>
                    </a:cubicBezTo>
                    <a:cubicBezTo>
                      <a:pt x="703421" y="29051"/>
                      <a:pt x="696754" y="22384"/>
                      <a:pt x="688181" y="22384"/>
                    </a:cubicBezTo>
                    <a:cubicBezTo>
                      <a:pt x="685324" y="22384"/>
                      <a:pt x="681514" y="23336"/>
                      <a:pt x="679609" y="25241"/>
                    </a:cubicBezTo>
                    <a:cubicBezTo>
                      <a:pt x="676751" y="20479"/>
                      <a:pt x="672941" y="16669"/>
                      <a:pt x="667226" y="16669"/>
                    </a:cubicBezTo>
                    <a:cubicBezTo>
                      <a:pt x="667226" y="16669"/>
                      <a:pt x="667226" y="16669"/>
                      <a:pt x="667226" y="16669"/>
                    </a:cubicBezTo>
                    <a:cubicBezTo>
                      <a:pt x="665321" y="10954"/>
                      <a:pt x="659606" y="7144"/>
                      <a:pt x="652939" y="7144"/>
                    </a:cubicBezTo>
                    <a:cubicBezTo>
                      <a:pt x="644366" y="7144"/>
                      <a:pt x="637699" y="13811"/>
                      <a:pt x="637699" y="22384"/>
                    </a:cubicBezTo>
                    <a:cubicBezTo>
                      <a:pt x="637699" y="30956"/>
                      <a:pt x="644366" y="37624"/>
                      <a:pt x="652939" y="37624"/>
                    </a:cubicBezTo>
                    <a:cubicBezTo>
                      <a:pt x="654844" y="37624"/>
                      <a:pt x="656749" y="37624"/>
                      <a:pt x="658654" y="36671"/>
                    </a:cubicBezTo>
                    <a:cubicBezTo>
                      <a:pt x="660559" y="38576"/>
                      <a:pt x="663416" y="40481"/>
                      <a:pt x="667226" y="40481"/>
                    </a:cubicBezTo>
                    <a:cubicBezTo>
                      <a:pt x="669131" y="40481"/>
                      <a:pt x="670084" y="40481"/>
                      <a:pt x="671989" y="39529"/>
                    </a:cubicBezTo>
                    <a:cubicBezTo>
                      <a:pt x="671989" y="41434"/>
                      <a:pt x="672941" y="43339"/>
                      <a:pt x="673894" y="45244"/>
                    </a:cubicBezTo>
                    <a:cubicBezTo>
                      <a:pt x="671036" y="46196"/>
                      <a:pt x="669131" y="48101"/>
                      <a:pt x="667226" y="50006"/>
                    </a:cubicBezTo>
                    <a:cubicBezTo>
                      <a:pt x="659606" y="50959"/>
                      <a:pt x="652939" y="57626"/>
                      <a:pt x="652939" y="65246"/>
                    </a:cubicBezTo>
                    <a:cubicBezTo>
                      <a:pt x="652939" y="72866"/>
                      <a:pt x="657701" y="78581"/>
                      <a:pt x="664369" y="80486"/>
                    </a:cubicBezTo>
                    <a:cubicBezTo>
                      <a:pt x="665321" y="81439"/>
                      <a:pt x="666274" y="82391"/>
                      <a:pt x="666274" y="83344"/>
                    </a:cubicBezTo>
                    <a:cubicBezTo>
                      <a:pt x="663416" y="86201"/>
                      <a:pt x="661511" y="90011"/>
                      <a:pt x="661511" y="94774"/>
                    </a:cubicBezTo>
                    <a:cubicBezTo>
                      <a:pt x="661511" y="96679"/>
                      <a:pt x="661511" y="99536"/>
                      <a:pt x="662464" y="101441"/>
                    </a:cubicBezTo>
                    <a:cubicBezTo>
                      <a:pt x="662464" y="101441"/>
                      <a:pt x="661511" y="101441"/>
                      <a:pt x="661511" y="101441"/>
                    </a:cubicBezTo>
                    <a:cubicBezTo>
                      <a:pt x="650081" y="101441"/>
                      <a:pt x="640556" y="110966"/>
                      <a:pt x="640556" y="122396"/>
                    </a:cubicBezTo>
                    <a:cubicBezTo>
                      <a:pt x="640556" y="130016"/>
                      <a:pt x="644366" y="136684"/>
                      <a:pt x="651034" y="140494"/>
                    </a:cubicBezTo>
                    <a:cubicBezTo>
                      <a:pt x="650081" y="142399"/>
                      <a:pt x="649129" y="144304"/>
                      <a:pt x="649129" y="146209"/>
                    </a:cubicBezTo>
                    <a:cubicBezTo>
                      <a:pt x="649129" y="151924"/>
                      <a:pt x="653891" y="156686"/>
                      <a:pt x="659606" y="156686"/>
                    </a:cubicBezTo>
                    <a:cubicBezTo>
                      <a:pt x="665321" y="156686"/>
                      <a:pt x="670084" y="151924"/>
                      <a:pt x="670084" y="146209"/>
                    </a:cubicBezTo>
                    <a:cubicBezTo>
                      <a:pt x="670084" y="145256"/>
                      <a:pt x="670084" y="143351"/>
                      <a:pt x="669131" y="142399"/>
                    </a:cubicBezTo>
                    <a:cubicBezTo>
                      <a:pt x="670084" y="141446"/>
                      <a:pt x="671989" y="141446"/>
                      <a:pt x="672941" y="140494"/>
                    </a:cubicBezTo>
                    <a:cubicBezTo>
                      <a:pt x="672941" y="141446"/>
                      <a:pt x="671989" y="143351"/>
                      <a:pt x="671989" y="145256"/>
                    </a:cubicBezTo>
                    <a:cubicBezTo>
                      <a:pt x="671989" y="152876"/>
                      <a:pt x="677704" y="158591"/>
                      <a:pt x="685324" y="158591"/>
                    </a:cubicBezTo>
                    <a:cubicBezTo>
                      <a:pt x="692944" y="158591"/>
                      <a:pt x="698659" y="152876"/>
                      <a:pt x="698659" y="145256"/>
                    </a:cubicBezTo>
                    <a:cubicBezTo>
                      <a:pt x="698659" y="137636"/>
                      <a:pt x="692944" y="131921"/>
                      <a:pt x="685324" y="131921"/>
                    </a:cubicBezTo>
                    <a:cubicBezTo>
                      <a:pt x="683419" y="131921"/>
                      <a:pt x="681514" y="132874"/>
                      <a:pt x="679609" y="132874"/>
                    </a:cubicBezTo>
                    <a:cubicBezTo>
                      <a:pt x="680561" y="130016"/>
                      <a:pt x="681514" y="128111"/>
                      <a:pt x="681514" y="125254"/>
                    </a:cubicBezTo>
                    <a:cubicBezTo>
                      <a:pt x="681514" y="125254"/>
                      <a:pt x="682466" y="125254"/>
                      <a:pt x="682466" y="125254"/>
                    </a:cubicBezTo>
                    <a:cubicBezTo>
                      <a:pt x="691039" y="125254"/>
                      <a:pt x="698659" y="118586"/>
                      <a:pt x="699611" y="110014"/>
                    </a:cubicBezTo>
                    <a:cubicBezTo>
                      <a:pt x="701516" y="110966"/>
                      <a:pt x="704374" y="111919"/>
                      <a:pt x="706279" y="111919"/>
                    </a:cubicBezTo>
                    <a:cubicBezTo>
                      <a:pt x="706279" y="112871"/>
                      <a:pt x="706279" y="112871"/>
                      <a:pt x="706279" y="113824"/>
                    </a:cubicBezTo>
                    <a:cubicBezTo>
                      <a:pt x="706279" y="117634"/>
                      <a:pt x="709136" y="120491"/>
                      <a:pt x="711994" y="122396"/>
                    </a:cubicBezTo>
                    <a:cubicBezTo>
                      <a:pt x="712946" y="135731"/>
                      <a:pt x="724376" y="146209"/>
                      <a:pt x="738664" y="146209"/>
                    </a:cubicBezTo>
                    <a:cubicBezTo>
                      <a:pt x="749141" y="146209"/>
                      <a:pt x="758666" y="139541"/>
                      <a:pt x="763429" y="130969"/>
                    </a:cubicBezTo>
                    <a:cubicBezTo>
                      <a:pt x="765334" y="131921"/>
                      <a:pt x="767239" y="131921"/>
                      <a:pt x="770096" y="132874"/>
                    </a:cubicBezTo>
                    <a:cubicBezTo>
                      <a:pt x="772001" y="135731"/>
                      <a:pt x="774859" y="138589"/>
                      <a:pt x="778669" y="140494"/>
                    </a:cubicBezTo>
                    <a:cubicBezTo>
                      <a:pt x="776764" y="141446"/>
                      <a:pt x="774859" y="143351"/>
                      <a:pt x="773906" y="145256"/>
                    </a:cubicBezTo>
                    <a:cubicBezTo>
                      <a:pt x="772954" y="141446"/>
                      <a:pt x="770096" y="138589"/>
                      <a:pt x="765334" y="138589"/>
                    </a:cubicBezTo>
                    <a:cubicBezTo>
                      <a:pt x="760571" y="138589"/>
                      <a:pt x="756761" y="142399"/>
                      <a:pt x="756761" y="147161"/>
                    </a:cubicBezTo>
                    <a:cubicBezTo>
                      <a:pt x="756761" y="150971"/>
                      <a:pt x="758666" y="153829"/>
                      <a:pt x="761524" y="154781"/>
                    </a:cubicBezTo>
                    <a:cubicBezTo>
                      <a:pt x="759619" y="156686"/>
                      <a:pt x="757714" y="158591"/>
                      <a:pt x="757714" y="161449"/>
                    </a:cubicBezTo>
                    <a:cubicBezTo>
                      <a:pt x="757714" y="163354"/>
                      <a:pt x="758666" y="165259"/>
                      <a:pt x="759619" y="167164"/>
                    </a:cubicBezTo>
                    <a:cubicBezTo>
                      <a:pt x="759619" y="168116"/>
                      <a:pt x="759619" y="168116"/>
                      <a:pt x="759619" y="169069"/>
                    </a:cubicBezTo>
                    <a:cubicBezTo>
                      <a:pt x="755809" y="161449"/>
                      <a:pt x="748189" y="155734"/>
                      <a:pt x="738664" y="155734"/>
                    </a:cubicBezTo>
                    <a:cubicBezTo>
                      <a:pt x="737711" y="155734"/>
                      <a:pt x="736759" y="155734"/>
                      <a:pt x="735806" y="155734"/>
                    </a:cubicBezTo>
                    <a:cubicBezTo>
                      <a:pt x="733901" y="153829"/>
                      <a:pt x="731996" y="152876"/>
                      <a:pt x="729139" y="152876"/>
                    </a:cubicBezTo>
                    <a:cubicBezTo>
                      <a:pt x="724376" y="152876"/>
                      <a:pt x="719614" y="156686"/>
                      <a:pt x="719614" y="162401"/>
                    </a:cubicBezTo>
                    <a:cubicBezTo>
                      <a:pt x="719614" y="163354"/>
                      <a:pt x="719614" y="164306"/>
                      <a:pt x="720566" y="165259"/>
                    </a:cubicBezTo>
                    <a:cubicBezTo>
                      <a:pt x="718661" y="168116"/>
                      <a:pt x="716756" y="170974"/>
                      <a:pt x="716756" y="173831"/>
                    </a:cubicBezTo>
                    <a:cubicBezTo>
                      <a:pt x="714851" y="173831"/>
                      <a:pt x="713899" y="172879"/>
                      <a:pt x="711994" y="172879"/>
                    </a:cubicBezTo>
                    <a:cubicBezTo>
                      <a:pt x="704374" y="172879"/>
                      <a:pt x="697706" y="174784"/>
                      <a:pt x="691991" y="178594"/>
                    </a:cubicBezTo>
                    <a:cubicBezTo>
                      <a:pt x="688181" y="176689"/>
                      <a:pt x="684371" y="175736"/>
                      <a:pt x="680561" y="175736"/>
                    </a:cubicBezTo>
                    <a:cubicBezTo>
                      <a:pt x="678656" y="175736"/>
                      <a:pt x="675799" y="175736"/>
                      <a:pt x="673894" y="176689"/>
                    </a:cubicBezTo>
                    <a:cubicBezTo>
                      <a:pt x="674846" y="175736"/>
                      <a:pt x="675799" y="173831"/>
                      <a:pt x="675799" y="172879"/>
                    </a:cubicBezTo>
                    <a:cubicBezTo>
                      <a:pt x="675799" y="169069"/>
                      <a:pt x="671989" y="165259"/>
                      <a:pt x="668179" y="165259"/>
                    </a:cubicBezTo>
                    <a:cubicBezTo>
                      <a:pt x="664369" y="165259"/>
                      <a:pt x="660559" y="169069"/>
                      <a:pt x="660559" y="172879"/>
                    </a:cubicBezTo>
                    <a:cubicBezTo>
                      <a:pt x="660559" y="176689"/>
                      <a:pt x="663416" y="179546"/>
                      <a:pt x="667226" y="180499"/>
                    </a:cubicBezTo>
                    <a:cubicBezTo>
                      <a:pt x="661511" y="184309"/>
                      <a:pt x="657701" y="191929"/>
                      <a:pt x="657701" y="199549"/>
                    </a:cubicBezTo>
                    <a:cubicBezTo>
                      <a:pt x="657701" y="202406"/>
                      <a:pt x="658654" y="205264"/>
                      <a:pt x="659606" y="207169"/>
                    </a:cubicBezTo>
                    <a:cubicBezTo>
                      <a:pt x="657701" y="207169"/>
                      <a:pt x="655796" y="207169"/>
                      <a:pt x="654844" y="208121"/>
                    </a:cubicBezTo>
                    <a:cubicBezTo>
                      <a:pt x="652939" y="206216"/>
                      <a:pt x="651034" y="205264"/>
                      <a:pt x="648176" y="205264"/>
                    </a:cubicBezTo>
                    <a:cubicBezTo>
                      <a:pt x="643414" y="205264"/>
                      <a:pt x="639604" y="209074"/>
                      <a:pt x="639604" y="213836"/>
                    </a:cubicBezTo>
                    <a:cubicBezTo>
                      <a:pt x="639604" y="215741"/>
                      <a:pt x="640556" y="216694"/>
                      <a:pt x="640556" y="217646"/>
                    </a:cubicBezTo>
                    <a:cubicBezTo>
                      <a:pt x="637699" y="219551"/>
                      <a:pt x="635794" y="222409"/>
                      <a:pt x="634841" y="226219"/>
                    </a:cubicBezTo>
                    <a:cubicBezTo>
                      <a:pt x="632936" y="224314"/>
                      <a:pt x="630079" y="223361"/>
                      <a:pt x="627221" y="223361"/>
                    </a:cubicBezTo>
                    <a:cubicBezTo>
                      <a:pt x="626269" y="215741"/>
                      <a:pt x="621506" y="209074"/>
                      <a:pt x="613886" y="205264"/>
                    </a:cubicBezTo>
                    <a:cubicBezTo>
                      <a:pt x="617696" y="205264"/>
                      <a:pt x="620554" y="204311"/>
                      <a:pt x="623411" y="203359"/>
                    </a:cubicBezTo>
                    <a:cubicBezTo>
                      <a:pt x="625316" y="206216"/>
                      <a:pt x="629126" y="209074"/>
                      <a:pt x="632936" y="209074"/>
                    </a:cubicBezTo>
                    <a:cubicBezTo>
                      <a:pt x="639604" y="209074"/>
                      <a:pt x="644366" y="204311"/>
                      <a:pt x="644366" y="197644"/>
                    </a:cubicBezTo>
                    <a:cubicBezTo>
                      <a:pt x="644366" y="194786"/>
                      <a:pt x="643414" y="191929"/>
                      <a:pt x="640556" y="189071"/>
                    </a:cubicBezTo>
                    <a:cubicBezTo>
                      <a:pt x="644366" y="183356"/>
                      <a:pt x="646271" y="176689"/>
                      <a:pt x="646271" y="170021"/>
                    </a:cubicBezTo>
                    <a:cubicBezTo>
                      <a:pt x="646271" y="153829"/>
                      <a:pt x="634841" y="139541"/>
                      <a:pt x="619601" y="135731"/>
                    </a:cubicBezTo>
                    <a:cubicBezTo>
                      <a:pt x="617696" y="133826"/>
                      <a:pt x="615791" y="132874"/>
                      <a:pt x="612934" y="132874"/>
                    </a:cubicBezTo>
                    <a:cubicBezTo>
                      <a:pt x="611029" y="132874"/>
                      <a:pt x="609124" y="133826"/>
                      <a:pt x="607219" y="134779"/>
                    </a:cubicBezTo>
                    <a:cubicBezTo>
                      <a:pt x="605314" y="134779"/>
                      <a:pt x="602456" y="135731"/>
                      <a:pt x="600551" y="135731"/>
                    </a:cubicBezTo>
                    <a:cubicBezTo>
                      <a:pt x="601504" y="133826"/>
                      <a:pt x="601504" y="131921"/>
                      <a:pt x="601504" y="129064"/>
                    </a:cubicBezTo>
                    <a:cubicBezTo>
                      <a:pt x="603409" y="130016"/>
                      <a:pt x="605314" y="130969"/>
                      <a:pt x="607219" y="130969"/>
                    </a:cubicBezTo>
                    <a:cubicBezTo>
                      <a:pt x="611981" y="130969"/>
                      <a:pt x="616744" y="127159"/>
                      <a:pt x="616744" y="121444"/>
                    </a:cubicBezTo>
                    <a:cubicBezTo>
                      <a:pt x="616744" y="115729"/>
                      <a:pt x="612934" y="111919"/>
                      <a:pt x="607219" y="111919"/>
                    </a:cubicBezTo>
                    <a:cubicBezTo>
                      <a:pt x="604361" y="111919"/>
                      <a:pt x="601504" y="113824"/>
                      <a:pt x="599599" y="116681"/>
                    </a:cubicBezTo>
                    <a:cubicBezTo>
                      <a:pt x="597694" y="112871"/>
                      <a:pt x="594836" y="110014"/>
                      <a:pt x="591979" y="107156"/>
                    </a:cubicBezTo>
                    <a:cubicBezTo>
                      <a:pt x="593884" y="108109"/>
                      <a:pt x="596741" y="108109"/>
                      <a:pt x="598646" y="108109"/>
                    </a:cubicBezTo>
                    <a:cubicBezTo>
                      <a:pt x="612934" y="108109"/>
                      <a:pt x="624364" y="97631"/>
                      <a:pt x="626269" y="84296"/>
                    </a:cubicBezTo>
                    <a:cubicBezTo>
                      <a:pt x="628174" y="85249"/>
                      <a:pt x="629126" y="85249"/>
                      <a:pt x="631031" y="85249"/>
                    </a:cubicBezTo>
                    <a:cubicBezTo>
                      <a:pt x="638651" y="85249"/>
                      <a:pt x="644366" y="79534"/>
                      <a:pt x="644366" y="71914"/>
                    </a:cubicBezTo>
                    <a:cubicBezTo>
                      <a:pt x="644366" y="64294"/>
                      <a:pt x="638651" y="58579"/>
                      <a:pt x="631031" y="58579"/>
                    </a:cubicBezTo>
                    <a:cubicBezTo>
                      <a:pt x="626269" y="58579"/>
                      <a:pt x="622459" y="60484"/>
                      <a:pt x="620554" y="64294"/>
                    </a:cubicBezTo>
                    <a:cubicBezTo>
                      <a:pt x="615791" y="57626"/>
                      <a:pt x="607219" y="53816"/>
                      <a:pt x="598646" y="53816"/>
                    </a:cubicBezTo>
                    <a:cubicBezTo>
                      <a:pt x="591026" y="53816"/>
                      <a:pt x="584359" y="56674"/>
                      <a:pt x="578644" y="62389"/>
                    </a:cubicBezTo>
                    <a:cubicBezTo>
                      <a:pt x="578644" y="61436"/>
                      <a:pt x="578644" y="59531"/>
                      <a:pt x="578644" y="58579"/>
                    </a:cubicBezTo>
                    <a:cubicBezTo>
                      <a:pt x="578644" y="47149"/>
                      <a:pt x="569119" y="37624"/>
                      <a:pt x="557689" y="37624"/>
                    </a:cubicBezTo>
                    <a:cubicBezTo>
                      <a:pt x="546259" y="37624"/>
                      <a:pt x="536734" y="47149"/>
                      <a:pt x="536734" y="58579"/>
                    </a:cubicBezTo>
                    <a:cubicBezTo>
                      <a:pt x="536734" y="70009"/>
                      <a:pt x="546259" y="79534"/>
                      <a:pt x="557689" y="79534"/>
                    </a:cubicBezTo>
                    <a:cubicBezTo>
                      <a:pt x="562451" y="79534"/>
                      <a:pt x="567214" y="77629"/>
                      <a:pt x="571024" y="74771"/>
                    </a:cubicBezTo>
                    <a:cubicBezTo>
                      <a:pt x="570071" y="77629"/>
                      <a:pt x="570071" y="80486"/>
                      <a:pt x="570071" y="83344"/>
                    </a:cubicBezTo>
                    <a:cubicBezTo>
                      <a:pt x="570071" y="92869"/>
                      <a:pt x="574834" y="101441"/>
                      <a:pt x="582454" y="106204"/>
                    </a:cubicBezTo>
                    <a:cubicBezTo>
                      <a:pt x="580549" y="106204"/>
                      <a:pt x="579596" y="105251"/>
                      <a:pt x="577691" y="105251"/>
                    </a:cubicBezTo>
                    <a:cubicBezTo>
                      <a:pt x="570071" y="105251"/>
                      <a:pt x="563404" y="109061"/>
                      <a:pt x="559594" y="113824"/>
                    </a:cubicBezTo>
                    <a:cubicBezTo>
                      <a:pt x="555784" y="107156"/>
                      <a:pt x="549116" y="103346"/>
                      <a:pt x="541496" y="103346"/>
                    </a:cubicBezTo>
                    <a:cubicBezTo>
                      <a:pt x="530066" y="103346"/>
                      <a:pt x="519589" y="112871"/>
                      <a:pt x="519589" y="125254"/>
                    </a:cubicBezTo>
                    <a:cubicBezTo>
                      <a:pt x="519589" y="137636"/>
                      <a:pt x="529114" y="147161"/>
                      <a:pt x="541496" y="147161"/>
                    </a:cubicBezTo>
                    <a:cubicBezTo>
                      <a:pt x="547211" y="147161"/>
                      <a:pt x="552926" y="144304"/>
                      <a:pt x="556736" y="140494"/>
                    </a:cubicBezTo>
                    <a:cubicBezTo>
                      <a:pt x="560546" y="148114"/>
                      <a:pt x="569119" y="153829"/>
                      <a:pt x="578644" y="153829"/>
                    </a:cubicBezTo>
                    <a:cubicBezTo>
                      <a:pt x="579596" y="153829"/>
                      <a:pt x="580549" y="153829"/>
                      <a:pt x="581501" y="153829"/>
                    </a:cubicBezTo>
                    <a:cubicBezTo>
                      <a:pt x="578644" y="158591"/>
                      <a:pt x="576739" y="165259"/>
                      <a:pt x="576739" y="170974"/>
                    </a:cubicBezTo>
                    <a:cubicBezTo>
                      <a:pt x="576739" y="172879"/>
                      <a:pt x="576739" y="174784"/>
                      <a:pt x="577691" y="176689"/>
                    </a:cubicBezTo>
                    <a:cubicBezTo>
                      <a:pt x="571976" y="172879"/>
                      <a:pt x="565309" y="170974"/>
                      <a:pt x="557689" y="170974"/>
                    </a:cubicBezTo>
                    <a:cubicBezTo>
                      <a:pt x="545306" y="170974"/>
                      <a:pt x="533876" y="176689"/>
                      <a:pt x="526256" y="186214"/>
                    </a:cubicBezTo>
                    <a:cubicBezTo>
                      <a:pt x="523399" y="181451"/>
                      <a:pt x="518636" y="177641"/>
                      <a:pt x="512921" y="177641"/>
                    </a:cubicBezTo>
                    <a:cubicBezTo>
                      <a:pt x="504349" y="177641"/>
                      <a:pt x="497681" y="184309"/>
                      <a:pt x="497681" y="192881"/>
                    </a:cubicBezTo>
                    <a:cubicBezTo>
                      <a:pt x="497681" y="201454"/>
                      <a:pt x="504349" y="208121"/>
                      <a:pt x="512921" y="208121"/>
                    </a:cubicBezTo>
                    <a:cubicBezTo>
                      <a:pt x="514826" y="208121"/>
                      <a:pt x="516731" y="208121"/>
                      <a:pt x="518636" y="207169"/>
                    </a:cubicBezTo>
                    <a:cubicBezTo>
                      <a:pt x="518636" y="208121"/>
                      <a:pt x="518636" y="209074"/>
                      <a:pt x="518636" y="210026"/>
                    </a:cubicBezTo>
                    <a:cubicBezTo>
                      <a:pt x="518636" y="222409"/>
                      <a:pt x="524351" y="232886"/>
                      <a:pt x="532924" y="239554"/>
                    </a:cubicBezTo>
                    <a:cubicBezTo>
                      <a:pt x="531019" y="242411"/>
                      <a:pt x="530066" y="246221"/>
                      <a:pt x="530066" y="249079"/>
                    </a:cubicBezTo>
                    <a:cubicBezTo>
                      <a:pt x="530066" y="250031"/>
                      <a:pt x="530066" y="250031"/>
                      <a:pt x="530066" y="250984"/>
                    </a:cubicBezTo>
                    <a:cubicBezTo>
                      <a:pt x="523399" y="255746"/>
                      <a:pt x="517684" y="261461"/>
                      <a:pt x="514826" y="270034"/>
                    </a:cubicBezTo>
                    <a:cubicBezTo>
                      <a:pt x="508159" y="274796"/>
                      <a:pt x="503396" y="283369"/>
                      <a:pt x="503396" y="291941"/>
                    </a:cubicBezTo>
                    <a:cubicBezTo>
                      <a:pt x="503396" y="307181"/>
                      <a:pt x="515779" y="319564"/>
                      <a:pt x="531019" y="319564"/>
                    </a:cubicBezTo>
                    <a:cubicBezTo>
                      <a:pt x="534829" y="319564"/>
                      <a:pt x="537686" y="318611"/>
                      <a:pt x="540544" y="317659"/>
                    </a:cubicBezTo>
                    <a:cubicBezTo>
                      <a:pt x="543401" y="318611"/>
                      <a:pt x="546259" y="318611"/>
                      <a:pt x="549116" y="318611"/>
                    </a:cubicBezTo>
                    <a:cubicBezTo>
                      <a:pt x="564356" y="318611"/>
                      <a:pt x="577691" y="309086"/>
                      <a:pt x="582454" y="295751"/>
                    </a:cubicBezTo>
                    <a:cubicBezTo>
                      <a:pt x="583406" y="295751"/>
                      <a:pt x="583406" y="294799"/>
                      <a:pt x="584359" y="294799"/>
                    </a:cubicBezTo>
                    <a:cubicBezTo>
                      <a:pt x="584359" y="294799"/>
                      <a:pt x="585311" y="294799"/>
                      <a:pt x="585311" y="294799"/>
                    </a:cubicBezTo>
                    <a:cubicBezTo>
                      <a:pt x="587216" y="301466"/>
                      <a:pt x="591026" y="306229"/>
                      <a:pt x="596741" y="310991"/>
                    </a:cubicBezTo>
                    <a:cubicBezTo>
                      <a:pt x="596741" y="310991"/>
                      <a:pt x="596741" y="311944"/>
                      <a:pt x="596741" y="311944"/>
                    </a:cubicBezTo>
                    <a:cubicBezTo>
                      <a:pt x="596741" y="312896"/>
                      <a:pt x="596741" y="312896"/>
                      <a:pt x="596741" y="313849"/>
                    </a:cubicBezTo>
                    <a:cubicBezTo>
                      <a:pt x="595789" y="315754"/>
                      <a:pt x="595789" y="318611"/>
                      <a:pt x="595789" y="321469"/>
                    </a:cubicBezTo>
                    <a:cubicBezTo>
                      <a:pt x="595789" y="328136"/>
                      <a:pt x="598646" y="333851"/>
                      <a:pt x="603409" y="337661"/>
                    </a:cubicBezTo>
                    <a:cubicBezTo>
                      <a:pt x="603409" y="338614"/>
                      <a:pt x="603409" y="339566"/>
                      <a:pt x="603409" y="339566"/>
                    </a:cubicBezTo>
                    <a:cubicBezTo>
                      <a:pt x="603409" y="347186"/>
                      <a:pt x="608171" y="352901"/>
                      <a:pt x="614839" y="354806"/>
                    </a:cubicBezTo>
                    <a:cubicBezTo>
                      <a:pt x="612934" y="356711"/>
                      <a:pt x="611029" y="359569"/>
                      <a:pt x="611029" y="363379"/>
                    </a:cubicBezTo>
                    <a:cubicBezTo>
                      <a:pt x="604361" y="356711"/>
                      <a:pt x="595789" y="352901"/>
                      <a:pt x="586264" y="352901"/>
                    </a:cubicBezTo>
                    <a:cubicBezTo>
                      <a:pt x="567214" y="352901"/>
                      <a:pt x="551974" y="368141"/>
                      <a:pt x="551974" y="387191"/>
                    </a:cubicBezTo>
                    <a:cubicBezTo>
                      <a:pt x="551974" y="390049"/>
                      <a:pt x="551974" y="392906"/>
                      <a:pt x="552926" y="395764"/>
                    </a:cubicBezTo>
                    <a:cubicBezTo>
                      <a:pt x="550069" y="391001"/>
                      <a:pt x="546259" y="387191"/>
                      <a:pt x="541496" y="385286"/>
                    </a:cubicBezTo>
                    <a:cubicBezTo>
                      <a:pt x="539591" y="379571"/>
                      <a:pt x="533876" y="375761"/>
                      <a:pt x="527209" y="375761"/>
                    </a:cubicBezTo>
                    <a:cubicBezTo>
                      <a:pt x="518636" y="375761"/>
                      <a:pt x="511969" y="382429"/>
                      <a:pt x="511969" y="391001"/>
                    </a:cubicBezTo>
                    <a:cubicBezTo>
                      <a:pt x="511969" y="391954"/>
                      <a:pt x="511969" y="391954"/>
                      <a:pt x="511969" y="392906"/>
                    </a:cubicBezTo>
                    <a:cubicBezTo>
                      <a:pt x="508159" y="397669"/>
                      <a:pt x="506254" y="402431"/>
                      <a:pt x="506254" y="409099"/>
                    </a:cubicBezTo>
                    <a:cubicBezTo>
                      <a:pt x="506254" y="414814"/>
                      <a:pt x="508159" y="420529"/>
                      <a:pt x="511969" y="425291"/>
                    </a:cubicBezTo>
                    <a:cubicBezTo>
                      <a:pt x="511016" y="427196"/>
                      <a:pt x="511016" y="428149"/>
                      <a:pt x="511016" y="430054"/>
                    </a:cubicBezTo>
                    <a:cubicBezTo>
                      <a:pt x="511016" y="437674"/>
                      <a:pt x="516731" y="443389"/>
                      <a:pt x="524351" y="443389"/>
                    </a:cubicBezTo>
                    <a:cubicBezTo>
                      <a:pt x="530066" y="443389"/>
                      <a:pt x="535781" y="439579"/>
                      <a:pt x="537686" y="433864"/>
                    </a:cubicBezTo>
                    <a:cubicBezTo>
                      <a:pt x="537686" y="433864"/>
                      <a:pt x="537686" y="433864"/>
                      <a:pt x="537686" y="433864"/>
                    </a:cubicBezTo>
                    <a:cubicBezTo>
                      <a:pt x="537686" y="436721"/>
                      <a:pt x="538639" y="439579"/>
                      <a:pt x="539591" y="441484"/>
                    </a:cubicBezTo>
                    <a:cubicBezTo>
                      <a:pt x="535781" y="442436"/>
                      <a:pt x="531971" y="445294"/>
                      <a:pt x="531971" y="450056"/>
                    </a:cubicBezTo>
                    <a:cubicBezTo>
                      <a:pt x="531971" y="454819"/>
                      <a:pt x="535781" y="458629"/>
                      <a:pt x="540544" y="458629"/>
                    </a:cubicBezTo>
                    <a:cubicBezTo>
                      <a:pt x="545306" y="458629"/>
                      <a:pt x="549116" y="454819"/>
                      <a:pt x="549116" y="451009"/>
                    </a:cubicBezTo>
                    <a:cubicBezTo>
                      <a:pt x="551974" y="451961"/>
                      <a:pt x="554831" y="452914"/>
                      <a:pt x="557689" y="452914"/>
                    </a:cubicBezTo>
                    <a:cubicBezTo>
                      <a:pt x="559594" y="452914"/>
                      <a:pt x="561499" y="452914"/>
                      <a:pt x="563404" y="451961"/>
                    </a:cubicBezTo>
                    <a:cubicBezTo>
                      <a:pt x="563404" y="452914"/>
                      <a:pt x="564356" y="453866"/>
                      <a:pt x="565309" y="454819"/>
                    </a:cubicBezTo>
                    <a:cubicBezTo>
                      <a:pt x="562451" y="456724"/>
                      <a:pt x="560546" y="460534"/>
                      <a:pt x="560546" y="464344"/>
                    </a:cubicBezTo>
                    <a:cubicBezTo>
                      <a:pt x="560546" y="465296"/>
                      <a:pt x="560546" y="466249"/>
                      <a:pt x="560546" y="467201"/>
                    </a:cubicBezTo>
                    <a:cubicBezTo>
                      <a:pt x="555784" y="471964"/>
                      <a:pt x="551974" y="478631"/>
                      <a:pt x="551974" y="487204"/>
                    </a:cubicBezTo>
                    <a:cubicBezTo>
                      <a:pt x="551974" y="487204"/>
                      <a:pt x="551974" y="488156"/>
                      <a:pt x="551974" y="488156"/>
                    </a:cubicBezTo>
                    <a:cubicBezTo>
                      <a:pt x="549116" y="491014"/>
                      <a:pt x="548164" y="494824"/>
                      <a:pt x="548164" y="499586"/>
                    </a:cubicBezTo>
                    <a:cubicBezTo>
                      <a:pt x="548164" y="509111"/>
                      <a:pt x="555784" y="517684"/>
                      <a:pt x="566261" y="517684"/>
                    </a:cubicBezTo>
                    <a:cubicBezTo>
                      <a:pt x="569119" y="517684"/>
                      <a:pt x="571976" y="516731"/>
                      <a:pt x="573881" y="515779"/>
                    </a:cubicBezTo>
                    <a:cubicBezTo>
                      <a:pt x="571976" y="517684"/>
                      <a:pt x="571024" y="520541"/>
                      <a:pt x="571024" y="523399"/>
                    </a:cubicBezTo>
                    <a:cubicBezTo>
                      <a:pt x="571024" y="527209"/>
                      <a:pt x="572929" y="530066"/>
                      <a:pt x="574834" y="531971"/>
                    </a:cubicBezTo>
                    <a:cubicBezTo>
                      <a:pt x="574834" y="531971"/>
                      <a:pt x="574834" y="532924"/>
                      <a:pt x="574834" y="532924"/>
                    </a:cubicBezTo>
                    <a:cubicBezTo>
                      <a:pt x="574834" y="539591"/>
                      <a:pt x="580549" y="544354"/>
                      <a:pt x="586264" y="544354"/>
                    </a:cubicBezTo>
                    <a:cubicBezTo>
                      <a:pt x="591026" y="544354"/>
                      <a:pt x="594836" y="541496"/>
                      <a:pt x="596741" y="537686"/>
                    </a:cubicBezTo>
                    <a:cubicBezTo>
                      <a:pt x="597694" y="537686"/>
                      <a:pt x="597694" y="536734"/>
                      <a:pt x="598646" y="536734"/>
                    </a:cubicBezTo>
                    <a:cubicBezTo>
                      <a:pt x="602456" y="540544"/>
                      <a:pt x="607219" y="542449"/>
                      <a:pt x="611981" y="542449"/>
                    </a:cubicBezTo>
                    <a:cubicBezTo>
                      <a:pt x="622459" y="542449"/>
                      <a:pt x="631984" y="533876"/>
                      <a:pt x="631984" y="522446"/>
                    </a:cubicBezTo>
                    <a:cubicBezTo>
                      <a:pt x="635794" y="524351"/>
                      <a:pt x="639604" y="525304"/>
                      <a:pt x="643414" y="525304"/>
                    </a:cubicBezTo>
                    <a:cubicBezTo>
                      <a:pt x="636746" y="526256"/>
                      <a:pt x="632936" y="531971"/>
                      <a:pt x="632936" y="538639"/>
                    </a:cubicBezTo>
                    <a:cubicBezTo>
                      <a:pt x="632936" y="539591"/>
                      <a:pt x="632936" y="541496"/>
                      <a:pt x="633889" y="542449"/>
                    </a:cubicBezTo>
                    <a:cubicBezTo>
                      <a:pt x="629126" y="544354"/>
                      <a:pt x="626269" y="549116"/>
                      <a:pt x="626269" y="554831"/>
                    </a:cubicBezTo>
                    <a:cubicBezTo>
                      <a:pt x="626269" y="554831"/>
                      <a:pt x="626269" y="554831"/>
                      <a:pt x="626269" y="555784"/>
                    </a:cubicBezTo>
                    <a:cubicBezTo>
                      <a:pt x="624364" y="551021"/>
                      <a:pt x="619601" y="548164"/>
                      <a:pt x="614839" y="548164"/>
                    </a:cubicBezTo>
                    <a:cubicBezTo>
                      <a:pt x="608171" y="548164"/>
                      <a:pt x="602456" y="553879"/>
                      <a:pt x="602456" y="560546"/>
                    </a:cubicBezTo>
                    <a:cubicBezTo>
                      <a:pt x="602456" y="567214"/>
                      <a:pt x="608171" y="572929"/>
                      <a:pt x="614839" y="572929"/>
                    </a:cubicBezTo>
                    <a:cubicBezTo>
                      <a:pt x="621506" y="572929"/>
                      <a:pt x="627221" y="567214"/>
                      <a:pt x="627221" y="560546"/>
                    </a:cubicBezTo>
                    <a:cubicBezTo>
                      <a:pt x="627221" y="560546"/>
                      <a:pt x="627221" y="560546"/>
                      <a:pt x="627221" y="560546"/>
                    </a:cubicBezTo>
                    <a:cubicBezTo>
                      <a:pt x="628174" y="562451"/>
                      <a:pt x="629126" y="564356"/>
                      <a:pt x="631031" y="566261"/>
                    </a:cubicBezTo>
                    <a:cubicBezTo>
                      <a:pt x="629126" y="567214"/>
                      <a:pt x="628174" y="569119"/>
                      <a:pt x="628174" y="571024"/>
                    </a:cubicBezTo>
                    <a:cubicBezTo>
                      <a:pt x="628174" y="573881"/>
                      <a:pt x="631031" y="576739"/>
                      <a:pt x="633889" y="576739"/>
                    </a:cubicBezTo>
                    <a:cubicBezTo>
                      <a:pt x="636746" y="576739"/>
                      <a:pt x="639604" y="573881"/>
                      <a:pt x="639604" y="571024"/>
                    </a:cubicBezTo>
                    <a:cubicBezTo>
                      <a:pt x="639604" y="570071"/>
                      <a:pt x="639604" y="570071"/>
                      <a:pt x="639604" y="569119"/>
                    </a:cubicBezTo>
                    <a:cubicBezTo>
                      <a:pt x="639604" y="569119"/>
                      <a:pt x="640556" y="569119"/>
                      <a:pt x="640556" y="569119"/>
                    </a:cubicBezTo>
                    <a:cubicBezTo>
                      <a:pt x="642461" y="569119"/>
                      <a:pt x="644366" y="568166"/>
                      <a:pt x="646271" y="568166"/>
                    </a:cubicBezTo>
                    <a:cubicBezTo>
                      <a:pt x="647224" y="569119"/>
                      <a:pt x="647224" y="569119"/>
                      <a:pt x="648176" y="570071"/>
                    </a:cubicBezTo>
                    <a:cubicBezTo>
                      <a:pt x="647224" y="571024"/>
                      <a:pt x="647224" y="571976"/>
                      <a:pt x="647224" y="573881"/>
                    </a:cubicBezTo>
                    <a:cubicBezTo>
                      <a:pt x="647224" y="575786"/>
                      <a:pt x="648176" y="577691"/>
                      <a:pt x="650081" y="579596"/>
                    </a:cubicBezTo>
                    <a:cubicBezTo>
                      <a:pt x="646271" y="580549"/>
                      <a:pt x="642461" y="584359"/>
                      <a:pt x="642461" y="589121"/>
                    </a:cubicBezTo>
                    <a:cubicBezTo>
                      <a:pt x="642461" y="592931"/>
                      <a:pt x="644366" y="595789"/>
                      <a:pt x="648176" y="597694"/>
                    </a:cubicBezTo>
                    <a:cubicBezTo>
                      <a:pt x="649129" y="601504"/>
                      <a:pt x="651986" y="604361"/>
                      <a:pt x="656749" y="605314"/>
                    </a:cubicBezTo>
                    <a:lnTo>
                      <a:pt x="656749" y="608171"/>
                    </a:lnTo>
                    <a:cubicBezTo>
                      <a:pt x="654844" y="605314"/>
                      <a:pt x="651034" y="603409"/>
                      <a:pt x="647224" y="603409"/>
                    </a:cubicBezTo>
                    <a:cubicBezTo>
                      <a:pt x="640556" y="603409"/>
                      <a:pt x="635794" y="609124"/>
                      <a:pt x="635794" y="614839"/>
                    </a:cubicBezTo>
                    <a:cubicBezTo>
                      <a:pt x="635794" y="615791"/>
                      <a:pt x="635794" y="616744"/>
                      <a:pt x="636746" y="617696"/>
                    </a:cubicBezTo>
                    <a:cubicBezTo>
                      <a:pt x="635794" y="617696"/>
                      <a:pt x="634841" y="617696"/>
                      <a:pt x="634841" y="617696"/>
                    </a:cubicBezTo>
                    <a:cubicBezTo>
                      <a:pt x="627221" y="617696"/>
                      <a:pt x="620554" y="619601"/>
                      <a:pt x="614839" y="623411"/>
                    </a:cubicBezTo>
                    <a:cubicBezTo>
                      <a:pt x="614839" y="623411"/>
                      <a:pt x="614839" y="623411"/>
                      <a:pt x="613886" y="623411"/>
                    </a:cubicBezTo>
                    <a:cubicBezTo>
                      <a:pt x="611981" y="623411"/>
                      <a:pt x="610076" y="623411"/>
                      <a:pt x="609124" y="624364"/>
                    </a:cubicBezTo>
                    <a:cubicBezTo>
                      <a:pt x="609124" y="624364"/>
                      <a:pt x="609124" y="624364"/>
                      <a:pt x="609124" y="624364"/>
                    </a:cubicBezTo>
                    <a:cubicBezTo>
                      <a:pt x="609124" y="617696"/>
                      <a:pt x="603409" y="611981"/>
                      <a:pt x="596741" y="611981"/>
                    </a:cubicBezTo>
                    <a:cubicBezTo>
                      <a:pt x="592931" y="611981"/>
                      <a:pt x="589121" y="613886"/>
                      <a:pt x="587216" y="617696"/>
                    </a:cubicBezTo>
                    <a:cubicBezTo>
                      <a:pt x="582454" y="610076"/>
                      <a:pt x="573881" y="605314"/>
                      <a:pt x="564356" y="605314"/>
                    </a:cubicBezTo>
                    <a:cubicBezTo>
                      <a:pt x="554831" y="605314"/>
                      <a:pt x="547211" y="610076"/>
                      <a:pt x="542449" y="616744"/>
                    </a:cubicBezTo>
                    <a:cubicBezTo>
                      <a:pt x="541496" y="616744"/>
                      <a:pt x="541496" y="616744"/>
                      <a:pt x="540544" y="615791"/>
                    </a:cubicBezTo>
                    <a:cubicBezTo>
                      <a:pt x="539591" y="613886"/>
                      <a:pt x="537686" y="611029"/>
                      <a:pt x="536734" y="609124"/>
                    </a:cubicBezTo>
                    <a:cubicBezTo>
                      <a:pt x="546259" y="608171"/>
                      <a:pt x="553879" y="602456"/>
                      <a:pt x="556736" y="593884"/>
                    </a:cubicBezTo>
                    <a:cubicBezTo>
                      <a:pt x="560546" y="590074"/>
                      <a:pt x="563404" y="585311"/>
                      <a:pt x="563404" y="579596"/>
                    </a:cubicBezTo>
                    <a:cubicBezTo>
                      <a:pt x="563404" y="578644"/>
                      <a:pt x="563404" y="576739"/>
                      <a:pt x="563404" y="575786"/>
                    </a:cubicBezTo>
                    <a:cubicBezTo>
                      <a:pt x="563404" y="575786"/>
                      <a:pt x="564356" y="575786"/>
                      <a:pt x="564356" y="575786"/>
                    </a:cubicBezTo>
                    <a:cubicBezTo>
                      <a:pt x="567214" y="575786"/>
                      <a:pt x="570071" y="574834"/>
                      <a:pt x="572929" y="573881"/>
                    </a:cubicBezTo>
                    <a:cubicBezTo>
                      <a:pt x="571024" y="577691"/>
                      <a:pt x="569119" y="581501"/>
                      <a:pt x="569119" y="585311"/>
                    </a:cubicBezTo>
                    <a:cubicBezTo>
                      <a:pt x="569119" y="597694"/>
                      <a:pt x="578644" y="607219"/>
                      <a:pt x="591026" y="607219"/>
                    </a:cubicBezTo>
                    <a:cubicBezTo>
                      <a:pt x="603409" y="607219"/>
                      <a:pt x="612934" y="597694"/>
                      <a:pt x="612934" y="585311"/>
                    </a:cubicBezTo>
                    <a:cubicBezTo>
                      <a:pt x="612934" y="572929"/>
                      <a:pt x="603409" y="563404"/>
                      <a:pt x="591026" y="563404"/>
                    </a:cubicBezTo>
                    <a:cubicBezTo>
                      <a:pt x="586264" y="563404"/>
                      <a:pt x="582454" y="564356"/>
                      <a:pt x="579596" y="567214"/>
                    </a:cubicBezTo>
                    <a:cubicBezTo>
                      <a:pt x="580549" y="564356"/>
                      <a:pt x="581501" y="561499"/>
                      <a:pt x="581501" y="558641"/>
                    </a:cubicBezTo>
                    <a:cubicBezTo>
                      <a:pt x="581501" y="549116"/>
                      <a:pt x="573881" y="541496"/>
                      <a:pt x="564356" y="541496"/>
                    </a:cubicBezTo>
                    <a:cubicBezTo>
                      <a:pt x="554831" y="541496"/>
                      <a:pt x="547211" y="549116"/>
                      <a:pt x="547211" y="558641"/>
                    </a:cubicBezTo>
                    <a:cubicBezTo>
                      <a:pt x="547211" y="559594"/>
                      <a:pt x="547211" y="559594"/>
                      <a:pt x="547211" y="560546"/>
                    </a:cubicBezTo>
                    <a:cubicBezTo>
                      <a:pt x="546259" y="560546"/>
                      <a:pt x="545306" y="560546"/>
                      <a:pt x="543401" y="560546"/>
                    </a:cubicBezTo>
                    <a:cubicBezTo>
                      <a:pt x="537686" y="560546"/>
                      <a:pt x="531971" y="563404"/>
                      <a:pt x="528161" y="567214"/>
                    </a:cubicBezTo>
                    <a:cubicBezTo>
                      <a:pt x="527209" y="567214"/>
                      <a:pt x="527209" y="568166"/>
                      <a:pt x="526256" y="568166"/>
                    </a:cubicBezTo>
                    <a:cubicBezTo>
                      <a:pt x="526256" y="567214"/>
                      <a:pt x="526256" y="567214"/>
                      <a:pt x="526256" y="566261"/>
                    </a:cubicBezTo>
                    <a:cubicBezTo>
                      <a:pt x="526256" y="556736"/>
                      <a:pt x="518636" y="548164"/>
                      <a:pt x="508159" y="548164"/>
                    </a:cubicBezTo>
                    <a:cubicBezTo>
                      <a:pt x="498634" y="548164"/>
                      <a:pt x="490061" y="555784"/>
                      <a:pt x="490061" y="566261"/>
                    </a:cubicBezTo>
                    <a:cubicBezTo>
                      <a:pt x="490061" y="575786"/>
                      <a:pt x="497681" y="584359"/>
                      <a:pt x="508159" y="584359"/>
                    </a:cubicBezTo>
                    <a:cubicBezTo>
                      <a:pt x="510064" y="584359"/>
                      <a:pt x="511969" y="584359"/>
                      <a:pt x="513874" y="583406"/>
                    </a:cubicBezTo>
                    <a:cubicBezTo>
                      <a:pt x="513874" y="585311"/>
                      <a:pt x="512921" y="587216"/>
                      <a:pt x="512921" y="588169"/>
                    </a:cubicBezTo>
                    <a:cubicBezTo>
                      <a:pt x="512921" y="591979"/>
                      <a:pt x="513874" y="595789"/>
                      <a:pt x="515779" y="599599"/>
                    </a:cubicBezTo>
                    <a:cubicBezTo>
                      <a:pt x="514826" y="599599"/>
                      <a:pt x="512921" y="599599"/>
                      <a:pt x="511969" y="599599"/>
                    </a:cubicBezTo>
                    <a:cubicBezTo>
                      <a:pt x="510064" y="599599"/>
                      <a:pt x="508159" y="599599"/>
                      <a:pt x="506254" y="600551"/>
                    </a:cubicBezTo>
                    <a:cubicBezTo>
                      <a:pt x="504349" y="596741"/>
                      <a:pt x="501491" y="594836"/>
                      <a:pt x="497681" y="594836"/>
                    </a:cubicBezTo>
                    <a:cubicBezTo>
                      <a:pt x="492919" y="594836"/>
                      <a:pt x="490061" y="597694"/>
                      <a:pt x="489109" y="602456"/>
                    </a:cubicBezTo>
                    <a:cubicBezTo>
                      <a:pt x="488156" y="602456"/>
                      <a:pt x="487204" y="602456"/>
                      <a:pt x="487204" y="603409"/>
                    </a:cubicBezTo>
                    <a:cubicBezTo>
                      <a:pt x="483394" y="601504"/>
                      <a:pt x="479584" y="599599"/>
                      <a:pt x="475774" y="599599"/>
                    </a:cubicBezTo>
                    <a:cubicBezTo>
                      <a:pt x="464344" y="599599"/>
                      <a:pt x="454819" y="609124"/>
                      <a:pt x="454819" y="620554"/>
                    </a:cubicBezTo>
                    <a:cubicBezTo>
                      <a:pt x="454819" y="622459"/>
                      <a:pt x="454819" y="624364"/>
                      <a:pt x="455771" y="625316"/>
                    </a:cubicBezTo>
                    <a:cubicBezTo>
                      <a:pt x="452914" y="626269"/>
                      <a:pt x="450056" y="630079"/>
                      <a:pt x="450056" y="633889"/>
                    </a:cubicBezTo>
                    <a:cubicBezTo>
                      <a:pt x="450056" y="638651"/>
                      <a:pt x="453866" y="643414"/>
                      <a:pt x="459581" y="643414"/>
                    </a:cubicBezTo>
                    <a:cubicBezTo>
                      <a:pt x="459581" y="656749"/>
                      <a:pt x="471011" y="668179"/>
                      <a:pt x="484346" y="668179"/>
                    </a:cubicBezTo>
                    <a:cubicBezTo>
                      <a:pt x="490061" y="668179"/>
                      <a:pt x="494824" y="666274"/>
                      <a:pt x="498634" y="663416"/>
                    </a:cubicBezTo>
                    <a:cubicBezTo>
                      <a:pt x="500539" y="663416"/>
                      <a:pt x="501491" y="663416"/>
                      <a:pt x="503396" y="662464"/>
                    </a:cubicBezTo>
                    <a:cubicBezTo>
                      <a:pt x="505301" y="663416"/>
                      <a:pt x="508159" y="663416"/>
                      <a:pt x="511016" y="664369"/>
                    </a:cubicBezTo>
                    <a:cubicBezTo>
                      <a:pt x="511016" y="665321"/>
                      <a:pt x="511969" y="666274"/>
                      <a:pt x="511969" y="667226"/>
                    </a:cubicBezTo>
                    <a:cubicBezTo>
                      <a:pt x="511969" y="667226"/>
                      <a:pt x="511969" y="668179"/>
                      <a:pt x="511969" y="668179"/>
                    </a:cubicBezTo>
                    <a:cubicBezTo>
                      <a:pt x="511969" y="671989"/>
                      <a:pt x="512921" y="674846"/>
                      <a:pt x="513874" y="677704"/>
                    </a:cubicBezTo>
                    <a:cubicBezTo>
                      <a:pt x="512921" y="677704"/>
                      <a:pt x="512921" y="677704"/>
                      <a:pt x="511969" y="678656"/>
                    </a:cubicBezTo>
                    <a:cubicBezTo>
                      <a:pt x="509111" y="673894"/>
                      <a:pt x="504349" y="671036"/>
                      <a:pt x="498634" y="671036"/>
                    </a:cubicBezTo>
                    <a:cubicBezTo>
                      <a:pt x="493871" y="671036"/>
                      <a:pt x="490061" y="672941"/>
                      <a:pt x="487204" y="675799"/>
                    </a:cubicBezTo>
                    <a:cubicBezTo>
                      <a:pt x="485299" y="674846"/>
                      <a:pt x="483394" y="673894"/>
                      <a:pt x="481489" y="673894"/>
                    </a:cubicBezTo>
                    <a:cubicBezTo>
                      <a:pt x="474821" y="673894"/>
                      <a:pt x="470059" y="678656"/>
                      <a:pt x="470059" y="685324"/>
                    </a:cubicBezTo>
                    <a:cubicBezTo>
                      <a:pt x="470059" y="691991"/>
                      <a:pt x="474821" y="696754"/>
                      <a:pt x="481489" y="696754"/>
                    </a:cubicBezTo>
                    <a:cubicBezTo>
                      <a:pt x="482441" y="696754"/>
                      <a:pt x="483394" y="696754"/>
                      <a:pt x="484346" y="695801"/>
                    </a:cubicBezTo>
                    <a:cubicBezTo>
                      <a:pt x="485299" y="697706"/>
                      <a:pt x="486251" y="698659"/>
                      <a:pt x="488156" y="700564"/>
                    </a:cubicBezTo>
                    <a:cubicBezTo>
                      <a:pt x="487204" y="704374"/>
                      <a:pt x="486251" y="708184"/>
                      <a:pt x="486251" y="712946"/>
                    </a:cubicBezTo>
                    <a:cubicBezTo>
                      <a:pt x="486251" y="713899"/>
                      <a:pt x="486251" y="714851"/>
                      <a:pt x="486251" y="715804"/>
                    </a:cubicBezTo>
                    <a:cubicBezTo>
                      <a:pt x="480536" y="707231"/>
                      <a:pt x="471011" y="701516"/>
                      <a:pt x="460534" y="701516"/>
                    </a:cubicBezTo>
                    <a:cubicBezTo>
                      <a:pt x="450056" y="701516"/>
                      <a:pt x="441484" y="706279"/>
                      <a:pt x="435769" y="714851"/>
                    </a:cubicBezTo>
                    <a:cubicBezTo>
                      <a:pt x="432911" y="712946"/>
                      <a:pt x="429101" y="711994"/>
                      <a:pt x="426244" y="711041"/>
                    </a:cubicBezTo>
                    <a:cubicBezTo>
                      <a:pt x="429101" y="708184"/>
                      <a:pt x="431006" y="705326"/>
                      <a:pt x="432911" y="701516"/>
                    </a:cubicBezTo>
                    <a:cubicBezTo>
                      <a:pt x="435769" y="698659"/>
                      <a:pt x="437674" y="695801"/>
                      <a:pt x="437674" y="691039"/>
                    </a:cubicBezTo>
                    <a:cubicBezTo>
                      <a:pt x="437674" y="686276"/>
                      <a:pt x="434816" y="681514"/>
                      <a:pt x="431006" y="679609"/>
                    </a:cubicBezTo>
                    <a:cubicBezTo>
                      <a:pt x="426244" y="672941"/>
                      <a:pt x="418624" y="668179"/>
                      <a:pt x="410051" y="668179"/>
                    </a:cubicBezTo>
                    <a:cubicBezTo>
                      <a:pt x="408146" y="668179"/>
                      <a:pt x="406241" y="668179"/>
                      <a:pt x="404336" y="669131"/>
                    </a:cubicBezTo>
                    <a:cubicBezTo>
                      <a:pt x="403384" y="666274"/>
                      <a:pt x="402431" y="663416"/>
                      <a:pt x="401479" y="661511"/>
                    </a:cubicBezTo>
                    <a:cubicBezTo>
                      <a:pt x="404336" y="657701"/>
                      <a:pt x="407194" y="653891"/>
                      <a:pt x="409099" y="650081"/>
                    </a:cubicBezTo>
                    <a:cubicBezTo>
                      <a:pt x="410051" y="649129"/>
                      <a:pt x="410051" y="648176"/>
                      <a:pt x="410051" y="647224"/>
                    </a:cubicBezTo>
                    <a:cubicBezTo>
                      <a:pt x="410051" y="647224"/>
                      <a:pt x="410051" y="647224"/>
                      <a:pt x="410051" y="647224"/>
                    </a:cubicBezTo>
                    <a:cubicBezTo>
                      <a:pt x="411004" y="643414"/>
                      <a:pt x="411956" y="638651"/>
                      <a:pt x="411956" y="634841"/>
                    </a:cubicBezTo>
                    <a:cubicBezTo>
                      <a:pt x="411956" y="611981"/>
                      <a:pt x="392906" y="592931"/>
                      <a:pt x="370046" y="592931"/>
                    </a:cubicBezTo>
                    <a:cubicBezTo>
                      <a:pt x="366236" y="592931"/>
                      <a:pt x="363379" y="593884"/>
                      <a:pt x="360521" y="593884"/>
                    </a:cubicBezTo>
                    <a:cubicBezTo>
                      <a:pt x="361474" y="591979"/>
                      <a:pt x="362426" y="590074"/>
                      <a:pt x="362426" y="588169"/>
                    </a:cubicBezTo>
                    <a:cubicBezTo>
                      <a:pt x="362426" y="581501"/>
                      <a:pt x="356711" y="576739"/>
                      <a:pt x="350996" y="576739"/>
                    </a:cubicBezTo>
                    <a:cubicBezTo>
                      <a:pt x="347186" y="576739"/>
                      <a:pt x="344329" y="578644"/>
                      <a:pt x="342424" y="580549"/>
                    </a:cubicBezTo>
                    <a:cubicBezTo>
                      <a:pt x="340519" y="579596"/>
                      <a:pt x="338614" y="578644"/>
                      <a:pt x="335756" y="578644"/>
                    </a:cubicBezTo>
                    <a:cubicBezTo>
                      <a:pt x="329089" y="578644"/>
                      <a:pt x="324326" y="583406"/>
                      <a:pt x="324326" y="590074"/>
                    </a:cubicBezTo>
                    <a:cubicBezTo>
                      <a:pt x="324326" y="596741"/>
                      <a:pt x="329089" y="601504"/>
                      <a:pt x="335756" y="601504"/>
                    </a:cubicBezTo>
                    <a:cubicBezTo>
                      <a:pt x="339566" y="601504"/>
                      <a:pt x="342424" y="599599"/>
                      <a:pt x="344329" y="597694"/>
                    </a:cubicBezTo>
                    <a:cubicBezTo>
                      <a:pt x="345281" y="598646"/>
                      <a:pt x="346234" y="598646"/>
                      <a:pt x="348139" y="599599"/>
                    </a:cubicBezTo>
                    <a:cubicBezTo>
                      <a:pt x="331946" y="597694"/>
                      <a:pt x="324326" y="611029"/>
                      <a:pt x="324326" y="625316"/>
                    </a:cubicBezTo>
                    <a:cubicBezTo>
                      <a:pt x="324326" y="626269"/>
                      <a:pt x="324326" y="626269"/>
                      <a:pt x="324326" y="627221"/>
                    </a:cubicBezTo>
                    <a:cubicBezTo>
                      <a:pt x="321469" y="629126"/>
                      <a:pt x="318611" y="631031"/>
                      <a:pt x="316706" y="633889"/>
                    </a:cubicBezTo>
                    <a:cubicBezTo>
                      <a:pt x="316706" y="633889"/>
                      <a:pt x="316706" y="633889"/>
                      <a:pt x="316706" y="633889"/>
                    </a:cubicBezTo>
                    <a:cubicBezTo>
                      <a:pt x="316706" y="632936"/>
                      <a:pt x="316706" y="631984"/>
                      <a:pt x="316706" y="631031"/>
                    </a:cubicBezTo>
                    <a:cubicBezTo>
                      <a:pt x="316706" y="625316"/>
                      <a:pt x="313849" y="620554"/>
                      <a:pt x="310039" y="616744"/>
                    </a:cubicBezTo>
                    <a:cubicBezTo>
                      <a:pt x="310039" y="609124"/>
                      <a:pt x="303371" y="602456"/>
                      <a:pt x="294799" y="602456"/>
                    </a:cubicBezTo>
                    <a:cubicBezTo>
                      <a:pt x="286226" y="602456"/>
                      <a:pt x="279559" y="609124"/>
                      <a:pt x="279559" y="617696"/>
                    </a:cubicBezTo>
                    <a:cubicBezTo>
                      <a:pt x="279559" y="619601"/>
                      <a:pt x="280511" y="621506"/>
                      <a:pt x="280511" y="623411"/>
                    </a:cubicBezTo>
                    <a:cubicBezTo>
                      <a:pt x="279559" y="625316"/>
                      <a:pt x="278606" y="628174"/>
                      <a:pt x="278606" y="631031"/>
                    </a:cubicBezTo>
                    <a:cubicBezTo>
                      <a:pt x="278606" y="641509"/>
                      <a:pt x="287179" y="650081"/>
                      <a:pt x="297656" y="650081"/>
                    </a:cubicBezTo>
                    <a:cubicBezTo>
                      <a:pt x="302419" y="650081"/>
                      <a:pt x="306229" y="648176"/>
                      <a:pt x="310039" y="645319"/>
                    </a:cubicBezTo>
                    <a:cubicBezTo>
                      <a:pt x="310039" y="645319"/>
                      <a:pt x="310039" y="645319"/>
                      <a:pt x="310991" y="645319"/>
                    </a:cubicBezTo>
                    <a:cubicBezTo>
                      <a:pt x="310039" y="648176"/>
                      <a:pt x="310039" y="650081"/>
                      <a:pt x="310039" y="652939"/>
                    </a:cubicBezTo>
                    <a:cubicBezTo>
                      <a:pt x="310039" y="657701"/>
                      <a:pt x="310991" y="662464"/>
                      <a:pt x="312896" y="666274"/>
                    </a:cubicBezTo>
                    <a:cubicBezTo>
                      <a:pt x="310991" y="666274"/>
                      <a:pt x="310039" y="665321"/>
                      <a:pt x="308134" y="665321"/>
                    </a:cubicBezTo>
                    <a:cubicBezTo>
                      <a:pt x="306229" y="665321"/>
                      <a:pt x="305276" y="665321"/>
                      <a:pt x="304324" y="666274"/>
                    </a:cubicBezTo>
                    <a:cubicBezTo>
                      <a:pt x="304324" y="665321"/>
                      <a:pt x="304324" y="665321"/>
                      <a:pt x="304324" y="664369"/>
                    </a:cubicBezTo>
                    <a:cubicBezTo>
                      <a:pt x="304324" y="656749"/>
                      <a:pt x="297656" y="650081"/>
                      <a:pt x="290036" y="650081"/>
                    </a:cubicBezTo>
                    <a:cubicBezTo>
                      <a:pt x="282416" y="650081"/>
                      <a:pt x="275749" y="656749"/>
                      <a:pt x="275749" y="664369"/>
                    </a:cubicBezTo>
                    <a:cubicBezTo>
                      <a:pt x="275749" y="671989"/>
                      <a:pt x="282416" y="678656"/>
                      <a:pt x="290036" y="678656"/>
                    </a:cubicBezTo>
                    <a:cubicBezTo>
                      <a:pt x="289084" y="680561"/>
                      <a:pt x="289084" y="683419"/>
                      <a:pt x="289084" y="685324"/>
                    </a:cubicBezTo>
                    <a:cubicBezTo>
                      <a:pt x="289084" y="696754"/>
                      <a:pt x="297656" y="705326"/>
                      <a:pt x="309086" y="705326"/>
                    </a:cubicBezTo>
                    <a:cubicBezTo>
                      <a:pt x="320516" y="705326"/>
                      <a:pt x="329089" y="696754"/>
                      <a:pt x="329089" y="685324"/>
                    </a:cubicBezTo>
                    <a:cubicBezTo>
                      <a:pt x="329089" y="683419"/>
                      <a:pt x="329089" y="681514"/>
                      <a:pt x="328136" y="679609"/>
                    </a:cubicBezTo>
                    <a:cubicBezTo>
                      <a:pt x="330994" y="680561"/>
                      <a:pt x="333851" y="681514"/>
                      <a:pt x="337661" y="682466"/>
                    </a:cubicBezTo>
                    <a:cubicBezTo>
                      <a:pt x="338614" y="685324"/>
                      <a:pt x="340519" y="688181"/>
                      <a:pt x="342424" y="690086"/>
                    </a:cubicBezTo>
                    <a:cubicBezTo>
                      <a:pt x="342424" y="692944"/>
                      <a:pt x="343376" y="695801"/>
                      <a:pt x="345281" y="698659"/>
                    </a:cubicBezTo>
                    <a:cubicBezTo>
                      <a:pt x="345281" y="698659"/>
                      <a:pt x="344329" y="698659"/>
                      <a:pt x="344329" y="698659"/>
                    </a:cubicBezTo>
                    <a:cubicBezTo>
                      <a:pt x="335756" y="698659"/>
                      <a:pt x="329089" y="705326"/>
                      <a:pt x="329089" y="713899"/>
                    </a:cubicBezTo>
                    <a:cubicBezTo>
                      <a:pt x="329089" y="714851"/>
                      <a:pt x="329089" y="714851"/>
                      <a:pt x="329089" y="715804"/>
                    </a:cubicBezTo>
                    <a:cubicBezTo>
                      <a:pt x="328136" y="716756"/>
                      <a:pt x="328136" y="717709"/>
                      <a:pt x="327184" y="719614"/>
                    </a:cubicBezTo>
                    <a:cubicBezTo>
                      <a:pt x="324326" y="716756"/>
                      <a:pt x="320516" y="715804"/>
                      <a:pt x="316706" y="715804"/>
                    </a:cubicBezTo>
                    <a:cubicBezTo>
                      <a:pt x="308134" y="715804"/>
                      <a:pt x="300514" y="722471"/>
                      <a:pt x="300514" y="731996"/>
                    </a:cubicBezTo>
                    <a:cubicBezTo>
                      <a:pt x="300514" y="740569"/>
                      <a:pt x="307181" y="748189"/>
                      <a:pt x="316706" y="748189"/>
                    </a:cubicBezTo>
                    <a:cubicBezTo>
                      <a:pt x="321469" y="748189"/>
                      <a:pt x="325279" y="746284"/>
                      <a:pt x="328136" y="743426"/>
                    </a:cubicBezTo>
                    <a:cubicBezTo>
                      <a:pt x="330041" y="746284"/>
                      <a:pt x="331946" y="748189"/>
                      <a:pt x="333851" y="750094"/>
                    </a:cubicBezTo>
                    <a:cubicBezTo>
                      <a:pt x="333851" y="750094"/>
                      <a:pt x="333851" y="750094"/>
                      <a:pt x="333851" y="750094"/>
                    </a:cubicBezTo>
                    <a:cubicBezTo>
                      <a:pt x="328136" y="750094"/>
                      <a:pt x="324326" y="754856"/>
                      <a:pt x="324326" y="759619"/>
                    </a:cubicBezTo>
                    <a:cubicBezTo>
                      <a:pt x="324326" y="764381"/>
                      <a:pt x="329089" y="769144"/>
                      <a:pt x="333851" y="769144"/>
                    </a:cubicBezTo>
                    <a:cubicBezTo>
                      <a:pt x="336709" y="769144"/>
                      <a:pt x="339566" y="767239"/>
                      <a:pt x="341471" y="765334"/>
                    </a:cubicBezTo>
                    <a:cubicBezTo>
                      <a:pt x="340519" y="768191"/>
                      <a:pt x="339566" y="772001"/>
                      <a:pt x="339566" y="774859"/>
                    </a:cubicBezTo>
                    <a:cubicBezTo>
                      <a:pt x="339566" y="779621"/>
                      <a:pt x="340519" y="783431"/>
                      <a:pt x="342424" y="788194"/>
                    </a:cubicBezTo>
                    <a:cubicBezTo>
                      <a:pt x="338614" y="789146"/>
                      <a:pt x="334804" y="792004"/>
                      <a:pt x="332899" y="794861"/>
                    </a:cubicBezTo>
                    <a:cubicBezTo>
                      <a:pt x="332899" y="793909"/>
                      <a:pt x="332899" y="793909"/>
                      <a:pt x="332899" y="792956"/>
                    </a:cubicBezTo>
                    <a:cubicBezTo>
                      <a:pt x="332899" y="782479"/>
                      <a:pt x="324326" y="772954"/>
                      <a:pt x="313849" y="772954"/>
                    </a:cubicBezTo>
                    <a:cubicBezTo>
                      <a:pt x="312896" y="772001"/>
                      <a:pt x="310991" y="772001"/>
                      <a:pt x="309086" y="772001"/>
                    </a:cubicBezTo>
                    <a:cubicBezTo>
                      <a:pt x="305276" y="772001"/>
                      <a:pt x="301466" y="774859"/>
                      <a:pt x="299561" y="777716"/>
                    </a:cubicBezTo>
                    <a:cubicBezTo>
                      <a:pt x="294799" y="781526"/>
                      <a:pt x="292894" y="787241"/>
                      <a:pt x="292894" y="792956"/>
                    </a:cubicBezTo>
                    <a:cubicBezTo>
                      <a:pt x="292894" y="804386"/>
                      <a:pt x="302419" y="812959"/>
                      <a:pt x="312896" y="812959"/>
                    </a:cubicBezTo>
                    <a:cubicBezTo>
                      <a:pt x="318611" y="812959"/>
                      <a:pt x="324326" y="810101"/>
                      <a:pt x="328136" y="806291"/>
                    </a:cubicBezTo>
                    <a:cubicBezTo>
                      <a:pt x="328136" y="807244"/>
                      <a:pt x="328136" y="807244"/>
                      <a:pt x="328136" y="808196"/>
                    </a:cubicBezTo>
                    <a:cubicBezTo>
                      <a:pt x="328136" y="812959"/>
                      <a:pt x="330041" y="816769"/>
                      <a:pt x="331946" y="820579"/>
                    </a:cubicBezTo>
                    <a:cubicBezTo>
                      <a:pt x="321469" y="824389"/>
                      <a:pt x="314801" y="832961"/>
                      <a:pt x="314801" y="844391"/>
                    </a:cubicBezTo>
                    <a:cubicBezTo>
                      <a:pt x="314801" y="858679"/>
                      <a:pt x="326231" y="870109"/>
                      <a:pt x="340519" y="870109"/>
                    </a:cubicBezTo>
                    <a:cubicBezTo>
                      <a:pt x="344329" y="870109"/>
                      <a:pt x="348139" y="869156"/>
                      <a:pt x="351949" y="867251"/>
                    </a:cubicBezTo>
                    <a:cubicBezTo>
                      <a:pt x="352901" y="867251"/>
                      <a:pt x="352901" y="867251"/>
                      <a:pt x="353854" y="867251"/>
                    </a:cubicBezTo>
                    <a:cubicBezTo>
                      <a:pt x="353854" y="868204"/>
                      <a:pt x="352901" y="870109"/>
                      <a:pt x="352901" y="871061"/>
                    </a:cubicBezTo>
                    <a:cubicBezTo>
                      <a:pt x="352901" y="878681"/>
                      <a:pt x="359569" y="885349"/>
                      <a:pt x="367189" y="885349"/>
                    </a:cubicBezTo>
                    <a:cubicBezTo>
                      <a:pt x="367189" y="885349"/>
                      <a:pt x="368141" y="885349"/>
                      <a:pt x="368141" y="885349"/>
                    </a:cubicBezTo>
                    <a:cubicBezTo>
                      <a:pt x="369094" y="887254"/>
                      <a:pt x="370046" y="888206"/>
                      <a:pt x="371951" y="890111"/>
                    </a:cubicBezTo>
                    <a:cubicBezTo>
                      <a:pt x="371951" y="891064"/>
                      <a:pt x="372904" y="891064"/>
                      <a:pt x="372904" y="892016"/>
                    </a:cubicBezTo>
                    <a:cubicBezTo>
                      <a:pt x="370999" y="891064"/>
                      <a:pt x="369094" y="890111"/>
                      <a:pt x="367189" y="890111"/>
                    </a:cubicBezTo>
                    <a:cubicBezTo>
                      <a:pt x="362426" y="890111"/>
                      <a:pt x="358616" y="893921"/>
                      <a:pt x="358616" y="898684"/>
                    </a:cubicBezTo>
                    <a:cubicBezTo>
                      <a:pt x="358616" y="903446"/>
                      <a:pt x="362426" y="907256"/>
                      <a:pt x="367189" y="907256"/>
                    </a:cubicBezTo>
                    <a:cubicBezTo>
                      <a:pt x="371951" y="907256"/>
                      <a:pt x="375761" y="903446"/>
                      <a:pt x="375761" y="898684"/>
                    </a:cubicBezTo>
                    <a:cubicBezTo>
                      <a:pt x="375761" y="896779"/>
                      <a:pt x="374809" y="894874"/>
                      <a:pt x="373856" y="892969"/>
                    </a:cubicBezTo>
                    <a:cubicBezTo>
                      <a:pt x="376714" y="896779"/>
                      <a:pt x="381476" y="899636"/>
                      <a:pt x="386239" y="899636"/>
                    </a:cubicBezTo>
                    <a:cubicBezTo>
                      <a:pt x="386239" y="899636"/>
                      <a:pt x="386239" y="899636"/>
                      <a:pt x="386239" y="899636"/>
                    </a:cubicBezTo>
                    <a:cubicBezTo>
                      <a:pt x="391954" y="912019"/>
                      <a:pt x="404336" y="920591"/>
                      <a:pt x="417671" y="920591"/>
                    </a:cubicBezTo>
                    <a:cubicBezTo>
                      <a:pt x="417671" y="920591"/>
                      <a:pt x="417671" y="920591"/>
                      <a:pt x="417671" y="920591"/>
                    </a:cubicBezTo>
                    <a:cubicBezTo>
                      <a:pt x="418624" y="923449"/>
                      <a:pt x="421481" y="926306"/>
                      <a:pt x="425291" y="926306"/>
                    </a:cubicBezTo>
                    <a:cubicBezTo>
                      <a:pt x="428149" y="926306"/>
                      <a:pt x="430054" y="925354"/>
                      <a:pt x="431006" y="923449"/>
                    </a:cubicBezTo>
                    <a:cubicBezTo>
                      <a:pt x="432911" y="924401"/>
                      <a:pt x="433864" y="924401"/>
                      <a:pt x="435769" y="924401"/>
                    </a:cubicBezTo>
                    <a:cubicBezTo>
                      <a:pt x="440531" y="924401"/>
                      <a:pt x="445294" y="921544"/>
                      <a:pt x="447199" y="916781"/>
                    </a:cubicBezTo>
                    <a:cubicBezTo>
                      <a:pt x="448151" y="916781"/>
                      <a:pt x="449104" y="917734"/>
                      <a:pt x="450056" y="917734"/>
                    </a:cubicBezTo>
                    <a:cubicBezTo>
                      <a:pt x="450056" y="918686"/>
                      <a:pt x="449104" y="920591"/>
                      <a:pt x="449104" y="922496"/>
                    </a:cubicBezTo>
                    <a:cubicBezTo>
                      <a:pt x="449104" y="928211"/>
                      <a:pt x="451009" y="932974"/>
                      <a:pt x="454819" y="935831"/>
                    </a:cubicBezTo>
                    <a:cubicBezTo>
                      <a:pt x="454819" y="935831"/>
                      <a:pt x="454819" y="935831"/>
                      <a:pt x="454819" y="935831"/>
                    </a:cubicBezTo>
                    <a:cubicBezTo>
                      <a:pt x="452914" y="935831"/>
                      <a:pt x="451009" y="935831"/>
                      <a:pt x="449104" y="936784"/>
                    </a:cubicBezTo>
                    <a:cubicBezTo>
                      <a:pt x="446246" y="935831"/>
                      <a:pt x="442436" y="934879"/>
                      <a:pt x="438626" y="934879"/>
                    </a:cubicBezTo>
                    <a:cubicBezTo>
                      <a:pt x="430054" y="934879"/>
                      <a:pt x="422434" y="937736"/>
                      <a:pt x="415766" y="942499"/>
                    </a:cubicBezTo>
                    <a:cubicBezTo>
                      <a:pt x="415766" y="941546"/>
                      <a:pt x="415766" y="940594"/>
                      <a:pt x="415766" y="939641"/>
                    </a:cubicBezTo>
                    <a:cubicBezTo>
                      <a:pt x="415766" y="932021"/>
                      <a:pt x="410051" y="925354"/>
                      <a:pt x="401479" y="925354"/>
                    </a:cubicBezTo>
                    <a:cubicBezTo>
                      <a:pt x="393859" y="925354"/>
                      <a:pt x="387191" y="932021"/>
                      <a:pt x="387191" y="939641"/>
                    </a:cubicBezTo>
                    <a:cubicBezTo>
                      <a:pt x="387191" y="947261"/>
                      <a:pt x="393859" y="953929"/>
                      <a:pt x="401479" y="953929"/>
                    </a:cubicBezTo>
                    <a:cubicBezTo>
                      <a:pt x="402431" y="953929"/>
                      <a:pt x="403384" y="953929"/>
                      <a:pt x="405289" y="953929"/>
                    </a:cubicBezTo>
                    <a:cubicBezTo>
                      <a:pt x="401479" y="959644"/>
                      <a:pt x="399574" y="966311"/>
                      <a:pt x="399574" y="973931"/>
                    </a:cubicBezTo>
                    <a:cubicBezTo>
                      <a:pt x="397669" y="973931"/>
                      <a:pt x="395764" y="972979"/>
                      <a:pt x="392906" y="972979"/>
                    </a:cubicBezTo>
                    <a:cubicBezTo>
                      <a:pt x="374809" y="972979"/>
                      <a:pt x="359569" y="988219"/>
                      <a:pt x="359569" y="1006316"/>
                    </a:cubicBezTo>
                    <a:cubicBezTo>
                      <a:pt x="359569" y="1024414"/>
                      <a:pt x="374809" y="1039654"/>
                      <a:pt x="392906" y="1039654"/>
                    </a:cubicBezTo>
                    <a:cubicBezTo>
                      <a:pt x="396716" y="1039654"/>
                      <a:pt x="400526" y="1038701"/>
                      <a:pt x="404336" y="1037749"/>
                    </a:cubicBezTo>
                    <a:cubicBezTo>
                      <a:pt x="405289" y="1038701"/>
                      <a:pt x="407194" y="1038701"/>
                      <a:pt x="409099" y="1038701"/>
                    </a:cubicBezTo>
                    <a:cubicBezTo>
                      <a:pt x="414814" y="1038701"/>
                      <a:pt x="418624" y="1034891"/>
                      <a:pt x="418624" y="1029176"/>
                    </a:cubicBezTo>
                    <a:cubicBezTo>
                      <a:pt x="418624" y="1029176"/>
                      <a:pt x="418624" y="1028224"/>
                      <a:pt x="418624" y="1028224"/>
                    </a:cubicBezTo>
                    <a:cubicBezTo>
                      <a:pt x="419576" y="1027271"/>
                      <a:pt x="420529" y="1025366"/>
                      <a:pt x="421481" y="1024414"/>
                    </a:cubicBezTo>
                    <a:cubicBezTo>
                      <a:pt x="422434" y="1025366"/>
                      <a:pt x="423386" y="1025366"/>
                      <a:pt x="424339" y="1026319"/>
                    </a:cubicBezTo>
                    <a:cubicBezTo>
                      <a:pt x="426244" y="1030129"/>
                      <a:pt x="429101" y="1033939"/>
                      <a:pt x="432911" y="1035844"/>
                    </a:cubicBezTo>
                    <a:cubicBezTo>
                      <a:pt x="431006" y="1036796"/>
                      <a:pt x="429101" y="1039654"/>
                      <a:pt x="429101" y="1042511"/>
                    </a:cubicBezTo>
                    <a:cubicBezTo>
                      <a:pt x="429101" y="1046321"/>
                      <a:pt x="431959" y="1050131"/>
                      <a:pt x="436721" y="1050131"/>
                    </a:cubicBezTo>
                    <a:cubicBezTo>
                      <a:pt x="440531" y="1050131"/>
                      <a:pt x="444341" y="1047274"/>
                      <a:pt x="444341" y="1042511"/>
                    </a:cubicBezTo>
                    <a:cubicBezTo>
                      <a:pt x="444341" y="1040606"/>
                      <a:pt x="443389" y="1038701"/>
                      <a:pt x="442436" y="1037749"/>
                    </a:cubicBezTo>
                    <a:cubicBezTo>
                      <a:pt x="444341" y="1037749"/>
                      <a:pt x="446246" y="1036796"/>
                      <a:pt x="447199" y="1036796"/>
                    </a:cubicBezTo>
                    <a:cubicBezTo>
                      <a:pt x="449104" y="1038701"/>
                      <a:pt x="451009" y="1040606"/>
                      <a:pt x="452914" y="1042511"/>
                    </a:cubicBezTo>
                    <a:cubicBezTo>
                      <a:pt x="451009" y="1044416"/>
                      <a:pt x="449104" y="1046321"/>
                      <a:pt x="447199" y="1048226"/>
                    </a:cubicBezTo>
                    <a:cubicBezTo>
                      <a:pt x="447199" y="1048226"/>
                      <a:pt x="447199" y="1048226"/>
                      <a:pt x="447199" y="1048226"/>
                    </a:cubicBezTo>
                    <a:cubicBezTo>
                      <a:pt x="434816" y="1048226"/>
                      <a:pt x="424339" y="1058704"/>
                      <a:pt x="424339" y="1071086"/>
                    </a:cubicBezTo>
                    <a:cubicBezTo>
                      <a:pt x="424339" y="1072991"/>
                      <a:pt x="424339" y="1074896"/>
                      <a:pt x="425291" y="1076801"/>
                    </a:cubicBezTo>
                    <a:cubicBezTo>
                      <a:pt x="421481" y="1073944"/>
                      <a:pt x="416719" y="1072991"/>
                      <a:pt x="412909" y="1072991"/>
                    </a:cubicBezTo>
                    <a:cubicBezTo>
                      <a:pt x="399574" y="1072991"/>
                      <a:pt x="389096" y="1083469"/>
                      <a:pt x="389096" y="1096804"/>
                    </a:cubicBezTo>
                    <a:cubicBezTo>
                      <a:pt x="389096" y="1097756"/>
                      <a:pt x="389096" y="1097756"/>
                      <a:pt x="389096" y="1098709"/>
                    </a:cubicBezTo>
                    <a:cubicBezTo>
                      <a:pt x="389096" y="1098709"/>
                      <a:pt x="389096" y="1098709"/>
                      <a:pt x="389096" y="1098709"/>
                    </a:cubicBezTo>
                    <a:cubicBezTo>
                      <a:pt x="387191" y="1093946"/>
                      <a:pt x="382429" y="1091089"/>
                      <a:pt x="377666" y="1091089"/>
                    </a:cubicBezTo>
                    <a:cubicBezTo>
                      <a:pt x="375761" y="1091089"/>
                      <a:pt x="373856" y="1092041"/>
                      <a:pt x="371951" y="1092994"/>
                    </a:cubicBezTo>
                    <a:cubicBezTo>
                      <a:pt x="373856" y="1090136"/>
                      <a:pt x="374809" y="1086326"/>
                      <a:pt x="374809" y="1082516"/>
                    </a:cubicBezTo>
                    <a:cubicBezTo>
                      <a:pt x="374809" y="1078706"/>
                      <a:pt x="373856" y="1074896"/>
                      <a:pt x="371951" y="1072039"/>
                    </a:cubicBezTo>
                    <a:cubicBezTo>
                      <a:pt x="372904" y="1072039"/>
                      <a:pt x="374809" y="1072991"/>
                      <a:pt x="375761" y="1072991"/>
                    </a:cubicBezTo>
                    <a:cubicBezTo>
                      <a:pt x="382429" y="1072991"/>
                      <a:pt x="388144" y="1067276"/>
                      <a:pt x="388144" y="1060609"/>
                    </a:cubicBezTo>
                    <a:cubicBezTo>
                      <a:pt x="388144" y="1060609"/>
                      <a:pt x="388144" y="1060609"/>
                      <a:pt x="388144" y="1060609"/>
                    </a:cubicBezTo>
                    <a:cubicBezTo>
                      <a:pt x="389096" y="1058704"/>
                      <a:pt x="390049" y="1056799"/>
                      <a:pt x="390049" y="1054894"/>
                    </a:cubicBezTo>
                    <a:cubicBezTo>
                      <a:pt x="390049" y="1050131"/>
                      <a:pt x="386239" y="1046321"/>
                      <a:pt x="381476" y="1046321"/>
                    </a:cubicBezTo>
                    <a:cubicBezTo>
                      <a:pt x="379571" y="1046321"/>
                      <a:pt x="377666" y="1047274"/>
                      <a:pt x="375761" y="1048226"/>
                    </a:cubicBezTo>
                    <a:cubicBezTo>
                      <a:pt x="375761" y="1048226"/>
                      <a:pt x="375761" y="1048226"/>
                      <a:pt x="374809" y="1048226"/>
                    </a:cubicBezTo>
                    <a:cubicBezTo>
                      <a:pt x="368141" y="1048226"/>
                      <a:pt x="362426" y="1053941"/>
                      <a:pt x="362426" y="1060609"/>
                    </a:cubicBezTo>
                    <a:cubicBezTo>
                      <a:pt x="362426" y="1062514"/>
                      <a:pt x="362426" y="1063466"/>
                      <a:pt x="363379" y="1065371"/>
                    </a:cubicBezTo>
                    <a:cubicBezTo>
                      <a:pt x="360521" y="1063466"/>
                      <a:pt x="357664" y="1062514"/>
                      <a:pt x="353854" y="1062514"/>
                    </a:cubicBezTo>
                    <a:cubicBezTo>
                      <a:pt x="342424" y="1062514"/>
                      <a:pt x="333851" y="1072039"/>
                      <a:pt x="333851" y="1082516"/>
                    </a:cubicBezTo>
                    <a:cubicBezTo>
                      <a:pt x="333851" y="1087279"/>
                      <a:pt x="335756" y="1091089"/>
                      <a:pt x="338614" y="1094899"/>
                    </a:cubicBezTo>
                    <a:cubicBezTo>
                      <a:pt x="337661" y="1094899"/>
                      <a:pt x="337661" y="1094899"/>
                      <a:pt x="336709" y="1094899"/>
                    </a:cubicBezTo>
                    <a:cubicBezTo>
                      <a:pt x="330994" y="1094899"/>
                      <a:pt x="327184" y="1099661"/>
                      <a:pt x="327184" y="1104424"/>
                    </a:cubicBezTo>
                    <a:cubicBezTo>
                      <a:pt x="327184" y="1105376"/>
                      <a:pt x="327184" y="1106329"/>
                      <a:pt x="328136" y="1107281"/>
                    </a:cubicBezTo>
                    <a:cubicBezTo>
                      <a:pt x="327184" y="1107281"/>
                      <a:pt x="325279" y="1107281"/>
                      <a:pt x="324326" y="1108234"/>
                    </a:cubicBezTo>
                    <a:cubicBezTo>
                      <a:pt x="324326" y="1108234"/>
                      <a:pt x="324326" y="1108234"/>
                      <a:pt x="324326" y="1108234"/>
                    </a:cubicBezTo>
                    <a:cubicBezTo>
                      <a:pt x="324326" y="1108234"/>
                      <a:pt x="323374" y="1108234"/>
                      <a:pt x="323374" y="1108234"/>
                    </a:cubicBezTo>
                    <a:cubicBezTo>
                      <a:pt x="325279" y="1106329"/>
                      <a:pt x="326231" y="1103471"/>
                      <a:pt x="326231" y="1100614"/>
                    </a:cubicBezTo>
                    <a:cubicBezTo>
                      <a:pt x="326231" y="1092994"/>
                      <a:pt x="319564" y="1086326"/>
                      <a:pt x="311944" y="1086326"/>
                    </a:cubicBezTo>
                    <a:cubicBezTo>
                      <a:pt x="310039" y="1086326"/>
                      <a:pt x="308134" y="1086326"/>
                      <a:pt x="307181" y="1087279"/>
                    </a:cubicBezTo>
                    <a:cubicBezTo>
                      <a:pt x="309086" y="1085374"/>
                      <a:pt x="310039" y="1083469"/>
                      <a:pt x="310991" y="1080611"/>
                    </a:cubicBezTo>
                    <a:cubicBezTo>
                      <a:pt x="311944" y="1080611"/>
                      <a:pt x="311944" y="1080611"/>
                      <a:pt x="312896" y="1080611"/>
                    </a:cubicBezTo>
                    <a:cubicBezTo>
                      <a:pt x="330041" y="1080611"/>
                      <a:pt x="343376" y="1067276"/>
                      <a:pt x="343376" y="1050131"/>
                    </a:cubicBezTo>
                    <a:cubicBezTo>
                      <a:pt x="343376" y="1048226"/>
                      <a:pt x="343376" y="1046321"/>
                      <a:pt x="342424" y="1044416"/>
                    </a:cubicBezTo>
                    <a:cubicBezTo>
                      <a:pt x="347186" y="1042511"/>
                      <a:pt x="350996" y="1037749"/>
                      <a:pt x="350996" y="1032034"/>
                    </a:cubicBezTo>
                    <a:cubicBezTo>
                      <a:pt x="350996" y="1024414"/>
                      <a:pt x="345281" y="1018699"/>
                      <a:pt x="337661" y="1018699"/>
                    </a:cubicBezTo>
                    <a:cubicBezTo>
                      <a:pt x="333851" y="1018699"/>
                      <a:pt x="330041" y="1020604"/>
                      <a:pt x="327184" y="1023461"/>
                    </a:cubicBezTo>
                    <a:cubicBezTo>
                      <a:pt x="325279" y="1022509"/>
                      <a:pt x="324326" y="1021556"/>
                      <a:pt x="322421" y="1021556"/>
                    </a:cubicBezTo>
                    <a:cubicBezTo>
                      <a:pt x="322421" y="1021556"/>
                      <a:pt x="322421" y="1020604"/>
                      <a:pt x="322421" y="1020604"/>
                    </a:cubicBezTo>
                    <a:cubicBezTo>
                      <a:pt x="327184" y="1016794"/>
                      <a:pt x="330041" y="1012031"/>
                      <a:pt x="330041" y="1005364"/>
                    </a:cubicBezTo>
                    <a:cubicBezTo>
                      <a:pt x="330041" y="995839"/>
                      <a:pt x="322421" y="988219"/>
                      <a:pt x="312896" y="987266"/>
                    </a:cubicBezTo>
                    <a:cubicBezTo>
                      <a:pt x="314801" y="985361"/>
                      <a:pt x="316706" y="982504"/>
                      <a:pt x="317659" y="978694"/>
                    </a:cubicBezTo>
                    <a:cubicBezTo>
                      <a:pt x="321469" y="976789"/>
                      <a:pt x="325279" y="973931"/>
                      <a:pt x="328136" y="971074"/>
                    </a:cubicBezTo>
                    <a:cubicBezTo>
                      <a:pt x="332899" y="974884"/>
                      <a:pt x="338614" y="976789"/>
                      <a:pt x="345281" y="976789"/>
                    </a:cubicBezTo>
                    <a:cubicBezTo>
                      <a:pt x="361474" y="976789"/>
                      <a:pt x="374809" y="963454"/>
                      <a:pt x="374809" y="947261"/>
                    </a:cubicBezTo>
                    <a:cubicBezTo>
                      <a:pt x="374809" y="932974"/>
                      <a:pt x="364331" y="921544"/>
                      <a:pt x="350996" y="918686"/>
                    </a:cubicBezTo>
                    <a:cubicBezTo>
                      <a:pt x="350996" y="917734"/>
                      <a:pt x="350044" y="916781"/>
                      <a:pt x="350044" y="915829"/>
                    </a:cubicBezTo>
                    <a:cubicBezTo>
                      <a:pt x="354806" y="913924"/>
                      <a:pt x="357664" y="909161"/>
                      <a:pt x="357664" y="903446"/>
                    </a:cubicBezTo>
                    <a:cubicBezTo>
                      <a:pt x="357664" y="895826"/>
                      <a:pt x="351949" y="890111"/>
                      <a:pt x="344329" y="890111"/>
                    </a:cubicBezTo>
                    <a:cubicBezTo>
                      <a:pt x="336709" y="890111"/>
                      <a:pt x="330994" y="895826"/>
                      <a:pt x="330994" y="903446"/>
                    </a:cubicBezTo>
                    <a:cubicBezTo>
                      <a:pt x="330994" y="905351"/>
                      <a:pt x="330994" y="906304"/>
                      <a:pt x="331946" y="908209"/>
                    </a:cubicBezTo>
                    <a:cubicBezTo>
                      <a:pt x="327184" y="910114"/>
                      <a:pt x="324326" y="913924"/>
                      <a:pt x="323374" y="918686"/>
                    </a:cubicBezTo>
                    <a:cubicBezTo>
                      <a:pt x="317659" y="914876"/>
                      <a:pt x="310991" y="912971"/>
                      <a:pt x="304324" y="912971"/>
                    </a:cubicBezTo>
                    <a:cubicBezTo>
                      <a:pt x="295751" y="912971"/>
                      <a:pt x="287179" y="916781"/>
                      <a:pt x="281464" y="921544"/>
                    </a:cubicBezTo>
                    <a:cubicBezTo>
                      <a:pt x="281464" y="921544"/>
                      <a:pt x="281464" y="920591"/>
                      <a:pt x="281464" y="920591"/>
                    </a:cubicBezTo>
                    <a:cubicBezTo>
                      <a:pt x="281464" y="907256"/>
                      <a:pt x="270034" y="895826"/>
                      <a:pt x="256699" y="895826"/>
                    </a:cubicBezTo>
                    <a:cubicBezTo>
                      <a:pt x="254794" y="895826"/>
                      <a:pt x="252889" y="895826"/>
                      <a:pt x="251936" y="896779"/>
                    </a:cubicBezTo>
                    <a:cubicBezTo>
                      <a:pt x="250984" y="886301"/>
                      <a:pt x="244316" y="877729"/>
                      <a:pt x="234791" y="872966"/>
                    </a:cubicBezTo>
                    <a:cubicBezTo>
                      <a:pt x="234791" y="872966"/>
                      <a:pt x="234791" y="872966"/>
                      <a:pt x="234791" y="872966"/>
                    </a:cubicBezTo>
                    <a:cubicBezTo>
                      <a:pt x="244316" y="872966"/>
                      <a:pt x="250984" y="865346"/>
                      <a:pt x="250984" y="856774"/>
                    </a:cubicBezTo>
                    <a:cubicBezTo>
                      <a:pt x="250984" y="847249"/>
                      <a:pt x="243364" y="840581"/>
                      <a:pt x="234791" y="840581"/>
                    </a:cubicBezTo>
                    <a:cubicBezTo>
                      <a:pt x="226219" y="840581"/>
                      <a:pt x="218599" y="848201"/>
                      <a:pt x="218599" y="856774"/>
                    </a:cubicBezTo>
                    <a:cubicBezTo>
                      <a:pt x="218599" y="862489"/>
                      <a:pt x="222409" y="868204"/>
                      <a:pt x="227171" y="871061"/>
                    </a:cubicBezTo>
                    <a:cubicBezTo>
                      <a:pt x="226219" y="871061"/>
                      <a:pt x="224314" y="871061"/>
                      <a:pt x="223361" y="871061"/>
                    </a:cubicBezTo>
                    <a:cubicBezTo>
                      <a:pt x="221456" y="871061"/>
                      <a:pt x="218599" y="871061"/>
                      <a:pt x="216694" y="872014"/>
                    </a:cubicBezTo>
                    <a:cubicBezTo>
                      <a:pt x="215741" y="871061"/>
                      <a:pt x="214789" y="871061"/>
                      <a:pt x="213836" y="870109"/>
                    </a:cubicBezTo>
                    <a:cubicBezTo>
                      <a:pt x="211931" y="864394"/>
                      <a:pt x="207169" y="859631"/>
                      <a:pt x="200501" y="859631"/>
                    </a:cubicBezTo>
                    <a:cubicBezTo>
                      <a:pt x="199549" y="859631"/>
                      <a:pt x="197644" y="859631"/>
                      <a:pt x="196691" y="860584"/>
                    </a:cubicBezTo>
                    <a:cubicBezTo>
                      <a:pt x="196691" y="860584"/>
                      <a:pt x="196691" y="860584"/>
                      <a:pt x="196691" y="860584"/>
                    </a:cubicBezTo>
                    <a:cubicBezTo>
                      <a:pt x="196691" y="856774"/>
                      <a:pt x="195739" y="852964"/>
                      <a:pt x="194786" y="849154"/>
                    </a:cubicBezTo>
                    <a:cubicBezTo>
                      <a:pt x="196691" y="847249"/>
                      <a:pt x="197644" y="845344"/>
                      <a:pt x="198596" y="842486"/>
                    </a:cubicBezTo>
                    <a:cubicBezTo>
                      <a:pt x="201454" y="838676"/>
                      <a:pt x="203359" y="832961"/>
                      <a:pt x="203359" y="827246"/>
                    </a:cubicBezTo>
                    <a:cubicBezTo>
                      <a:pt x="203359" y="823436"/>
                      <a:pt x="202406" y="819626"/>
                      <a:pt x="200501" y="815816"/>
                    </a:cubicBezTo>
                    <a:cubicBezTo>
                      <a:pt x="202406" y="815816"/>
                      <a:pt x="203359" y="816769"/>
                      <a:pt x="205264" y="816769"/>
                    </a:cubicBezTo>
                    <a:cubicBezTo>
                      <a:pt x="216694" y="816769"/>
                      <a:pt x="226219" y="807244"/>
                      <a:pt x="226219" y="795814"/>
                    </a:cubicBezTo>
                    <a:cubicBezTo>
                      <a:pt x="226219" y="784384"/>
                      <a:pt x="216694" y="774859"/>
                      <a:pt x="205264" y="774859"/>
                    </a:cubicBezTo>
                    <a:cubicBezTo>
                      <a:pt x="193834" y="774859"/>
                      <a:pt x="184309" y="784384"/>
                      <a:pt x="184309" y="795814"/>
                    </a:cubicBezTo>
                    <a:cubicBezTo>
                      <a:pt x="184309" y="798671"/>
                      <a:pt x="185261" y="801529"/>
                      <a:pt x="186214" y="803434"/>
                    </a:cubicBezTo>
                    <a:cubicBezTo>
                      <a:pt x="183356" y="802481"/>
                      <a:pt x="180499" y="802481"/>
                      <a:pt x="177641" y="802481"/>
                    </a:cubicBezTo>
                    <a:cubicBezTo>
                      <a:pt x="170021" y="802481"/>
                      <a:pt x="162401" y="806291"/>
                      <a:pt x="157639" y="812006"/>
                    </a:cubicBezTo>
                    <a:cubicBezTo>
                      <a:pt x="153829" y="806291"/>
                      <a:pt x="147161" y="802481"/>
                      <a:pt x="140494" y="802481"/>
                    </a:cubicBezTo>
                    <a:cubicBezTo>
                      <a:pt x="136684" y="802481"/>
                      <a:pt x="133826" y="803434"/>
                      <a:pt x="130969" y="804386"/>
                    </a:cubicBezTo>
                    <a:cubicBezTo>
                      <a:pt x="130016" y="798671"/>
                      <a:pt x="126206" y="794861"/>
                      <a:pt x="120491" y="794861"/>
                    </a:cubicBezTo>
                    <a:cubicBezTo>
                      <a:pt x="116681" y="794861"/>
                      <a:pt x="112871" y="797719"/>
                      <a:pt x="110966" y="800576"/>
                    </a:cubicBezTo>
                    <a:cubicBezTo>
                      <a:pt x="103346" y="803434"/>
                      <a:pt x="98584" y="811054"/>
                      <a:pt x="98584" y="818674"/>
                    </a:cubicBezTo>
                    <a:cubicBezTo>
                      <a:pt x="98584" y="829151"/>
                      <a:pt x="107156" y="838676"/>
                      <a:pt x="118586" y="838676"/>
                    </a:cubicBezTo>
                    <a:cubicBezTo>
                      <a:pt x="121444" y="838676"/>
                      <a:pt x="124301" y="837724"/>
                      <a:pt x="126206" y="836771"/>
                    </a:cubicBezTo>
                    <a:cubicBezTo>
                      <a:pt x="130016" y="840581"/>
                      <a:pt x="134779" y="842486"/>
                      <a:pt x="140494" y="842486"/>
                    </a:cubicBezTo>
                    <a:cubicBezTo>
                      <a:pt x="143351" y="842486"/>
                      <a:pt x="146209" y="841534"/>
                      <a:pt x="148114" y="840581"/>
                    </a:cubicBezTo>
                    <a:cubicBezTo>
                      <a:pt x="144304" y="845344"/>
                      <a:pt x="141446" y="852011"/>
                      <a:pt x="141446" y="858679"/>
                    </a:cubicBezTo>
                    <a:cubicBezTo>
                      <a:pt x="141446" y="871061"/>
                      <a:pt x="150019" y="881539"/>
                      <a:pt x="161449" y="885349"/>
                    </a:cubicBezTo>
                    <a:cubicBezTo>
                      <a:pt x="156686" y="892969"/>
                      <a:pt x="153829" y="901541"/>
                      <a:pt x="153829" y="911066"/>
                    </a:cubicBezTo>
                    <a:cubicBezTo>
                      <a:pt x="153829" y="922496"/>
                      <a:pt x="158591" y="932974"/>
                      <a:pt x="165259" y="940594"/>
                    </a:cubicBezTo>
                    <a:cubicBezTo>
                      <a:pt x="159544" y="942499"/>
                      <a:pt x="154781" y="948214"/>
                      <a:pt x="154781" y="955834"/>
                    </a:cubicBezTo>
                    <a:cubicBezTo>
                      <a:pt x="154781" y="964406"/>
                      <a:pt x="161449" y="972026"/>
                      <a:pt x="170974" y="972026"/>
                    </a:cubicBezTo>
                    <a:cubicBezTo>
                      <a:pt x="179546" y="972026"/>
                      <a:pt x="186214" y="965359"/>
                      <a:pt x="187166" y="957739"/>
                    </a:cubicBezTo>
                    <a:cubicBezTo>
                      <a:pt x="187166" y="957739"/>
                      <a:pt x="188119" y="957739"/>
                      <a:pt x="188119" y="957739"/>
                    </a:cubicBezTo>
                    <a:cubicBezTo>
                      <a:pt x="190024" y="957739"/>
                      <a:pt x="191929" y="956786"/>
                      <a:pt x="192881" y="955834"/>
                    </a:cubicBezTo>
                    <a:cubicBezTo>
                      <a:pt x="194786" y="955834"/>
                      <a:pt x="196691" y="956786"/>
                      <a:pt x="199549" y="956786"/>
                    </a:cubicBezTo>
                    <a:cubicBezTo>
                      <a:pt x="204311" y="956786"/>
                      <a:pt x="208121" y="955834"/>
                      <a:pt x="211931" y="954881"/>
                    </a:cubicBezTo>
                    <a:cubicBezTo>
                      <a:pt x="211931" y="954881"/>
                      <a:pt x="211931" y="954881"/>
                      <a:pt x="211931" y="954881"/>
                    </a:cubicBezTo>
                    <a:cubicBezTo>
                      <a:pt x="218599" y="954881"/>
                      <a:pt x="224314" y="952024"/>
                      <a:pt x="228124" y="948214"/>
                    </a:cubicBezTo>
                    <a:cubicBezTo>
                      <a:pt x="230029" y="952024"/>
                      <a:pt x="233839" y="954881"/>
                      <a:pt x="237649" y="954881"/>
                    </a:cubicBezTo>
                    <a:cubicBezTo>
                      <a:pt x="239554" y="954881"/>
                      <a:pt x="240506" y="954881"/>
                      <a:pt x="241459" y="953929"/>
                    </a:cubicBezTo>
                    <a:cubicBezTo>
                      <a:pt x="245269" y="956786"/>
                      <a:pt x="249079" y="957739"/>
                      <a:pt x="254794" y="957739"/>
                    </a:cubicBezTo>
                    <a:cubicBezTo>
                      <a:pt x="259556" y="957739"/>
                      <a:pt x="263366" y="956786"/>
                      <a:pt x="267176" y="953929"/>
                    </a:cubicBezTo>
                    <a:cubicBezTo>
                      <a:pt x="268129" y="953929"/>
                      <a:pt x="268129" y="953929"/>
                      <a:pt x="269081" y="953929"/>
                    </a:cubicBezTo>
                    <a:cubicBezTo>
                      <a:pt x="270034" y="953929"/>
                      <a:pt x="271939" y="953929"/>
                      <a:pt x="272891" y="952976"/>
                    </a:cubicBezTo>
                    <a:cubicBezTo>
                      <a:pt x="273844" y="959644"/>
                      <a:pt x="276701" y="965359"/>
                      <a:pt x="281464" y="970121"/>
                    </a:cubicBezTo>
                    <a:cubicBezTo>
                      <a:pt x="280511" y="970121"/>
                      <a:pt x="278606" y="970121"/>
                      <a:pt x="277654" y="970121"/>
                    </a:cubicBezTo>
                    <a:cubicBezTo>
                      <a:pt x="276701" y="970121"/>
                      <a:pt x="276701" y="970121"/>
                      <a:pt x="275749" y="970121"/>
                    </a:cubicBezTo>
                    <a:cubicBezTo>
                      <a:pt x="275749" y="964406"/>
                      <a:pt x="270986" y="959644"/>
                      <a:pt x="265271" y="959644"/>
                    </a:cubicBezTo>
                    <a:cubicBezTo>
                      <a:pt x="259556" y="959644"/>
                      <a:pt x="254794" y="964406"/>
                      <a:pt x="254794" y="970121"/>
                    </a:cubicBezTo>
                    <a:cubicBezTo>
                      <a:pt x="254794" y="973931"/>
                      <a:pt x="256699" y="977741"/>
                      <a:pt x="260509" y="979646"/>
                    </a:cubicBezTo>
                    <a:cubicBezTo>
                      <a:pt x="259556" y="981551"/>
                      <a:pt x="258604" y="983456"/>
                      <a:pt x="257651" y="986314"/>
                    </a:cubicBezTo>
                    <a:cubicBezTo>
                      <a:pt x="254794" y="984409"/>
                      <a:pt x="250984" y="982504"/>
                      <a:pt x="247174" y="982504"/>
                    </a:cubicBezTo>
                    <a:cubicBezTo>
                      <a:pt x="246221" y="972979"/>
                      <a:pt x="239554" y="966311"/>
                      <a:pt x="230029" y="966311"/>
                    </a:cubicBezTo>
                    <a:cubicBezTo>
                      <a:pt x="220504" y="966311"/>
                      <a:pt x="212884" y="973931"/>
                      <a:pt x="212884" y="983456"/>
                    </a:cubicBezTo>
                    <a:cubicBezTo>
                      <a:pt x="212884" y="986314"/>
                      <a:pt x="213836" y="989171"/>
                      <a:pt x="215741" y="992029"/>
                    </a:cubicBezTo>
                    <a:cubicBezTo>
                      <a:pt x="210026" y="997744"/>
                      <a:pt x="206216" y="1006316"/>
                      <a:pt x="206216" y="1014889"/>
                    </a:cubicBezTo>
                    <a:cubicBezTo>
                      <a:pt x="206216" y="1017746"/>
                      <a:pt x="206216" y="1020604"/>
                      <a:pt x="207169" y="1022509"/>
                    </a:cubicBezTo>
                    <a:cubicBezTo>
                      <a:pt x="205264" y="1022509"/>
                      <a:pt x="203359" y="1021556"/>
                      <a:pt x="200501" y="1021556"/>
                    </a:cubicBezTo>
                    <a:cubicBezTo>
                      <a:pt x="198596" y="1021556"/>
                      <a:pt x="197644" y="1021556"/>
                      <a:pt x="195739" y="1022509"/>
                    </a:cubicBezTo>
                    <a:cubicBezTo>
                      <a:pt x="192881" y="1018699"/>
                      <a:pt x="188119" y="1015841"/>
                      <a:pt x="182404" y="1015841"/>
                    </a:cubicBezTo>
                    <a:cubicBezTo>
                      <a:pt x="172879" y="1015841"/>
                      <a:pt x="165259" y="1023461"/>
                      <a:pt x="165259" y="1032986"/>
                    </a:cubicBezTo>
                    <a:cubicBezTo>
                      <a:pt x="165259" y="1037749"/>
                      <a:pt x="167164" y="1042511"/>
                      <a:pt x="170974" y="1045369"/>
                    </a:cubicBezTo>
                    <a:cubicBezTo>
                      <a:pt x="170974" y="1047274"/>
                      <a:pt x="170021" y="1049179"/>
                      <a:pt x="170021" y="1051084"/>
                    </a:cubicBezTo>
                    <a:cubicBezTo>
                      <a:pt x="170021" y="1052989"/>
                      <a:pt x="170021" y="1055846"/>
                      <a:pt x="170974" y="1057751"/>
                    </a:cubicBezTo>
                    <a:cubicBezTo>
                      <a:pt x="167164" y="1061561"/>
                      <a:pt x="164306" y="1067276"/>
                      <a:pt x="164306" y="1073944"/>
                    </a:cubicBezTo>
                    <a:cubicBezTo>
                      <a:pt x="164306" y="1076801"/>
                      <a:pt x="165259" y="1079659"/>
                      <a:pt x="166211" y="1081564"/>
                    </a:cubicBezTo>
                    <a:cubicBezTo>
                      <a:pt x="165259" y="1081564"/>
                      <a:pt x="164306" y="1081564"/>
                      <a:pt x="162401" y="1081564"/>
                    </a:cubicBezTo>
                    <a:cubicBezTo>
                      <a:pt x="162401" y="1081564"/>
                      <a:pt x="162401" y="1080611"/>
                      <a:pt x="162401" y="1080611"/>
                    </a:cubicBezTo>
                    <a:cubicBezTo>
                      <a:pt x="162401" y="1078706"/>
                      <a:pt x="162401" y="1076801"/>
                      <a:pt x="161449" y="1074896"/>
                    </a:cubicBezTo>
                    <a:cubicBezTo>
                      <a:pt x="161449" y="1072991"/>
                      <a:pt x="162401" y="1072039"/>
                      <a:pt x="162401" y="1070134"/>
                    </a:cubicBezTo>
                    <a:cubicBezTo>
                      <a:pt x="162401" y="1061561"/>
                      <a:pt x="155734" y="1054894"/>
                      <a:pt x="147161" y="1054894"/>
                    </a:cubicBezTo>
                    <a:cubicBezTo>
                      <a:pt x="143351" y="1054894"/>
                      <a:pt x="140494" y="1055846"/>
                      <a:pt x="137636" y="1057751"/>
                    </a:cubicBezTo>
                    <a:cubicBezTo>
                      <a:pt x="126206" y="1058704"/>
                      <a:pt x="116681" y="1068229"/>
                      <a:pt x="116681" y="1080611"/>
                    </a:cubicBezTo>
                    <a:cubicBezTo>
                      <a:pt x="116681" y="1092041"/>
                      <a:pt x="125254" y="1101566"/>
                      <a:pt x="135731" y="1103471"/>
                    </a:cubicBezTo>
                    <a:cubicBezTo>
                      <a:pt x="133826" y="1107281"/>
                      <a:pt x="132874" y="1112044"/>
                      <a:pt x="132874" y="1115854"/>
                    </a:cubicBezTo>
                    <a:cubicBezTo>
                      <a:pt x="132874" y="1132046"/>
                      <a:pt x="143351" y="1144429"/>
                      <a:pt x="157639" y="1149191"/>
                    </a:cubicBezTo>
                    <a:cubicBezTo>
                      <a:pt x="155734" y="1149191"/>
                      <a:pt x="153829" y="1148239"/>
                      <a:pt x="151924" y="1148239"/>
                    </a:cubicBezTo>
                    <a:cubicBezTo>
                      <a:pt x="139541" y="1148239"/>
                      <a:pt x="128111" y="1155859"/>
                      <a:pt x="123349" y="1166336"/>
                    </a:cubicBezTo>
                    <a:cubicBezTo>
                      <a:pt x="118586" y="1160621"/>
                      <a:pt x="110966" y="1157764"/>
                      <a:pt x="102394" y="1157764"/>
                    </a:cubicBezTo>
                    <a:cubicBezTo>
                      <a:pt x="86201" y="1157764"/>
                      <a:pt x="73819" y="1170146"/>
                      <a:pt x="73819" y="1186339"/>
                    </a:cubicBezTo>
                    <a:cubicBezTo>
                      <a:pt x="73819" y="1195864"/>
                      <a:pt x="78581" y="1204436"/>
                      <a:pt x="85249" y="1209199"/>
                    </a:cubicBezTo>
                    <a:cubicBezTo>
                      <a:pt x="85249" y="1209199"/>
                      <a:pt x="85249" y="1209199"/>
                      <a:pt x="85249" y="1210151"/>
                    </a:cubicBezTo>
                    <a:cubicBezTo>
                      <a:pt x="85249" y="1216819"/>
                      <a:pt x="90011" y="1221581"/>
                      <a:pt x="96679" y="1222534"/>
                    </a:cubicBezTo>
                    <a:cubicBezTo>
                      <a:pt x="90011" y="1224439"/>
                      <a:pt x="84296" y="1230154"/>
                      <a:pt x="84296" y="1237774"/>
                    </a:cubicBezTo>
                    <a:cubicBezTo>
                      <a:pt x="84296" y="1246346"/>
                      <a:pt x="90964" y="1253966"/>
                      <a:pt x="100489" y="1253966"/>
                    </a:cubicBezTo>
                    <a:cubicBezTo>
                      <a:pt x="108109" y="1253966"/>
                      <a:pt x="113824" y="1248251"/>
                      <a:pt x="115729" y="1241584"/>
                    </a:cubicBezTo>
                    <a:cubicBezTo>
                      <a:pt x="119539" y="1250156"/>
                      <a:pt x="129064" y="1256824"/>
                      <a:pt x="139541" y="1256824"/>
                    </a:cubicBezTo>
                    <a:cubicBezTo>
                      <a:pt x="139541" y="1256824"/>
                      <a:pt x="140494" y="1256824"/>
                      <a:pt x="140494" y="1256824"/>
                    </a:cubicBezTo>
                    <a:cubicBezTo>
                      <a:pt x="140494" y="1256824"/>
                      <a:pt x="140494" y="1257776"/>
                      <a:pt x="140494" y="1257776"/>
                    </a:cubicBezTo>
                    <a:cubicBezTo>
                      <a:pt x="135731" y="1260634"/>
                      <a:pt x="131921" y="1266349"/>
                      <a:pt x="130016" y="1272064"/>
                    </a:cubicBezTo>
                    <a:cubicBezTo>
                      <a:pt x="124301" y="1269206"/>
                      <a:pt x="117634" y="1267301"/>
                      <a:pt x="110966" y="1267301"/>
                    </a:cubicBezTo>
                    <a:cubicBezTo>
                      <a:pt x="101441" y="1267301"/>
                      <a:pt x="91916" y="1271111"/>
                      <a:pt x="85249" y="1276826"/>
                    </a:cubicBezTo>
                    <a:cubicBezTo>
                      <a:pt x="83344" y="1274921"/>
                      <a:pt x="80486" y="1273969"/>
                      <a:pt x="77629" y="1273969"/>
                    </a:cubicBezTo>
                    <a:cubicBezTo>
                      <a:pt x="70009" y="1273969"/>
                      <a:pt x="64294" y="1279684"/>
                      <a:pt x="64294" y="1287304"/>
                    </a:cubicBezTo>
                    <a:cubicBezTo>
                      <a:pt x="64294" y="1288256"/>
                      <a:pt x="64294" y="1289209"/>
                      <a:pt x="64294" y="1290161"/>
                    </a:cubicBezTo>
                    <a:cubicBezTo>
                      <a:pt x="64294" y="1290161"/>
                      <a:pt x="64294" y="1290161"/>
                      <a:pt x="64294" y="1291114"/>
                    </a:cubicBezTo>
                    <a:cubicBezTo>
                      <a:pt x="62389" y="1291114"/>
                      <a:pt x="61436" y="1290161"/>
                      <a:pt x="59531" y="1290161"/>
                    </a:cubicBezTo>
                    <a:cubicBezTo>
                      <a:pt x="49054" y="1290161"/>
                      <a:pt x="40481" y="1298734"/>
                      <a:pt x="40481" y="1309211"/>
                    </a:cubicBezTo>
                    <a:cubicBezTo>
                      <a:pt x="40481" y="1319689"/>
                      <a:pt x="49054" y="1328261"/>
                      <a:pt x="59531" y="1328261"/>
                    </a:cubicBezTo>
                    <a:cubicBezTo>
                      <a:pt x="65246" y="1328261"/>
                      <a:pt x="70009" y="1326356"/>
                      <a:pt x="73819" y="1322546"/>
                    </a:cubicBezTo>
                    <a:cubicBezTo>
                      <a:pt x="79534" y="1337786"/>
                      <a:pt x="94774" y="1348264"/>
                      <a:pt x="111919" y="1348264"/>
                    </a:cubicBezTo>
                    <a:cubicBezTo>
                      <a:pt x="122396" y="1348264"/>
                      <a:pt x="131921" y="1344454"/>
                      <a:pt x="139541" y="1337786"/>
                    </a:cubicBezTo>
                    <a:cubicBezTo>
                      <a:pt x="137636" y="1339691"/>
                      <a:pt x="136684" y="1342549"/>
                      <a:pt x="136684" y="1345406"/>
                    </a:cubicBezTo>
                    <a:cubicBezTo>
                      <a:pt x="136684" y="1345406"/>
                      <a:pt x="136684" y="1345406"/>
                      <a:pt x="136684" y="1345406"/>
                    </a:cubicBezTo>
                    <a:cubicBezTo>
                      <a:pt x="125254" y="1350169"/>
                      <a:pt x="116681" y="1360646"/>
                      <a:pt x="116681" y="1373981"/>
                    </a:cubicBezTo>
                    <a:cubicBezTo>
                      <a:pt x="116681" y="1380649"/>
                      <a:pt x="119539" y="1387316"/>
                      <a:pt x="123349" y="1393031"/>
                    </a:cubicBezTo>
                    <a:cubicBezTo>
                      <a:pt x="120491" y="1391126"/>
                      <a:pt x="117634" y="1390174"/>
                      <a:pt x="113824" y="1390174"/>
                    </a:cubicBezTo>
                    <a:cubicBezTo>
                      <a:pt x="108109" y="1390174"/>
                      <a:pt x="102394" y="1393984"/>
                      <a:pt x="99536" y="1398746"/>
                    </a:cubicBezTo>
                    <a:cubicBezTo>
                      <a:pt x="99536" y="1398746"/>
                      <a:pt x="99536" y="1398746"/>
                      <a:pt x="98584" y="1398746"/>
                    </a:cubicBezTo>
                    <a:cubicBezTo>
                      <a:pt x="95726" y="1398746"/>
                      <a:pt x="92869" y="1399699"/>
                      <a:pt x="90964" y="1400651"/>
                    </a:cubicBezTo>
                    <a:cubicBezTo>
                      <a:pt x="83344" y="1391126"/>
                      <a:pt x="71914" y="1384459"/>
                      <a:pt x="59531" y="1384459"/>
                    </a:cubicBezTo>
                    <a:cubicBezTo>
                      <a:pt x="50006" y="1384459"/>
                      <a:pt x="40481" y="1388269"/>
                      <a:pt x="33814" y="1393984"/>
                    </a:cubicBezTo>
                    <a:cubicBezTo>
                      <a:pt x="33814" y="1393984"/>
                      <a:pt x="32861" y="1393984"/>
                      <a:pt x="32861" y="1393984"/>
                    </a:cubicBezTo>
                    <a:cubicBezTo>
                      <a:pt x="30004" y="1393984"/>
                      <a:pt x="27146" y="1396841"/>
                      <a:pt x="27146" y="1399699"/>
                    </a:cubicBezTo>
                    <a:cubicBezTo>
                      <a:pt x="27146" y="1400651"/>
                      <a:pt x="27146" y="1400651"/>
                      <a:pt x="27146" y="1400651"/>
                    </a:cubicBezTo>
                    <a:cubicBezTo>
                      <a:pt x="23336" y="1406366"/>
                      <a:pt x="20479" y="1413034"/>
                      <a:pt x="19526" y="1420654"/>
                    </a:cubicBezTo>
                    <a:cubicBezTo>
                      <a:pt x="11906" y="1423511"/>
                      <a:pt x="7144" y="1430179"/>
                      <a:pt x="7144" y="1437799"/>
                    </a:cubicBezTo>
                    <a:cubicBezTo>
                      <a:pt x="7144" y="1448276"/>
                      <a:pt x="15716" y="1456849"/>
                      <a:pt x="26194" y="1456849"/>
                    </a:cubicBezTo>
                    <a:cubicBezTo>
                      <a:pt x="29051" y="1456849"/>
                      <a:pt x="31909" y="1455896"/>
                      <a:pt x="34766" y="1454944"/>
                    </a:cubicBezTo>
                    <a:cubicBezTo>
                      <a:pt x="41434" y="1460659"/>
                      <a:pt x="50006" y="1463516"/>
                      <a:pt x="59531" y="1463516"/>
                    </a:cubicBezTo>
                    <a:cubicBezTo>
                      <a:pt x="79534" y="1463516"/>
                      <a:pt x="96679" y="1448276"/>
                      <a:pt x="98584" y="1429226"/>
                    </a:cubicBezTo>
                    <a:cubicBezTo>
                      <a:pt x="98584" y="1429226"/>
                      <a:pt x="98584" y="1429226"/>
                      <a:pt x="98584" y="1429226"/>
                    </a:cubicBezTo>
                    <a:cubicBezTo>
                      <a:pt x="103346" y="1429226"/>
                      <a:pt x="108109" y="1426369"/>
                      <a:pt x="110966" y="1422559"/>
                    </a:cubicBezTo>
                    <a:cubicBezTo>
                      <a:pt x="111919" y="1422559"/>
                      <a:pt x="112871" y="1422559"/>
                      <a:pt x="112871" y="1422559"/>
                    </a:cubicBezTo>
                    <a:cubicBezTo>
                      <a:pt x="122396" y="1422559"/>
                      <a:pt x="129064" y="1414939"/>
                      <a:pt x="129064" y="1406366"/>
                    </a:cubicBezTo>
                    <a:cubicBezTo>
                      <a:pt x="129064" y="1403509"/>
                      <a:pt x="128111" y="1399699"/>
                      <a:pt x="126206" y="1397794"/>
                    </a:cubicBezTo>
                    <a:cubicBezTo>
                      <a:pt x="131921" y="1402556"/>
                      <a:pt x="138589" y="1405414"/>
                      <a:pt x="146209" y="1405414"/>
                    </a:cubicBezTo>
                    <a:cubicBezTo>
                      <a:pt x="158591" y="1405414"/>
                      <a:pt x="169069" y="1398746"/>
                      <a:pt x="173831" y="1388269"/>
                    </a:cubicBezTo>
                    <a:cubicBezTo>
                      <a:pt x="174784" y="1388269"/>
                      <a:pt x="175736" y="1388269"/>
                      <a:pt x="176689" y="1388269"/>
                    </a:cubicBezTo>
                    <a:cubicBezTo>
                      <a:pt x="176689" y="1388269"/>
                      <a:pt x="177641" y="1388269"/>
                      <a:pt x="177641" y="1388269"/>
                    </a:cubicBezTo>
                    <a:cubicBezTo>
                      <a:pt x="184309" y="1401604"/>
                      <a:pt x="197644" y="1410176"/>
                      <a:pt x="212884" y="1410176"/>
                    </a:cubicBezTo>
                    <a:cubicBezTo>
                      <a:pt x="227171" y="1410176"/>
                      <a:pt x="239554" y="1402556"/>
                      <a:pt x="246221" y="1391126"/>
                    </a:cubicBezTo>
                    <a:cubicBezTo>
                      <a:pt x="246221" y="1391126"/>
                      <a:pt x="247174" y="1391126"/>
                      <a:pt x="247174" y="1391126"/>
                    </a:cubicBezTo>
                    <a:cubicBezTo>
                      <a:pt x="250984" y="1391126"/>
                      <a:pt x="253841" y="1388269"/>
                      <a:pt x="253841" y="1383506"/>
                    </a:cubicBezTo>
                    <a:cubicBezTo>
                      <a:pt x="253841" y="1380649"/>
                      <a:pt x="252889" y="1378744"/>
                      <a:pt x="250984" y="1377791"/>
                    </a:cubicBezTo>
                    <a:cubicBezTo>
                      <a:pt x="251936" y="1374934"/>
                      <a:pt x="251936" y="1373029"/>
                      <a:pt x="251936" y="1370171"/>
                    </a:cubicBezTo>
                    <a:cubicBezTo>
                      <a:pt x="251936" y="1348264"/>
                      <a:pt x="234791" y="1331119"/>
                      <a:pt x="212884" y="1331119"/>
                    </a:cubicBezTo>
                    <a:cubicBezTo>
                      <a:pt x="210979" y="1331119"/>
                      <a:pt x="208121" y="1331119"/>
                      <a:pt x="206216" y="1332071"/>
                    </a:cubicBezTo>
                    <a:cubicBezTo>
                      <a:pt x="204311" y="1331119"/>
                      <a:pt x="201454" y="1331119"/>
                      <a:pt x="199549" y="1331119"/>
                    </a:cubicBezTo>
                    <a:cubicBezTo>
                      <a:pt x="199549" y="1325404"/>
                      <a:pt x="194786" y="1320641"/>
                      <a:pt x="188119" y="1320641"/>
                    </a:cubicBezTo>
                    <a:cubicBezTo>
                      <a:pt x="181451" y="1320641"/>
                      <a:pt x="176689" y="1325404"/>
                      <a:pt x="176689" y="1332071"/>
                    </a:cubicBezTo>
                    <a:cubicBezTo>
                      <a:pt x="176689" y="1332071"/>
                      <a:pt x="176689" y="1333024"/>
                      <a:pt x="176689" y="1333024"/>
                    </a:cubicBezTo>
                    <a:cubicBezTo>
                      <a:pt x="172879" y="1331119"/>
                      <a:pt x="169069" y="1329214"/>
                      <a:pt x="165259" y="1329214"/>
                    </a:cubicBezTo>
                    <a:cubicBezTo>
                      <a:pt x="159544" y="1329214"/>
                      <a:pt x="154781" y="1331119"/>
                      <a:pt x="150019" y="1334929"/>
                    </a:cubicBezTo>
                    <a:cubicBezTo>
                      <a:pt x="149066" y="1334929"/>
                      <a:pt x="148114" y="1333976"/>
                      <a:pt x="147161" y="1333976"/>
                    </a:cubicBezTo>
                    <a:cubicBezTo>
                      <a:pt x="144304" y="1333976"/>
                      <a:pt x="141446" y="1334929"/>
                      <a:pt x="139541" y="1336834"/>
                    </a:cubicBezTo>
                    <a:cubicBezTo>
                      <a:pt x="147161" y="1329214"/>
                      <a:pt x="150971" y="1319689"/>
                      <a:pt x="150971" y="1308259"/>
                    </a:cubicBezTo>
                    <a:cubicBezTo>
                      <a:pt x="150971" y="1306354"/>
                      <a:pt x="150971" y="1305401"/>
                      <a:pt x="150019" y="1303496"/>
                    </a:cubicBezTo>
                    <a:cubicBezTo>
                      <a:pt x="150971" y="1303496"/>
                      <a:pt x="150971" y="1303496"/>
                      <a:pt x="151924" y="1303496"/>
                    </a:cubicBezTo>
                    <a:cubicBezTo>
                      <a:pt x="165259" y="1303496"/>
                      <a:pt x="176689" y="1293019"/>
                      <a:pt x="176689" y="1278731"/>
                    </a:cubicBezTo>
                    <a:cubicBezTo>
                      <a:pt x="176689" y="1266349"/>
                      <a:pt x="167164" y="1255871"/>
                      <a:pt x="153829" y="1254919"/>
                    </a:cubicBezTo>
                    <a:cubicBezTo>
                      <a:pt x="153829" y="1253966"/>
                      <a:pt x="153829" y="1253014"/>
                      <a:pt x="152876" y="1253014"/>
                    </a:cubicBezTo>
                    <a:cubicBezTo>
                      <a:pt x="154781" y="1252061"/>
                      <a:pt x="155734" y="1251109"/>
                      <a:pt x="156686" y="1249204"/>
                    </a:cubicBezTo>
                    <a:cubicBezTo>
                      <a:pt x="164306" y="1247299"/>
                      <a:pt x="170021" y="1240631"/>
                      <a:pt x="170021" y="1233011"/>
                    </a:cubicBezTo>
                    <a:cubicBezTo>
                      <a:pt x="170021" y="1230154"/>
                      <a:pt x="169069" y="1227296"/>
                      <a:pt x="168116" y="1224439"/>
                    </a:cubicBezTo>
                    <a:cubicBezTo>
                      <a:pt x="172879" y="1223486"/>
                      <a:pt x="176689" y="1219676"/>
                      <a:pt x="176689" y="1213961"/>
                    </a:cubicBezTo>
                    <a:cubicBezTo>
                      <a:pt x="176689" y="1209199"/>
                      <a:pt x="173831" y="1206341"/>
                      <a:pt x="170021" y="1204436"/>
                    </a:cubicBezTo>
                    <a:cubicBezTo>
                      <a:pt x="176689" y="1198721"/>
                      <a:pt x="180499" y="1190149"/>
                      <a:pt x="180499" y="1181576"/>
                    </a:cubicBezTo>
                    <a:cubicBezTo>
                      <a:pt x="180499" y="1167289"/>
                      <a:pt x="170974" y="1155859"/>
                      <a:pt x="158591" y="1152049"/>
                    </a:cubicBezTo>
                    <a:cubicBezTo>
                      <a:pt x="160496" y="1152049"/>
                      <a:pt x="162401" y="1153001"/>
                      <a:pt x="165259" y="1153001"/>
                    </a:cubicBezTo>
                    <a:cubicBezTo>
                      <a:pt x="166211" y="1153001"/>
                      <a:pt x="167164" y="1153001"/>
                      <a:pt x="169069" y="1153001"/>
                    </a:cubicBezTo>
                    <a:cubicBezTo>
                      <a:pt x="169069" y="1153001"/>
                      <a:pt x="169069" y="1153001"/>
                      <a:pt x="169069" y="1153001"/>
                    </a:cubicBezTo>
                    <a:cubicBezTo>
                      <a:pt x="169069" y="1157764"/>
                      <a:pt x="172879" y="1161574"/>
                      <a:pt x="177641" y="1161574"/>
                    </a:cubicBezTo>
                    <a:cubicBezTo>
                      <a:pt x="177641" y="1161574"/>
                      <a:pt x="177641" y="1161574"/>
                      <a:pt x="178594" y="1161574"/>
                    </a:cubicBezTo>
                    <a:cubicBezTo>
                      <a:pt x="178594" y="1161574"/>
                      <a:pt x="178594" y="1161574"/>
                      <a:pt x="178594" y="1162526"/>
                    </a:cubicBezTo>
                    <a:cubicBezTo>
                      <a:pt x="178594" y="1170146"/>
                      <a:pt x="182404" y="1176814"/>
                      <a:pt x="188119" y="1180624"/>
                    </a:cubicBezTo>
                    <a:cubicBezTo>
                      <a:pt x="186214" y="1184434"/>
                      <a:pt x="185261" y="1188244"/>
                      <a:pt x="185261" y="1193006"/>
                    </a:cubicBezTo>
                    <a:cubicBezTo>
                      <a:pt x="185261" y="1207294"/>
                      <a:pt x="195739" y="1219676"/>
                      <a:pt x="210026" y="1221581"/>
                    </a:cubicBezTo>
                    <a:cubicBezTo>
                      <a:pt x="207169" y="1222534"/>
                      <a:pt x="205264" y="1226344"/>
                      <a:pt x="205264" y="1229201"/>
                    </a:cubicBezTo>
                    <a:cubicBezTo>
                      <a:pt x="205264" y="1233964"/>
                      <a:pt x="209074" y="1237774"/>
                      <a:pt x="213836" y="1237774"/>
                    </a:cubicBezTo>
                    <a:cubicBezTo>
                      <a:pt x="218599" y="1237774"/>
                      <a:pt x="222409" y="1233964"/>
                      <a:pt x="222409" y="1229201"/>
                    </a:cubicBezTo>
                    <a:cubicBezTo>
                      <a:pt x="222409" y="1225391"/>
                      <a:pt x="220504" y="1222534"/>
                      <a:pt x="217646" y="1221581"/>
                    </a:cubicBezTo>
                    <a:cubicBezTo>
                      <a:pt x="218599" y="1221581"/>
                      <a:pt x="218599" y="1221581"/>
                      <a:pt x="219551" y="1221581"/>
                    </a:cubicBezTo>
                    <a:cubicBezTo>
                      <a:pt x="221456" y="1222534"/>
                      <a:pt x="223361" y="1223486"/>
                      <a:pt x="226219" y="1223486"/>
                    </a:cubicBezTo>
                    <a:cubicBezTo>
                      <a:pt x="233839" y="1223486"/>
                      <a:pt x="239554" y="1217771"/>
                      <a:pt x="239554" y="1210151"/>
                    </a:cubicBezTo>
                    <a:cubicBezTo>
                      <a:pt x="239554" y="1210151"/>
                      <a:pt x="239554" y="1209199"/>
                      <a:pt x="239554" y="1209199"/>
                    </a:cubicBezTo>
                    <a:cubicBezTo>
                      <a:pt x="242411" y="1205389"/>
                      <a:pt x="243364" y="1201579"/>
                      <a:pt x="244316" y="1196816"/>
                    </a:cubicBezTo>
                    <a:cubicBezTo>
                      <a:pt x="245269" y="1196816"/>
                      <a:pt x="245269" y="1196816"/>
                      <a:pt x="246221" y="1196816"/>
                    </a:cubicBezTo>
                    <a:cubicBezTo>
                      <a:pt x="250984" y="1196816"/>
                      <a:pt x="254794" y="1193006"/>
                      <a:pt x="254794" y="1188244"/>
                    </a:cubicBezTo>
                    <a:cubicBezTo>
                      <a:pt x="254794" y="1185386"/>
                      <a:pt x="252889" y="1183481"/>
                      <a:pt x="250984" y="1181576"/>
                    </a:cubicBezTo>
                    <a:cubicBezTo>
                      <a:pt x="255746" y="1180624"/>
                      <a:pt x="259556" y="1176814"/>
                      <a:pt x="259556" y="1172051"/>
                    </a:cubicBezTo>
                    <a:cubicBezTo>
                      <a:pt x="259556" y="1167289"/>
                      <a:pt x="256699" y="1164431"/>
                      <a:pt x="252889" y="1162526"/>
                    </a:cubicBezTo>
                    <a:cubicBezTo>
                      <a:pt x="254794" y="1159669"/>
                      <a:pt x="255746" y="1156811"/>
                      <a:pt x="255746" y="1153001"/>
                    </a:cubicBezTo>
                    <a:cubicBezTo>
                      <a:pt x="255746" y="1144429"/>
                      <a:pt x="249079" y="1136809"/>
                      <a:pt x="239554" y="1136809"/>
                    </a:cubicBezTo>
                    <a:cubicBezTo>
                      <a:pt x="230981" y="1136809"/>
                      <a:pt x="223361" y="1143476"/>
                      <a:pt x="223361" y="1153001"/>
                    </a:cubicBezTo>
                    <a:cubicBezTo>
                      <a:pt x="223361" y="1161574"/>
                      <a:pt x="230029" y="1169194"/>
                      <a:pt x="239554" y="1169194"/>
                    </a:cubicBezTo>
                    <a:cubicBezTo>
                      <a:pt x="239554" y="1169194"/>
                      <a:pt x="240506" y="1169194"/>
                      <a:pt x="240506" y="1169194"/>
                    </a:cubicBezTo>
                    <a:cubicBezTo>
                      <a:pt x="240506" y="1170146"/>
                      <a:pt x="239554" y="1171099"/>
                      <a:pt x="239554" y="1172051"/>
                    </a:cubicBezTo>
                    <a:cubicBezTo>
                      <a:pt x="239554" y="1175861"/>
                      <a:pt x="241459" y="1178719"/>
                      <a:pt x="244316" y="1180624"/>
                    </a:cubicBezTo>
                    <a:cubicBezTo>
                      <a:pt x="243364" y="1180624"/>
                      <a:pt x="242411" y="1180624"/>
                      <a:pt x="241459" y="1181576"/>
                    </a:cubicBezTo>
                    <a:cubicBezTo>
                      <a:pt x="237649" y="1173956"/>
                      <a:pt x="231934" y="1168241"/>
                      <a:pt x="223361" y="1165384"/>
                    </a:cubicBezTo>
                    <a:cubicBezTo>
                      <a:pt x="223361" y="1164431"/>
                      <a:pt x="223361" y="1163479"/>
                      <a:pt x="223361" y="1162526"/>
                    </a:cubicBezTo>
                    <a:cubicBezTo>
                      <a:pt x="223361" y="1150144"/>
                      <a:pt x="213836" y="1140619"/>
                      <a:pt x="201454" y="1140619"/>
                    </a:cubicBezTo>
                    <a:cubicBezTo>
                      <a:pt x="197644" y="1140619"/>
                      <a:pt x="193834" y="1141571"/>
                      <a:pt x="190976" y="1143476"/>
                    </a:cubicBezTo>
                    <a:cubicBezTo>
                      <a:pt x="196691" y="1136809"/>
                      <a:pt x="201454" y="1128236"/>
                      <a:pt x="201454" y="1118711"/>
                    </a:cubicBezTo>
                    <a:cubicBezTo>
                      <a:pt x="201454" y="1115854"/>
                      <a:pt x="201454" y="1113949"/>
                      <a:pt x="200501" y="1111091"/>
                    </a:cubicBezTo>
                    <a:cubicBezTo>
                      <a:pt x="203359" y="1111091"/>
                      <a:pt x="205264" y="1108234"/>
                      <a:pt x="205264" y="1105376"/>
                    </a:cubicBezTo>
                    <a:cubicBezTo>
                      <a:pt x="205264" y="1102519"/>
                      <a:pt x="202406" y="1099661"/>
                      <a:pt x="199549" y="1099661"/>
                    </a:cubicBezTo>
                    <a:cubicBezTo>
                      <a:pt x="198596" y="1099661"/>
                      <a:pt x="197644" y="1099661"/>
                      <a:pt x="196691" y="1100614"/>
                    </a:cubicBezTo>
                    <a:cubicBezTo>
                      <a:pt x="195739" y="1098709"/>
                      <a:pt x="194786" y="1097756"/>
                      <a:pt x="193834" y="1096804"/>
                    </a:cubicBezTo>
                    <a:cubicBezTo>
                      <a:pt x="200501" y="1093946"/>
                      <a:pt x="205264" y="1088231"/>
                      <a:pt x="207169" y="1081564"/>
                    </a:cubicBezTo>
                    <a:cubicBezTo>
                      <a:pt x="219551" y="1077754"/>
                      <a:pt x="228124" y="1066324"/>
                      <a:pt x="228124" y="1052989"/>
                    </a:cubicBezTo>
                    <a:cubicBezTo>
                      <a:pt x="228124" y="1051084"/>
                      <a:pt x="228124" y="1049179"/>
                      <a:pt x="227171" y="1048226"/>
                    </a:cubicBezTo>
                    <a:cubicBezTo>
                      <a:pt x="230029" y="1049179"/>
                      <a:pt x="232886" y="1050131"/>
                      <a:pt x="236696" y="1050131"/>
                    </a:cubicBezTo>
                    <a:cubicBezTo>
                      <a:pt x="245269" y="1050131"/>
                      <a:pt x="251936" y="1047274"/>
                      <a:pt x="257651" y="1042511"/>
                    </a:cubicBezTo>
                    <a:cubicBezTo>
                      <a:pt x="259556" y="1043464"/>
                      <a:pt x="261461" y="1043464"/>
                      <a:pt x="263366" y="1043464"/>
                    </a:cubicBezTo>
                    <a:cubicBezTo>
                      <a:pt x="273844" y="1043464"/>
                      <a:pt x="282416" y="1034891"/>
                      <a:pt x="282416" y="1024414"/>
                    </a:cubicBezTo>
                    <a:cubicBezTo>
                      <a:pt x="282416" y="1020604"/>
                      <a:pt x="281464" y="1016794"/>
                      <a:pt x="279559" y="1013936"/>
                    </a:cubicBezTo>
                    <a:cubicBezTo>
                      <a:pt x="287179" y="1012984"/>
                      <a:pt x="292894" y="1007269"/>
                      <a:pt x="295751" y="1000601"/>
                    </a:cubicBezTo>
                    <a:cubicBezTo>
                      <a:pt x="294799" y="1002506"/>
                      <a:pt x="294799" y="1004411"/>
                      <a:pt x="294799" y="1006316"/>
                    </a:cubicBezTo>
                    <a:cubicBezTo>
                      <a:pt x="294799" y="1007269"/>
                      <a:pt x="294799" y="1008221"/>
                      <a:pt x="294799" y="1009174"/>
                    </a:cubicBezTo>
                    <a:cubicBezTo>
                      <a:pt x="293846" y="1011079"/>
                      <a:pt x="293846" y="1012984"/>
                      <a:pt x="293846" y="1015841"/>
                    </a:cubicBezTo>
                    <a:cubicBezTo>
                      <a:pt x="293846" y="1019651"/>
                      <a:pt x="295751" y="1023461"/>
                      <a:pt x="297656" y="1026319"/>
                    </a:cubicBezTo>
                    <a:cubicBezTo>
                      <a:pt x="290036" y="1032034"/>
                      <a:pt x="284321" y="1040606"/>
                      <a:pt x="284321" y="1051084"/>
                    </a:cubicBezTo>
                    <a:cubicBezTo>
                      <a:pt x="284321" y="1052036"/>
                      <a:pt x="284321" y="1052036"/>
                      <a:pt x="284321" y="1052989"/>
                    </a:cubicBezTo>
                    <a:cubicBezTo>
                      <a:pt x="283369" y="1052036"/>
                      <a:pt x="281464" y="1052036"/>
                      <a:pt x="280511" y="1052036"/>
                    </a:cubicBezTo>
                    <a:cubicBezTo>
                      <a:pt x="273844" y="1052036"/>
                      <a:pt x="268129" y="1057751"/>
                      <a:pt x="268129" y="1064419"/>
                    </a:cubicBezTo>
                    <a:cubicBezTo>
                      <a:pt x="268129" y="1070134"/>
                      <a:pt x="271939" y="1074896"/>
                      <a:pt x="277654" y="1075849"/>
                    </a:cubicBezTo>
                    <a:cubicBezTo>
                      <a:pt x="277654" y="1075849"/>
                      <a:pt x="277654" y="1076801"/>
                      <a:pt x="277654" y="1076801"/>
                    </a:cubicBezTo>
                    <a:cubicBezTo>
                      <a:pt x="277654" y="1086326"/>
                      <a:pt x="285274" y="1094899"/>
                      <a:pt x="295751" y="1094899"/>
                    </a:cubicBezTo>
                    <a:cubicBezTo>
                      <a:pt x="298609" y="1094899"/>
                      <a:pt x="300514" y="1093946"/>
                      <a:pt x="303371" y="1092994"/>
                    </a:cubicBezTo>
                    <a:cubicBezTo>
                      <a:pt x="301466" y="1094899"/>
                      <a:pt x="300514" y="1097756"/>
                      <a:pt x="300514" y="1100614"/>
                    </a:cubicBezTo>
                    <a:cubicBezTo>
                      <a:pt x="300514" y="1104424"/>
                      <a:pt x="301466" y="1107281"/>
                      <a:pt x="304324" y="1110139"/>
                    </a:cubicBezTo>
                    <a:cubicBezTo>
                      <a:pt x="304324" y="1110139"/>
                      <a:pt x="303371" y="1110139"/>
                      <a:pt x="303371" y="1110139"/>
                    </a:cubicBezTo>
                    <a:cubicBezTo>
                      <a:pt x="285274" y="1110139"/>
                      <a:pt x="270986" y="1124426"/>
                      <a:pt x="270986" y="1142524"/>
                    </a:cubicBezTo>
                    <a:cubicBezTo>
                      <a:pt x="270986" y="1153954"/>
                      <a:pt x="276701" y="1163479"/>
                      <a:pt x="285274" y="1169194"/>
                    </a:cubicBezTo>
                    <a:cubicBezTo>
                      <a:pt x="286226" y="1171099"/>
                      <a:pt x="287179" y="1173004"/>
                      <a:pt x="288131" y="1174909"/>
                    </a:cubicBezTo>
                    <a:cubicBezTo>
                      <a:pt x="283369" y="1179671"/>
                      <a:pt x="280511" y="1187291"/>
                      <a:pt x="280511" y="1193959"/>
                    </a:cubicBezTo>
                    <a:cubicBezTo>
                      <a:pt x="272891" y="1194911"/>
                      <a:pt x="266224" y="1201579"/>
                      <a:pt x="266224" y="1210151"/>
                    </a:cubicBezTo>
                    <a:cubicBezTo>
                      <a:pt x="266224" y="1213009"/>
                      <a:pt x="267176" y="1216819"/>
                      <a:pt x="269081" y="1218724"/>
                    </a:cubicBezTo>
                    <a:cubicBezTo>
                      <a:pt x="265271" y="1217771"/>
                      <a:pt x="262414" y="1216819"/>
                      <a:pt x="258604" y="1216819"/>
                    </a:cubicBezTo>
                    <a:cubicBezTo>
                      <a:pt x="241459" y="1216819"/>
                      <a:pt x="227171" y="1231106"/>
                      <a:pt x="227171" y="1248251"/>
                    </a:cubicBezTo>
                    <a:cubicBezTo>
                      <a:pt x="227171" y="1265396"/>
                      <a:pt x="241459" y="1279684"/>
                      <a:pt x="258604" y="1279684"/>
                    </a:cubicBezTo>
                    <a:cubicBezTo>
                      <a:pt x="270034" y="1279684"/>
                      <a:pt x="279559" y="1273969"/>
                      <a:pt x="285274" y="1264444"/>
                    </a:cubicBezTo>
                    <a:cubicBezTo>
                      <a:pt x="288131" y="1265396"/>
                      <a:pt x="290989" y="1266349"/>
                      <a:pt x="293846" y="1266349"/>
                    </a:cubicBezTo>
                    <a:cubicBezTo>
                      <a:pt x="303371" y="1266349"/>
                      <a:pt x="311944" y="1261586"/>
                      <a:pt x="316706" y="1253966"/>
                    </a:cubicBezTo>
                    <a:cubicBezTo>
                      <a:pt x="318611" y="1253014"/>
                      <a:pt x="320516" y="1251109"/>
                      <a:pt x="321469" y="1249204"/>
                    </a:cubicBezTo>
                    <a:cubicBezTo>
                      <a:pt x="321469" y="1254919"/>
                      <a:pt x="323374" y="1259681"/>
                      <a:pt x="326231" y="1263491"/>
                    </a:cubicBezTo>
                    <a:cubicBezTo>
                      <a:pt x="326231" y="1263491"/>
                      <a:pt x="326231" y="1264444"/>
                      <a:pt x="326231" y="1264444"/>
                    </a:cubicBezTo>
                    <a:cubicBezTo>
                      <a:pt x="326231" y="1268254"/>
                      <a:pt x="327184" y="1272064"/>
                      <a:pt x="328136" y="1275874"/>
                    </a:cubicBezTo>
                    <a:cubicBezTo>
                      <a:pt x="325279" y="1278731"/>
                      <a:pt x="323374" y="1281589"/>
                      <a:pt x="322421" y="1285399"/>
                    </a:cubicBezTo>
                    <a:cubicBezTo>
                      <a:pt x="319564" y="1282541"/>
                      <a:pt x="315754" y="1280636"/>
                      <a:pt x="310991" y="1279684"/>
                    </a:cubicBezTo>
                    <a:cubicBezTo>
                      <a:pt x="310991" y="1275874"/>
                      <a:pt x="308134" y="1273016"/>
                      <a:pt x="304324" y="1273016"/>
                    </a:cubicBezTo>
                    <a:cubicBezTo>
                      <a:pt x="300514" y="1273016"/>
                      <a:pt x="297656" y="1275874"/>
                      <a:pt x="297656" y="1279684"/>
                    </a:cubicBezTo>
                    <a:cubicBezTo>
                      <a:pt x="297656" y="1281589"/>
                      <a:pt x="298609" y="1282541"/>
                      <a:pt x="299561" y="1284446"/>
                    </a:cubicBezTo>
                    <a:cubicBezTo>
                      <a:pt x="296704" y="1287304"/>
                      <a:pt x="294799" y="1292066"/>
                      <a:pt x="294799" y="1296829"/>
                    </a:cubicBezTo>
                    <a:cubicBezTo>
                      <a:pt x="294799" y="1300639"/>
                      <a:pt x="295751" y="1304449"/>
                      <a:pt x="298609" y="1307306"/>
                    </a:cubicBezTo>
                    <a:cubicBezTo>
                      <a:pt x="298609" y="1307306"/>
                      <a:pt x="298609" y="1307306"/>
                      <a:pt x="298609" y="1307306"/>
                    </a:cubicBezTo>
                    <a:cubicBezTo>
                      <a:pt x="298609" y="1312069"/>
                      <a:pt x="302419" y="1316831"/>
                      <a:pt x="308134" y="1316831"/>
                    </a:cubicBezTo>
                    <a:cubicBezTo>
                      <a:pt x="310991" y="1316831"/>
                      <a:pt x="312896" y="1315879"/>
                      <a:pt x="314801" y="1313974"/>
                    </a:cubicBezTo>
                    <a:cubicBezTo>
                      <a:pt x="320516" y="1313021"/>
                      <a:pt x="326231" y="1308259"/>
                      <a:pt x="328136" y="1302544"/>
                    </a:cubicBezTo>
                    <a:cubicBezTo>
                      <a:pt x="331946" y="1307306"/>
                      <a:pt x="336709" y="1310164"/>
                      <a:pt x="343376" y="1310164"/>
                    </a:cubicBezTo>
                    <a:cubicBezTo>
                      <a:pt x="347186" y="1310164"/>
                      <a:pt x="350996" y="1309211"/>
                      <a:pt x="353854" y="1306354"/>
                    </a:cubicBezTo>
                    <a:cubicBezTo>
                      <a:pt x="353854" y="1306354"/>
                      <a:pt x="353854" y="1307306"/>
                      <a:pt x="353854" y="1307306"/>
                    </a:cubicBezTo>
                    <a:cubicBezTo>
                      <a:pt x="353854" y="1315879"/>
                      <a:pt x="360521" y="1322546"/>
                      <a:pt x="369094" y="1322546"/>
                    </a:cubicBezTo>
                    <a:cubicBezTo>
                      <a:pt x="371951" y="1322546"/>
                      <a:pt x="373856" y="1321594"/>
                      <a:pt x="376714" y="1320641"/>
                    </a:cubicBezTo>
                    <a:cubicBezTo>
                      <a:pt x="378619" y="1322546"/>
                      <a:pt x="381476" y="1323499"/>
                      <a:pt x="384334" y="1323499"/>
                    </a:cubicBezTo>
                    <a:cubicBezTo>
                      <a:pt x="391001" y="1323499"/>
                      <a:pt x="396716" y="1317784"/>
                      <a:pt x="396716" y="1311116"/>
                    </a:cubicBezTo>
                    <a:cubicBezTo>
                      <a:pt x="396716" y="1310164"/>
                      <a:pt x="396716" y="1310164"/>
                      <a:pt x="396716" y="1309211"/>
                    </a:cubicBezTo>
                    <a:cubicBezTo>
                      <a:pt x="402431" y="1306354"/>
                      <a:pt x="406241" y="1300639"/>
                      <a:pt x="406241" y="1293971"/>
                    </a:cubicBezTo>
                    <a:cubicBezTo>
                      <a:pt x="406241" y="1287304"/>
                      <a:pt x="402431" y="1281589"/>
                      <a:pt x="397669" y="1278731"/>
                    </a:cubicBezTo>
                    <a:cubicBezTo>
                      <a:pt x="397669" y="1278731"/>
                      <a:pt x="397669" y="1278731"/>
                      <a:pt x="397669" y="1278731"/>
                    </a:cubicBezTo>
                    <a:cubicBezTo>
                      <a:pt x="399574" y="1279684"/>
                      <a:pt x="401479" y="1280636"/>
                      <a:pt x="404336" y="1280636"/>
                    </a:cubicBezTo>
                    <a:cubicBezTo>
                      <a:pt x="405289" y="1280636"/>
                      <a:pt x="407194" y="1280636"/>
                      <a:pt x="408146" y="1279684"/>
                    </a:cubicBezTo>
                    <a:cubicBezTo>
                      <a:pt x="411956" y="1283494"/>
                      <a:pt x="415766" y="1287304"/>
                      <a:pt x="421481" y="1288256"/>
                    </a:cubicBezTo>
                    <a:cubicBezTo>
                      <a:pt x="424339" y="1293971"/>
                      <a:pt x="431006" y="1296829"/>
                      <a:pt x="437674" y="1296829"/>
                    </a:cubicBezTo>
                    <a:cubicBezTo>
                      <a:pt x="448151" y="1296829"/>
                      <a:pt x="456724" y="1288256"/>
                      <a:pt x="456724" y="1277779"/>
                    </a:cubicBezTo>
                    <a:cubicBezTo>
                      <a:pt x="456724" y="1277779"/>
                      <a:pt x="456724" y="1276826"/>
                      <a:pt x="456724" y="1276826"/>
                    </a:cubicBezTo>
                    <a:cubicBezTo>
                      <a:pt x="460534" y="1279684"/>
                      <a:pt x="465296" y="1282541"/>
                      <a:pt x="471011" y="1284446"/>
                    </a:cubicBezTo>
                    <a:cubicBezTo>
                      <a:pt x="473869" y="1288256"/>
                      <a:pt x="479584" y="1291114"/>
                      <a:pt x="485299" y="1291114"/>
                    </a:cubicBezTo>
                    <a:cubicBezTo>
                      <a:pt x="491014" y="1291114"/>
                      <a:pt x="496729" y="1288256"/>
                      <a:pt x="499586" y="1283494"/>
                    </a:cubicBezTo>
                    <a:cubicBezTo>
                      <a:pt x="499586" y="1283494"/>
                      <a:pt x="500539" y="1284446"/>
                      <a:pt x="500539" y="1284446"/>
                    </a:cubicBezTo>
                    <a:cubicBezTo>
                      <a:pt x="499586" y="1285399"/>
                      <a:pt x="499586" y="1285399"/>
                      <a:pt x="498634" y="1286351"/>
                    </a:cubicBezTo>
                    <a:cubicBezTo>
                      <a:pt x="494824" y="1288256"/>
                      <a:pt x="491014" y="1293019"/>
                      <a:pt x="491014" y="1297781"/>
                    </a:cubicBezTo>
                    <a:cubicBezTo>
                      <a:pt x="486251" y="1301591"/>
                      <a:pt x="483394" y="1307306"/>
                      <a:pt x="483394" y="1313974"/>
                    </a:cubicBezTo>
                    <a:cubicBezTo>
                      <a:pt x="481489" y="1314926"/>
                      <a:pt x="478631" y="1315879"/>
                      <a:pt x="477679" y="1317784"/>
                    </a:cubicBezTo>
                    <a:cubicBezTo>
                      <a:pt x="475774" y="1316831"/>
                      <a:pt x="473869" y="1315879"/>
                      <a:pt x="471011" y="1315879"/>
                    </a:cubicBezTo>
                    <a:cubicBezTo>
                      <a:pt x="463391" y="1315879"/>
                      <a:pt x="457676" y="1321594"/>
                      <a:pt x="457676" y="1329214"/>
                    </a:cubicBezTo>
                    <a:cubicBezTo>
                      <a:pt x="457676" y="1336834"/>
                      <a:pt x="463391" y="1342549"/>
                      <a:pt x="471011" y="1342549"/>
                    </a:cubicBezTo>
                    <a:cubicBezTo>
                      <a:pt x="472916" y="1342549"/>
                      <a:pt x="473869" y="1342549"/>
                      <a:pt x="475774" y="1341596"/>
                    </a:cubicBezTo>
                    <a:cubicBezTo>
                      <a:pt x="475774" y="1341596"/>
                      <a:pt x="475774" y="1341596"/>
                      <a:pt x="475774" y="1341596"/>
                    </a:cubicBezTo>
                    <a:cubicBezTo>
                      <a:pt x="465296" y="1344454"/>
                      <a:pt x="456724" y="1352074"/>
                      <a:pt x="451961" y="1361599"/>
                    </a:cubicBezTo>
                    <a:cubicBezTo>
                      <a:pt x="450056" y="1359694"/>
                      <a:pt x="447199" y="1357789"/>
                      <a:pt x="444341" y="1356836"/>
                    </a:cubicBezTo>
                    <a:cubicBezTo>
                      <a:pt x="445294" y="1354931"/>
                      <a:pt x="446246" y="1352074"/>
                      <a:pt x="446246" y="1349216"/>
                    </a:cubicBezTo>
                    <a:cubicBezTo>
                      <a:pt x="446246" y="1339691"/>
                      <a:pt x="438626" y="1333024"/>
                      <a:pt x="430054" y="1333024"/>
                    </a:cubicBezTo>
                    <a:cubicBezTo>
                      <a:pt x="425291" y="1333024"/>
                      <a:pt x="421481" y="1334929"/>
                      <a:pt x="417671" y="1337786"/>
                    </a:cubicBezTo>
                    <a:cubicBezTo>
                      <a:pt x="415766" y="1334929"/>
                      <a:pt x="411956" y="1333024"/>
                      <a:pt x="408146" y="1333024"/>
                    </a:cubicBezTo>
                    <a:cubicBezTo>
                      <a:pt x="401479" y="1333024"/>
                      <a:pt x="395764" y="1338739"/>
                      <a:pt x="395764" y="1345406"/>
                    </a:cubicBezTo>
                    <a:cubicBezTo>
                      <a:pt x="395764" y="1350169"/>
                      <a:pt x="398621" y="1353979"/>
                      <a:pt x="401479" y="1355884"/>
                    </a:cubicBezTo>
                    <a:cubicBezTo>
                      <a:pt x="392906" y="1358741"/>
                      <a:pt x="386239" y="1366361"/>
                      <a:pt x="386239" y="1375886"/>
                    </a:cubicBezTo>
                    <a:cubicBezTo>
                      <a:pt x="386239" y="1376839"/>
                      <a:pt x="386239" y="1377791"/>
                      <a:pt x="386239" y="1379696"/>
                    </a:cubicBezTo>
                    <a:cubicBezTo>
                      <a:pt x="385286" y="1382554"/>
                      <a:pt x="385286" y="1384459"/>
                      <a:pt x="384334" y="1387316"/>
                    </a:cubicBezTo>
                    <a:cubicBezTo>
                      <a:pt x="382429" y="1389221"/>
                      <a:pt x="380524" y="1392079"/>
                      <a:pt x="379571" y="1394936"/>
                    </a:cubicBezTo>
                    <a:cubicBezTo>
                      <a:pt x="379571" y="1394936"/>
                      <a:pt x="378619" y="1394936"/>
                      <a:pt x="378619" y="1394936"/>
                    </a:cubicBezTo>
                    <a:cubicBezTo>
                      <a:pt x="378619" y="1394936"/>
                      <a:pt x="378619" y="1394936"/>
                      <a:pt x="378619" y="1394936"/>
                    </a:cubicBezTo>
                    <a:cubicBezTo>
                      <a:pt x="378619" y="1393031"/>
                      <a:pt x="379571" y="1391126"/>
                      <a:pt x="379571" y="1389221"/>
                    </a:cubicBezTo>
                    <a:cubicBezTo>
                      <a:pt x="379571" y="1388269"/>
                      <a:pt x="379571" y="1387316"/>
                      <a:pt x="379571" y="1386364"/>
                    </a:cubicBezTo>
                    <a:cubicBezTo>
                      <a:pt x="383381" y="1383506"/>
                      <a:pt x="386239" y="1379696"/>
                      <a:pt x="386239" y="1373981"/>
                    </a:cubicBezTo>
                    <a:cubicBezTo>
                      <a:pt x="386239" y="1366361"/>
                      <a:pt x="379571" y="1359694"/>
                      <a:pt x="371951" y="1359694"/>
                    </a:cubicBezTo>
                    <a:cubicBezTo>
                      <a:pt x="367189" y="1359694"/>
                      <a:pt x="363379" y="1361599"/>
                      <a:pt x="360521" y="1365409"/>
                    </a:cubicBezTo>
                    <a:cubicBezTo>
                      <a:pt x="358616" y="1364456"/>
                      <a:pt x="356711" y="1364456"/>
                      <a:pt x="354806" y="1364456"/>
                    </a:cubicBezTo>
                    <a:cubicBezTo>
                      <a:pt x="349091" y="1364456"/>
                      <a:pt x="343376" y="1366361"/>
                      <a:pt x="339566" y="1370171"/>
                    </a:cubicBezTo>
                    <a:cubicBezTo>
                      <a:pt x="337661" y="1367314"/>
                      <a:pt x="333851" y="1365409"/>
                      <a:pt x="330041" y="1365409"/>
                    </a:cubicBezTo>
                    <a:cubicBezTo>
                      <a:pt x="324326" y="1365409"/>
                      <a:pt x="320516" y="1369219"/>
                      <a:pt x="318611" y="1373981"/>
                    </a:cubicBezTo>
                    <a:cubicBezTo>
                      <a:pt x="316706" y="1374934"/>
                      <a:pt x="314801" y="1375886"/>
                      <a:pt x="313849" y="1377791"/>
                    </a:cubicBezTo>
                    <a:cubicBezTo>
                      <a:pt x="311944" y="1376839"/>
                      <a:pt x="310039" y="1376839"/>
                      <a:pt x="308134" y="1376839"/>
                    </a:cubicBezTo>
                    <a:cubicBezTo>
                      <a:pt x="301466" y="1376839"/>
                      <a:pt x="295751" y="1382554"/>
                      <a:pt x="295751" y="1389221"/>
                    </a:cubicBezTo>
                    <a:cubicBezTo>
                      <a:pt x="295751" y="1395889"/>
                      <a:pt x="301466" y="1401604"/>
                      <a:pt x="308134" y="1401604"/>
                    </a:cubicBezTo>
                    <a:cubicBezTo>
                      <a:pt x="314801" y="1401604"/>
                      <a:pt x="319564" y="1396841"/>
                      <a:pt x="320516" y="1390174"/>
                    </a:cubicBezTo>
                    <a:cubicBezTo>
                      <a:pt x="320516" y="1390174"/>
                      <a:pt x="320516" y="1390174"/>
                      <a:pt x="320516" y="1390174"/>
                    </a:cubicBezTo>
                    <a:cubicBezTo>
                      <a:pt x="322421" y="1390174"/>
                      <a:pt x="324326" y="1389221"/>
                      <a:pt x="325279" y="1388269"/>
                    </a:cubicBezTo>
                    <a:cubicBezTo>
                      <a:pt x="326231" y="1388269"/>
                      <a:pt x="328136" y="1389221"/>
                      <a:pt x="329089" y="1389221"/>
                    </a:cubicBezTo>
                    <a:cubicBezTo>
                      <a:pt x="329089" y="1389221"/>
                      <a:pt x="329089" y="1389221"/>
                      <a:pt x="329089" y="1390174"/>
                    </a:cubicBezTo>
                    <a:cubicBezTo>
                      <a:pt x="329089" y="1401604"/>
                      <a:pt x="336709" y="1411129"/>
                      <a:pt x="347186" y="1413986"/>
                    </a:cubicBezTo>
                    <a:cubicBezTo>
                      <a:pt x="347186" y="1414939"/>
                      <a:pt x="346234" y="1415891"/>
                      <a:pt x="346234" y="1417796"/>
                    </a:cubicBezTo>
                    <a:cubicBezTo>
                      <a:pt x="346234" y="1418749"/>
                      <a:pt x="346234" y="1419701"/>
                      <a:pt x="347186" y="1420654"/>
                    </a:cubicBezTo>
                    <a:cubicBezTo>
                      <a:pt x="345281" y="1424464"/>
                      <a:pt x="343376" y="1428274"/>
                      <a:pt x="343376" y="1433036"/>
                    </a:cubicBezTo>
                    <a:cubicBezTo>
                      <a:pt x="343376" y="1437799"/>
                      <a:pt x="344329" y="1442561"/>
                      <a:pt x="347186" y="1446371"/>
                    </a:cubicBezTo>
                    <a:cubicBezTo>
                      <a:pt x="339566" y="1447324"/>
                      <a:pt x="334804" y="1453991"/>
                      <a:pt x="334804" y="1461611"/>
                    </a:cubicBezTo>
                    <a:cubicBezTo>
                      <a:pt x="334804" y="1470184"/>
                      <a:pt x="341471" y="1476851"/>
                      <a:pt x="350044" y="1476851"/>
                    </a:cubicBezTo>
                    <a:cubicBezTo>
                      <a:pt x="353854" y="1476851"/>
                      <a:pt x="356711" y="1475899"/>
                      <a:pt x="359569" y="1473994"/>
                    </a:cubicBezTo>
                    <a:cubicBezTo>
                      <a:pt x="363379" y="1480661"/>
                      <a:pt x="370046" y="1484471"/>
                      <a:pt x="377666" y="1486376"/>
                    </a:cubicBezTo>
                    <a:cubicBezTo>
                      <a:pt x="379571" y="1490186"/>
                      <a:pt x="383381" y="1492091"/>
                      <a:pt x="388144" y="1492091"/>
                    </a:cubicBezTo>
                    <a:cubicBezTo>
                      <a:pt x="394811" y="1492091"/>
                      <a:pt x="400526" y="1486376"/>
                      <a:pt x="400526" y="1479709"/>
                    </a:cubicBezTo>
                    <a:cubicBezTo>
                      <a:pt x="400526" y="1478756"/>
                      <a:pt x="400526" y="1478756"/>
                      <a:pt x="400526" y="1478756"/>
                    </a:cubicBezTo>
                    <a:cubicBezTo>
                      <a:pt x="405289" y="1473994"/>
                      <a:pt x="408146" y="1468279"/>
                      <a:pt x="408146" y="1460659"/>
                    </a:cubicBezTo>
                    <a:cubicBezTo>
                      <a:pt x="408146" y="1451134"/>
                      <a:pt x="403384" y="1443514"/>
                      <a:pt x="396716" y="1438751"/>
                    </a:cubicBezTo>
                    <a:cubicBezTo>
                      <a:pt x="396716" y="1436846"/>
                      <a:pt x="397669" y="1435894"/>
                      <a:pt x="397669" y="1433989"/>
                    </a:cubicBezTo>
                    <a:cubicBezTo>
                      <a:pt x="397669" y="1431131"/>
                      <a:pt x="396716" y="1428274"/>
                      <a:pt x="395764" y="1425416"/>
                    </a:cubicBezTo>
                    <a:cubicBezTo>
                      <a:pt x="396716" y="1424464"/>
                      <a:pt x="396716" y="1422559"/>
                      <a:pt x="396716" y="1420654"/>
                    </a:cubicBezTo>
                    <a:cubicBezTo>
                      <a:pt x="396716" y="1420654"/>
                      <a:pt x="396716" y="1420654"/>
                      <a:pt x="396716" y="1420654"/>
                    </a:cubicBezTo>
                    <a:cubicBezTo>
                      <a:pt x="397669" y="1421606"/>
                      <a:pt x="398621" y="1422559"/>
                      <a:pt x="399574" y="1423511"/>
                    </a:cubicBezTo>
                    <a:cubicBezTo>
                      <a:pt x="397669" y="1425416"/>
                      <a:pt x="395764" y="1428274"/>
                      <a:pt x="395764" y="1431131"/>
                    </a:cubicBezTo>
                    <a:cubicBezTo>
                      <a:pt x="395764" y="1436846"/>
                      <a:pt x="400526" y="1441609"/>
                      <a:pt x="406241" y="1441609"/>
                    </a:cubicBezTo>
                    <a:cubicBezTo>
                      <a:pt x="411956" y="1441609"/>
                      <a:pt x="415766" y="1437799"/>
                      <a:pt x="416719" y="1432084"/>
                    </a:cubicBezTo>
                    <a:cubicBezTo>
                      <a:pt x="418624" y="1432084"/>
                      <a:pt x="420529" y="1433036"/>
                      <a:pt x="422434" y="1433036"/>
                    </a:cubicBezTo>
                    <a:cubicBezTo>
                      <a:pt x="421481" y="1434941"/>
                      <a:pt x="420529" y="1437799"/>
                      <a:pt x="420529" y="1440656"/>
                    </a:cubicBezTo>
                    <a:cubicBezTo>
                      <a:pt x="420529" y="1446371"/>
                      <a:pt x="423386" y="1451134"/>
                      <a:pt x="427196" y="1454944"/>
                    </a:cubicBezTo>
                    <a:cubicBezTo>
                      <a:pt x="421481" y="1457801"/>
                      <a:pt x="417671" y="1463516"/>
                      <a:pt x="417671" y="1471136"/>
                    </a:cubicBezTo>
                    <a:cubicBezTo>
                      <a:pt x="417671" y="1473994"/>
                      <a:pt x="418624" y="1476851"/>
                      <a:pt x="419576" y="1478756"/>
                    </a:cubicBezTo>
                    <a:cubicBezTo>
                      <a:pt x="413861" y="1478756"/>
                      <a:pt x="408146" y="1483519"/>
                      <a:pt x="408146" y="1490186"/>
                    </a:cubicBezTo>
                    <a:cubicBezTo>
                      <a:pt x="408146" y="1493044"/>
                      <a:pt x="410051" y="1496854"/>
                      <a:pt x="411956" y="1498759"/>
                    </a:cubicBezTo>
                    <a:cubicBezTo>
                      <a:pt x="411004" y="1499711"/>
                      <a:pt x="411004" y="1500664"/>
                      <a:pt x="411004" y="1502569"/>
                    </a:cubicBezTo>
                    <a:cubicBezTo>
                      <a:pt x="409099" y="1501616"/>
                      <a:pt x="407194" y="1500664"/>
                      <a:pt x="404336" y="1500664"/>
                    </a:cubicBezTo>
                    <a:cubicBezTo>
                      <a:pt x="398621" y="1500664"/>
                      <a:pt x="393859" y="1505426"/>
                      <a:pt x="393859" y="1511141"/>
                    </a:cubicBezTo>
                    <a:cubicBezTo>
                      <a:pt x="393859" y="1514951"/>
                      <a:pt x="395764" y="1517809"/>
                      <a:pt x="399574" y="1519714"/>
                    </a:cubicBezTo>
                    <a:cubicBezTo>
                      <a:pt x="392906" y="1521619"/>
                      <a:pt x="387191" y="1528286"/>
                      <a:pt x="387191" y="1535906"/>
                    </a:cubicBezTo>
                    <a:cubicBezTo>
                      <a:pt x="387191" y="1538764"/>
                      <a:pt x="388144" y="1541621"/>
                      <a:pt x="389096" y="1544479"/>
                    </a:cubicBezTo>
                    <a:cubicBezTo>
                      <a:pt x="387191" y="1544479"/>
                      <a:pt x="386239" y="1544479"/>
                      <a:pt x="384334" y="1545431"/>
                    </a:cubicBezTo>
                    <a:cubicBezTo>
                      <a:pt x="383381" y="1536859"/>
                      <a:pt x="375761" y="1530191"/>
                      <a:pt x="367189" y="1530191"/>
                    </a:cubicBezTo>
                    <a:cubicBezTo>
                      <a:pt x="357664" y="1530191"/>
                      <a:pt x="350044" y="1537811"/>
                      <a:pt x="350044" y="1547336"/>
                    </a:cubicBezTo>
                    <a:cubicBezTo>
                      <a:pt x="350044" y="1554956"/>
                      <a:pt x="354806" y="1560671"/>
                      <a:pt x="361474" y="1563529"/>
                    </a:cubicBezTo>
                    <a:cubicBezTo>
                      <a:pt x="360521" y="1565434"/>
                      <a:pt x="359569" y="1566386"/>
                      <a:pt x="359569" y="1568291"/>
                    </a:cubicBezTo>
                    <a:cubicBezTo>
                      <a:pt x="357664" y="1566386"/>
                      <a:pt x="355759" y="1565434"/>
                      <a:pt x="352901" y="1565434"/>
                    </a:cubicBezTo>
                    <a:cubicBezTo>
                      <a:pt x="348139" y="1565434"/>
                      <a:pt x="344329" y="1569244"/>
                      <a:pt x="344329" y="1574006"/>
                    </a:cubicBezTo>
                    <a:cubicBezTo>
                      <a:pt x="344329" y="1575911"/>
                      <a:pt x="345281" y="1577816"/>
                      <a:pt x="346234" y="1578769"/>
                    </a:cubicBezTo>
                    <a:cubicBezTo>
                      <a:pt x="341471" y="1582579"/>
                      <a:pt x="338614" y="1588294"/>
                      <a:pt x="338614" y="1594961"/>
                    </a:cubicBezTo>
                    <a:cubicBezTo>
                      <a:pt x="338614" y="1605439"/>
                      <a:pt x="347186" y="1614964"/>
                      <a:pt x="357664" y="1615916"/>
                    </a:cubicBezTo>
                    <a:cubicBezTo>
                      <a:pt x="358616" y="1617821"/>
                      <a:pt x="359569" y="1619726"/>
                      <a:pt x="361474" y="1620679"/>
                    </a:cubicBezTo>
                    <a:cubicBezTo>
                      <a:pt x="364331" y="1628299"/>
                      <a:pt x="369094" y="1634014"/>
                      <a:pt x="375761" y="1637824"/>
                    </a:cubicBezTo>
                    <a:cubicBezTo>
                      <a:pt x="375761" y="1638776"/>
                      <a:pt x="376714" y="1639729"/>
                      <a:pt x="376714" y="1640681"/>
                    </a:cubicBezTo>
                    <a:cubicBezTo>
                      <a:pt x="367189" y="1644491"/>
                      <a:pt x="358616" y="1653064"/>
                      <a:pt x="355759" y="1662589"/>
                    </a:cubicBezTo>
                    <a:cubicBezTo>
                      <a:pt x="353854" y="1660684"/>
                      <a:pt x="350996" y="1658779"/>
                      <a:pt x="347186" y="1657826"/>
                    </a:cubicBezTo>
                    <a:cubicBezTo>
                      <a:pt x="353854" y="1654016"/>
                      <a:pt x="358616" y="1646396"/>
                      <a:pt x="358616" y="1637824"/>
                    </a:cubicBezTo>
                    <a:cubicBezTo>
                      <a:pt x="358616" y="1627346"/>
                      <a:pt x="350996" y="1617821"/>
                      <a:pt x="341471" y="1614964"/>
                    </a:cubicBezTo>
                    <a:cubicBezTo>
                      <a:pt x="340519" y="1603534"/>
                      <a:pt x="333851" y="1594009"/>
                      <a:pt x="324326" y="1589246"/>
                    </a:cubicBezTo>
                    <a:cubicBezTo>
                      <a:pt x="323374" y="1586389"/>
                      <a:pt x="322421" y="1582579"/>
                      <a:pt x="321469" y="1579721"/>
                    </a:cubicBezTo>
                    <a:cubicBezTo>
                      <a:pt x="321469" y="1578769"/>
                      <a:pt x="322421" y="1577816"/>
                      <a:pt x="322421" y="1575911"/>
                    </a:cubicBezTo>
                    <a:cubicBezTo>
                      <a:pt x="322421" y="1569244"/>
                      <a:pt x="316706" y="1562576"/>
                      <a:pt x="309086" y="1562576"/>
                    </a:cubicBezTo>
                    <a:cubicBezTo>
                      <a:pt x="308134" y="1562576"/>
                      <a:pt x="307181" y="1562576"/>
                      <a:pt x="306229" y="1562576"/>
                    </a:cubicBezTo>
                    <a:cubicBezTo>
                      <a:pt x="306229" y="1561624"/>
                      <a:pt x="306229" y="1559719"/>
                      <a:pt x="306229" y="1558766"/>
                    </a:cubicBezTo>
                    <a:cubicBezTo>
                      <a:pt x="306229" y="1556861"/>
                      <a:pt x="306229" y="1554004"/>
                      <a:pt x="305276" y="1552099"/>
                    </a:cubicBezTo>
                    <a:cubicBezTo>
                      <a:pt x="306229" y="1551146"/>
                      <a:pt x="307181" y="1551146"/>
                      <a:pt x="308134" y="1550194"/>
                    </a:cubicBezTo>
                    <a:cubicBezTo>
                      <a:pt x="310039" y="1553051"/>
                      <a:pt x="312896" y="1554956"/>
                      <a:pt x="316706" y="1554956"/>
                    </a:cubicBezTo>
                    <a:cubicBezTo>
                      <a:pt x="316706" y="1554956"/>
                      <a:pt x="316706" y="1554956"/>
                      <a:pt x="317659" y="1554956"/>
                    </a:cubicBezTo>
                    <a:cubicBezTo>
                      <a:pt x="316706" y="1555909"/>
                      <a:pt x="316706" y="1557814"/>
                      <a:pt x="316706" y="1558766"/>
                    </a:cubicBezTo>
                    <a:cubicBezTo>
                      <a:pt x="316706" y="1564481"/>
                      <a:pt x="321469" y="1569244"/>
                      <a:pt x="327184" y="1569244"/>
                    </a:cubicBezTo>
                    <a:cubicBezTo>
                      <a:pt x="332899" y="1569244"/>
                      <a:pt x="337661" y="1564481"/>
                      <a:pt x="337661" y="1558766"/>
                    </a:cubicBezTo>
                    <a:cubicBezTo>
                      <a:pt x="337661" y="1553051"/>
                      <a:pt x="332899" y="1548289"/>
                      <a:pt x="327184" y="1548289"/>
                    </a:cubicBezTo>
                    <a:cubicBezTo>
                      <a:pt x="327184" y="1548289"/>
                      <a:pt x="327184" y="1548289"/>
                      <a:pt x="326231" y="1548289"/>
                    </a:cubicBezTo>
                    <a:cubicBezTo>
                      <a:pt x="326231" y="1547336"/>
                      <a:pt x="327184" y="1545431"/>
                      <a:pt x="327184" y="1544479"/>
                    </a:cubicBezTo>
                    <a:cubicBezTo>
                      <a:pt x="327184" y="1538764"/>
                      <a:pt x="322421" y="1534001"/>
                      <a:pt x="316706" y="1534001"/>
                    </a:cubicBezTo>
                    <a:cubicBezTo>
                      <a:pt x="315754" y="1534001"/>
                      <a:pt x="314801" y="1534001"/>
                      <a:pt x="313849" y="1534954"/>
                    </a:cubicBezTo>
                    <a:cubicBezTo>
                      <a:pt x="313849" y="1534001"/>
                      <a:pt x="313849" y="1533049"/>
                      <a:pt x="312896" y="1533049"/>
                    </a:cubicBezTo>
                    <a:cubicBezTo>
                      <a:pt x="326231" y="1530191"/>
                      <a:pt x="335756" y="1518761"/>
                      <a:pt x="335756" y="1505426"/>
                    </a:cubicBezTo>
                    <a:cubicBezTo>
                      <a:pt x="335756" y="1500664"/>
                      <a:pt x="334804" y="1495901"/>
                      <a:pt x="331946" y="1492091"/>
                    </a:cubicBezTo>
                    <a:cubicBezTo>
                      <a:pt x="331946" y="1491139"/>
                      <a:pt x="332899" y="1490186"/>
                      <a:pt x="332899" y="1488281"/>
                    </a:cubicBezTo>
                    <a:cubicBezTo>
                      <a:pt x="332899" y="1483519"/>
                      <a:pt x="329089" y="1479709"/>
                      <a:pt x="324326" y="1479709"/>
                    </a:cubicBezTo>
                    <a:cubicBezTo>
                      <a:pt x="323374" y="1479709"/>
                      <a:pt x="321469" y="1479709"/>
                      <a:pt x="320516" y="1480661"/>
                    </a:cubicBezTo>
                    <a:cubicBezTo>
                      <a:pt x="316706" y="1478756"/>
                      <a:pt x="312896" y="1477804"/>
                      <a:pt x="308134" y="1477804"/>
                    </a:cubicBezTo>
                    <a:cubicBezTo>
                      <a:pt x="297656" y="1477804"/>
                      <a:pt x="288131" y="1483519"/>
                      <a:pt x="283369" y="1492091"/>
                    </a:cubicBezTo>
                    <a:cubicBezTo>
                      <a:pt x="282416" y="1492091"/>
                      <a:pt x="280511" y="1491139"/>
                      <a:pt x="279559" y="1491139"/>
                    </a:cubicBezTo>
                    <a:cubicBezTo>
                      <a:pt x="272891" y="1491139"/>
                      <a:pt x="267176" y="1494949"/>
                      <a:pt x="265271" y="1500664"/>
                    </a:cubicBezTo>
                    <a:cubicBezTo>
                      <a:pt x="262414" y="1502569"/>
                      <a:pt x="260509" y="1505426"/>
                      <a:pt x="258604" y="1508284"/>
                    </a:cubicBezTo>
                    <a:cubicBezTo>
                      <a:pt x="255746" y="1507331"/>
                      <a:pt x="252889" y="1506379"/>
                      <a:pt x="250031" y="1506379"/>
                    </a:cubicBezTo>
                    <a:cubicBezTo>
                      <a:pt x="239554" y="1506379"/>
                      <a:pt x="231934" y="1514951"/>
                      <a:pt x="231934" y="1524476"/>
                    </a:cubicBezTo>
                    <a:cubicBezTo>
                      <a:pt x="231934" y="1532096"/>
                      <a:pt x="236696" y="1538764"/>
                      <a:pt x="243364" y="1541621"/>
                    </a:cubicBezTo>
                    <a:cubicBezTo>
                      <a:pt x="243364" y="1542574"/>
                      <a:pt x="242411" y="1542574"/>
                      <a:pt x="242411" y="1543526"/>
                    </a:cubicBezTo>
                    <a:cubicBezTo>
                      <a:pt x="241459" y="1543526"/>
                      <a:pt x="240506" y="1543526"/>
                      <a:pt x="239554" y="1543526"/>
                    </a:cubicBezTo>
                    <a:cubicBezTo>
                      <a:pt x="233839" y="1543526"/>
                      <a:pt x="229076" y="1545431"/>
                      <a:pt x="225266" y="1548289"/>
                    </a:cubicBezTo>
                    <a:cubicBezTo>
                      <a:pt x="220504" y="1545431"/>
                      <a:pt x="215741" y="1544479"/>
                      <a:pt x="210026" y="1544479"/>
                    </a:cubicBezTo>
                    <a:cubicBezTo>
                      <a:pt x="202406" y="1544479"/>
                      <a:pt x="194786" y="1547336"/>
                      <a:pt x="189071" y="1553051"/>
                    </a:cubicBezTo>
                    <a:cubicBezTo>
                      <a:pt x="185261" y="1547336"/>
                      <a:pt x="178594" y="1543526"/>
                      <a:pt x="170974" y="1543526"/>
                    </a:cubicBezTo>
                    <a:cubicBezTo>
                      <a:pt x="168116" y="1543526"/>
                      <a:pt x="165259" y="1544479"/>
                      <a:pt x="162401" y="1545431"/>
                    </a:cubicBezTo>
                    <a:cubicBezTo>
                      <a:pt x="161449" y="1541621"/>
                      <a:pt x="157639" y="1537811"/>
                      <a:pt x="152876" y="1537811"/>
                    </a:cubicBezTo>
                    <a:cubicBezTo>
                      <a:pt x="147161" y="1537811"/>
                      <a:pt x="143351" y="1542574"/>
                      <a:pt x="143351" y="1547336"/>
                    </a:cubicBezTo>
                    <a:cubicBezTo>
                      <a:pt x="143351" y="1552099"/>
                      <a:pt x="146209" y="1555909"/>
                      <a:pt x="150971" y="1556861"/>
                    </a:cubicBezTo>
                    <a:cubicBezTo>
                      <a:pt x="150019" y="1559719"/>
                      <a:pt x="149066" y="1562576"/>
                      <a:pt x="149066" y="1566386"/>
                    </a:cubicBezTo>
                    <a:cubicBezTo>
                      <a:pt x="149066" y="1572101"/>
                      <a:pt x="150971" y="1576864"/>
                      <a:pt x="153829" y="1580674"/>
                    </a:cubicBezTo>
                    <a:cubicBezTo>
                      <a:pt x="148114" y="1581626"/>
                      <a:pt x="143351" y="1586389"/>
                      <a:pt x="143351" y="1593056"/>
                    </a:cubicBezTo>
                    <a:cubicBezTo>
                      <a:pt x="143351" y="1599724"/>
                      <a:pt x="149066" y="1605439"/>
                      <a:pt x="155734" y="1605439"/>
                    </a:cubicBezTo>
                    <a:cubicBezTo>
                      <a:pt x="162401" y="1605439"/>
                      <a:pt x="168116" y="1599724"/>
                      <a:pt x="168116" y="1593056"/>
                    </a:cubicBezTo>
                    <a:cubicBezTo>
                      <a:pt x="168116" y="1592104"/>
                      <a:pt x="168116" y="1590199"/>
                      <a:pt x="167164" y="1589246"/>
                    </a:cubicBezTo>
                    <a:cubicBezTo>
                      <a:pt x="168116" y="1589246"/>
                      <a:pt x="170021" y="1589246"/>
                      <a:pt x="170974" y="1589246"/>
                    </a:cubicBezTo>
                    <a:cubicBezTo>
                      <a:pt x="174784" y="1589246"/>
                      <a:pt x="178594" y="1588294"/>
                      <a:pt x="182404" y="1586389"/>
                    </a:cubicBezTo>
                    <a:cubicBezTo>
                      <a:pt x="183356" y="1587341"/>
                      <a:pt x="183356" y="1588294"/>
                      <a:pt x="184309" y="1589246"/>
                    </a:cubicBezTo>
                    <a:cubicBezTo>
                      <a:pt x="183356" y="1592104"/>
                      <a:pt x="183356" y="1594961"/>
                      <a:pt x="183356" y="1597819"/>
                    </a:cubicBezTo>
                    <a:cubicBezTo>
                      <a:pt x="183356" y="1607344"/>
                      <a:pt x="188119" y="1615916"/>
                      <a:pt x="195739" y="1620679"/>
                    </a:cubicBezTo>
                    <a:cubicBezTo>
                      <a:pt x="195739" y="1620679"/>
                      <a:pt x="195739" y="1620679"/>
                      <a:pt x="195739" y="1620679"/>
                    </a:cubicBezTo>
                    <a:cubicBezTo>
                      <a:pt x="195739" y="1623536"/>
                      <a:pt x="198596" y="1626394"/>
                      <a:pt x="201454" y="1626394"/>
                    </a:cubicBezTo>
                    <a:cubicBezTo>
                      <a:pt x="203359" y="1626394"/>
                      <a:pt x="204311" y="1625441"/>
                      <a:pt x="206216" y="1624489"/>
                    </a:cubicBezTo>
                    <a:cubicBezTo>
                      <a:pt x="207169" y="1624489"/>
                      <a:pt x="209074" y="1624489"/>
                      <a:pt x="210026" y="1624489"/>
                    </a:cubicBezTo>
                    <a:cubicBezTo>
                      <a:pt x="223361" y="1624489"/>
                      <a:pt x="234791" y="1614011"/>
                      <a:pt x="236696" y="1600676"/>
                    </a:cubicBezTo>
                    <a:cubicBezTo>
                      <a:pt x="240506" y="1602581"/>
                      <a:pt x="244316" y="1604486"/>
                      <a:pt x="249079" y="1604486"/>
                    </a:cubicBezTo>
                    <a:cubicBezTo>
                      <a:pt x="248126" y="1607344"/>
                      <a:pt x="247174" y="1611154"/>
                      <a:pt x="247174" y="1614011"/>
                    </a:cubicBezTo>
                    <a:cubicBezTo>
                      <a:pt x="247174" y="1615916"/>
                      <a:pt x="247174" y="1617821"/>
                      <a:pt x="248126" y="1619726"/>
                    </a:cubicBezTo>
                    <a:cubicBezTo>
                      <a:pt x="248126" y="1619726"/>
                      <a:pt x="248126" y="1619726"/>
                      <a:pt x="247174" y="1619726"/>
                    </a:cubicBezTo>
                    <a:cubicBezTo>
                      <a:pt x="239554" y="1619726"/>
                      <a:pt x="233839" y="1625441"/>
                      <a:pt x="233839" y="1633061"/>
                    </a:cubicBezTo>
                    <a:cubicBezTo>
                      <a:pt x="233839" y="1639729"/>
                      <a:pt x="239554" y="1645444"/>
                      <a:pt x="246221" y="1646396"/>
                    </a:cubicBezTo>
                    <a:cubicBezTo>
                      <a:pt x="246221" y="1653064"/>
                      <a:pt x="251936" y="1657826"/>
                      <a:pt x="258604" y="1657826"/>
                    </a:cubicBezTo>
                    <a:cubicBezTo>
                      <a:pt x="265271" y="1657826"/>
                      <a:pt x="270986" y="1652111"/>
                      <a:pt x="270986" y="1645444"/>
                    </a:cubicBezTo>
                    <a:cubicBezTo>
                      <a:pt x="270986" y="1642586"/>
                      <a:pt x="270034" y="1640681"/>
                      <a:pt x="268129" y="1637824"/>
                    </a:cubicBezTo>
                    <a:cubicBezTo>
                      <a:pt x="269081" y="1637824"/>
                      <a:pt x="270034" y="1637824"/>
                      <a:pt x="270034" y="1637824"/>
                    </a:cubicBezTo>
                    <a:cubicBezTo>
                      <a:pt x="273844" y="1637824"/>
                      <a:pt x="277654" y="1636871"/>
                      <a:pt x="281464" y="1634966"/>
                    </a:cubicBezTo>
                    <a:cubicBezTo>
                      <a:pt x="284321" y="1638776"/>
                      <a:pt x="288131" y="1641634"/>
                      <a:pt x="291941" y="1644491"/>
                    </a:cubicBezTo>
                    <a:cubicBezTo>
                      <a:pt x="290989" y="1646396"/>
                      <a:pt x="290036" y="1648301"/>
                      <a:pt x="290036" y="1651159"/>
                    </a:cubicBezTo>
                    <a:cubicBezTo>
                      <a:pt x="290036" y="1658779"/>
                      <a:pt x="295751" y="1664494"/>
                      <a:pt x="303371" y="1664494"/>
                    </a:cubicBezTo>
                    <a:cubicBezTo>
                      <a:pt x="307181" y="1664494"/>
                      <a:pt x="310991" y="1662589"/>
                      <a:pt x="312896" y="1660684"/>
                    </a:cubicBezTo>
                    <a:cubicBezTo>
                      <a:pt x="312896" y="1661636"/>
                      <a:pt x="311944" y="1663541"/>
                      <a:pt x="311944" y="1664494"/>
                    </a:cubicBezTo>
                    <a:cubicBezTo>
                      <a:pt x="311944" y="1671161"/>
                      <a:pt x="317659" y="1676876"/>
                      <a:pt x="324326" y="1676876"/>
                    </a:cubicBezTo>
                    <a:cubicBezTo>
                      <a:pt x="326231" y="1676876"/>
                      <a:pt x="328136" y="1675924"/>
                      <a:pt x="330041" y="1675924"/>
                    </a:cubicBezTo>
                    <a:cubicBezTo>
                      <a:pt x="331946" y="1680686"/>
                      <a:pt x="336709" y="1683544"/>
                      <a:pt x="342424" y="1683544"/>
                    </a:cubicBezTo>
                    <a:cubicBezTo>
                      <a:pt x="346234" y="1683544"/>
                      <a:pt x="349091" y="1681639"/>
                      <a:pt x="351949" y="1679734"/>
                    </a:cubicBezTo>
                    <a:cubicBezTo>
                      <a:pt x="353854" y="1685449"/>
                      <a:pt x="356711" y="1691164"/>
                      <a:pt x="360521" y="1694974"/>
                    </a:cubicBezTo>
                    <a:cubicBezTo>
                      <a:pt x="359569" y="1694974"/>
                      <a:pt x="359569" y="1694974"/>
                      <a:pt x="358616" y="1694974"/>
                    </a:cubicBezTo>
                    <a:cubicBezTo>
                      <a:pt x="352901" y="1694974"/>
                      <a:pt x="348139" y="1699736"/>
                      <a:pt x="348139" y="1705451"/>
                    </a:cubicBezTo>
                    <a:cubicBezTo>
                      <a:pt x="348139" y="1710214"/>
                      <a:pt x="350996" y="1713071"/>
                      <a:pt x="354806" y="1714976"/>
                    </a:cubicBezTo>
                    <a:cubicBezTo>
                      <a:pt x="349091" y="1716881"/>
                      <a:pt x="345281" y="1722596"/>
                      <a:pt x="345281" y="1729264"/>
                    </a:cubicBezTo>
                    <a:cubicBezTo>
                      <a:pt x="345281" y="1737836"/>
                      <a:pt x="351949" y="1744504"/>
                      <a:pt x="360521" y="1744504"/>
                    </a:cubicBezTo>
                    <a:cubicBezTo>
                      <a:pt x="369094" y="1744504"/>
                      <a:pt x="375761" y="1737836"/>
                      <a:pt x="375761" y="1729264"/>
                    </a:cubicBezTo>
                    <a:cubicBezTo>
                      <a:pt x="375761" y="1721644"/>
                      <a:pt x="370046" y="1715929"/>
                      <a:pt x="363379" y="1714024"/>
                    </a:cubicBezTo>
                    <a:cubicBezTo>
                      <a:pt x="366236" y="1712119"/>
                      <a:pt x="368141" y="1709261"/>
                      <a:pt x="368141" y="1705451"/>
                    </a:cubicBezTo>
                    <a:cubicBezTo>
                      <a:pt x="368141" y="1704499"/>
                      <a:pt x="368141" y="1702594"/>
                      <a:pt x="367189" y="1701641"/>
                    </a:cubicBezTo>
                    <a:cubicBezTo>
                      <a:pt x="369094" y="1702594"/>
                      <a:pt x="371951" y="1704499"/>
                      <a:pt x="374809" y="1704499"/>
                    </a:cubicBezTo>
                    <a:cubicBezTo>
                      <a:pt x="376714" y="1706404"/>
                      <a:pt x="378619" y="1707356"/>
                      <a:pt x="381476" y="1707356"/>
                    </a:cubicBezTo>
                    <a:cubicBezTo>
                      <a:pt x="382429" y="1707356"/>
                      <a:pt x="384334" y="1707356"/>
                      <a:pt x="385286" y="1706404"/>
                    </a:cubicBezTo>
                    <a:cubicBezTo>
                      <a:pt x="385286" y="1706404"/>
                      <a:pt x="385286" y="1706404"/>
                      <a:pt x="386239" y="1706404"/>
                    </a:cubicBezTo>
                    <a:cubicBezTo>
                      <a:pt x="399574" y="1706404"/>
                      <a:pt x="411004" y="1698784"/>
                      <a:pt x="416719" y="1688306"/>
                    </a:cubicBezTo>
                    <a:cubicBezTo>
                      <a:pt x="419576" y="1687354"/>
                      <a:pt x="421481" y="1685449"/>
                      <a:pt x="421481" y="1681639"/>
                    </a:cubicBezTo>
                    <a:cubicBezTo>
                      <a:pt x="421481" y="1680686"/>
                      <a:pt x="421481" y="1679734"/>
                      <a:pt x="420529" y="1678781"/>
                    </a:cubicBezTo>
                    <a:cubicBezTo>
                      <a:pt x="420529" y="1677829"/>
                      <a:pt x="420529" y="1676876"/>
                      <a:pt x="420529" y="1675924"/>
                    </a:cubicBezTo>
                    <a:cubicBezTo>
                      <a:pt x="424339" y="1677829"/>
                      <a:pt x="429101" y="1678781"/>
                      <a:pt x="433864" y="1679734"/>
                    </a:cubicBezTo>
                    <a:cubicBezTo>
                      <a:pt x="434816" y="1681639"/>
                      <a:pt x="435769" y="1684496"/>
                      <a:pt x="436721" y="1686401"/>
                    </a:cubicBezTo>
                    <a:cubicBezTo>
                      <a:pt x="427196" y="1688306"/>
                      <a:pt x="419576" y="1694021"/>
                      <a:pt x="415766" y="1702594"/>
                    </a:cubicBezTo>
                    <a:cubicBezTo>
                      <a:pt x="415766" y="1702594"/>
                      <a:pt x="414814" y="1702594"/>
                      <a:pt x="414814" y="1702594"/>
                    </a:cubicBezTo>
                    <a:cubicBezTo>
                      <a:pt x="411956" y="1702594"/>
                      <a:pt x="409099" y="1705451"/>
                      <a:pt x="409099" y="1708309"/>
                    </a:cubicBezTo>
                    <a:cubicBezTo>
                      <a:pt x="409099" y="1709261"/>
                      <a:pt x="409099" y="1710214"/>
                      <a:pt x="409099" y="1710214"/>
                    </a:cubicBezTo>
                    <a:cubicBezTo>
                      <a:pt x="408146" y="1710214"/>
                      <a:pt x="408146" y="1711166"/>
                      <a:pt x="407194" y="1711166"/>
                    </a:cubicBezTo>
                    <a:cubicBezTo>
                      <a:pt x="406241" y="1707356"/>
                      <a:pt x="403384" y="1705451"/>
                      <a:pt x="399574" y="1705451"/>
                    </a:cubicBezTo>
                    <a:cubicBezTo>
                      <a:pt x="394811" y="1705451"/>
                      <a:pt x="391954" y="1709261"/>
                      <a:pt x="391954" y="1713071"/>
                    </a:cubicBezTo>
                    <a:cubicBezTo>
                      <a:pt x="391954" y="1717834"/>
                      <a:pt x="395764" y="1720691"/>
                      <a:pt x="399574" y="1720691"/>
                    </a:cubicBezTo>
                    <a:cubicBezTo>
                      <a:pt x="399574" y="1720691"/>
                      <a:pt x="400526" y="1720691"/>
                      <a:pt x="400526" y="1720691"/>
                    </a:cubicBezTo>
                    <a:cubicBezTo>
                      <a:pt x="400526" y="1721644"/>
                      <a:pt x="400526" y="1723549"/>
                      <a:pt x="400526" y="1724501"/>
                    </a:cubicBezTo>
                    <a:cubicBezTo>
                      <a:pt x="400526" y="1726406"/>
                      <a:pt x="400526" y="1728311"/>
                      <a:pt x="401479" y="1729264"/>
                    </a:cubicBezTo>
                    <a:cubicBezTo>
                      <a:pt x="396716" y="1732121"/>
                      <a:pt x="392906" y="1737836"/>
                      <a:pt x="392906" y="1743551"/>
                    </a:cubicBezTo>
                    <a:cubicBezTo>
                      <a:pt x="392906" y="1746409"/>
                      <a:pt x="393859" y="1749266"/>
                      <a:pt x="394811" y="1752124"/>
                    </a:cubicBezTo>
                    <a:cubicBezTo>
                      <a:pt x="390049" y="1753076"/>
                      <a:pt x="385286" y="1754029"/>
                      <a:pt x="380524" y="1756886"/>
                    </a:cubicBezTo>
                    <a:cubicBezTo>
                      <a:pt x="376714" y="1754029"/>
                      <a:pt x="371951" y="1751171"/>
                      <a:pt x="367189" y="1751171"/>
                    </a:cubicBezTo>
                    <a:cubicBezTo>
                      <a:pt x="357664" y="1751171"/>
                      <a:pt x="350044" y="1757839"/>
                      <a:pt x="348139" y="1766411"/>
                    </a:cubicBezTo>
                    <a:cubicBezTo>
                      <a:pt x="348139" y="1766411"/>
                      <a:pt x="347186" y="1767364"/>
                      <a:pt x="347186" y="1767364"/>
                    </a:cubicBezTo>
                    <a:cubicBezTo>
                      <a:pt x="348139" y="1765459"/>
                      <a:pt x="348139" y="1763554"/>
                      <a:pt x="348139" y="1761649"/>
                    </a:cubicBezTo>
                    <a:cubicBezTo>
                      <a:pt x="348139" y="1754029"/>
                      <a:pt x="341471" y="1747361"/>
                      <a:pt x="333851" y="1747361"/>
                    </a:cubicBezTo>
                    <a:cubicBezTo>
                      <a:pt x="330041" y="1747361"/>
                      <a:pt x="327184" y="1749266"/>
                      <a:pt x="324326" y="1751171"/>
                    </a:cubicBezTo>
                    <a:cubicBezTo>
                      <a:pt x="318611" y="1742599"/>
                      <a:pt x="309086" y="1736884"/>
                      <a:pt x="298609" y="1736884"/>
                    </a:cubicBezTo>
                    <a:cubicBezTo>
                      <a:pt x="282416" y="1736884"/>
                      <a:pt x="269081" y="1750219"/>
                      <a:pt x="268129" y="1766411"/>
                    </a:cubicBezTo>
                    <a:cubicBezTo>
                      <a:pt x="266224" y="1766411"/>
                      <a:pt x="264319" y="1767364"/>
                      <a:pt x="263366" y="1767364"/>
                    </a:cubicBezTo>
                    <a:cubicBezTo>
                      <a:pt x="264319" y="1764506"/>
                      <a:pt x="265271" y="1761649"/>
                      <a:pt x="265271" y="1758791"/>
                    </a:cubicBezTo>
                    <a:cubicBezTo>
                      <a:pt x="265271" y="1744504"/>
                      <a:pt x="252889" y="1732121"/>
                      <a:pt x="238601" y="1732121"/>
                    </a:cubicBezTo>
                    <a:cubicBezTo>
                      <a:pt x="224314" y="1732121"/>
                      <a:pt x="211931" y="1744504"/>
                      <a:pt x="211931" y="1758791"/>
                    </a:cubicBezTo>
                    <a:cubicBezTo>
                      <a:pt x="211931" y="1760696"/>
                      <a:pt x="211931" y="1762601"/>
                      <a:pt x="212884" y="1764506"/>
                    </a:cubicBezTo>
                    <a:cubicBezTo>
                      <a:pt x="212884" y="1764506"/>
                      <a:pt x="212884" y="1765459"/>
                      <a:pt x="212884" y="1765459"/>
                    </a:cubicBezTo>
                    <a:cubicBezTo>
                      <a:pt x="212884" y="1768316"/>
                      <a:pt x="213836" y="1771174"/>
                      <a:pt x="214789" y="1773079"/>
                    </a:cubicBezTo>
                    <a:cubicBezTo>
                      <a:pt x="210026" y="1774031"/>
                      <a:pt x="207169" y="1777841"/>
                      <a:pt x="207169" y="1781651"/>
                    </a:cubicBezTo>
                    <a:cubicBezTo>
                      <a:pt x="207169" y="1782604"/>
                      <a:pt x="207169" y="1783556"/>
                      <a:pt x="208121" y="1784509"/>
                    </a:cubicBezTo>
                    <a:cubicBezTo>
                      <a:pt x="201454" y="1791176"/>
                      <a:pt x="196691" y="1799749"/>
                      <a:pt x="195739" y="1810226"/>
                    </a:cubicBezTo>
                    <a:cubicBezTo>
                      <a:pt x="194786" y="1830229"/>
                      <a:pt x="210026" y="1846421"/>
                      <a:pt x="230029" y="1847374"/>
                    </a:cubicBezTo>
                    <a:cubicBezTo>
                      <a:pt x="242411" y="1848326"/>
                      <a:pt x="253841" y="1841659"/>
                      <a:pt x="260509" y="1832134"/>
                    </a:cubicBezTo>
                    <a:cubicBezTo>
                      <a:pt x="260509" y="1833086"/>
                      <a:pt x="260509" y="1834039"/>
                      <a:pt x="260509" y="1834991"/>
                    </a:cubicBezTo>
                    <a:cubicBezTo>
                      <a:pt x="260509" y="1836896"/>
                      <a:pt x="260509" y="1837849"/>
                      <a:pt x="261461" y="1839754"/>
                    </a:cubicBezTo>
                    <a:cubicBezTo>
                      <a:pt x="259556" y="1840706"/>
                      <a:pt x="257651" y="1842611"/>
                      <a:pt x="257651" y="1844516"/>
                    </a:cubicBezTo>
                    <a:cubicBezTo>
                      <a:pt x="257651" y="1847374"/>
                      <a:pt x="260509" y="1850231"/>
                      <a:pt x="263366" y="1850231"/>
                    </a:cubicBezTo>
                    <a:cubicBezTo>
                      <a:pt x="265271" y="1850231"/>
                      <a:pt x="266224" y="1849279"/>
                      <a:pt x="267176" y="1848326"/>
                    </a:cubicBezTo>
                    <a:cubicBezTo>
                      <a:pt x="268129" y="1849279"/>
                      <a:pt x="270034" y="1850231"/>
                      <a:pt x="270986" y="1850231"/>
                    </a:cubicBezTo>
                    <a:cubicBezTo>
                      <a:pt x="272891" y="1853089"/>
                      <a:pt x="275749" y="1855946"/>
                      <a:pt x="279559" y="1855946"/>
                    </a:cubicBezTo>
                    <a:cubicBezTo>
                      <a:pt x="283369" y="1855946"/>
                      <a:pt x="286226" y="1854041"/>
                      <a:pt x="288131" y="1850231"/>
                    </a:cubicBezTo>
                    <a:cubicBezTo>
                      <a:pt x="291941" y="1852136"/>
                      <a:pt x="295751" y="1854041"/>
                      <a:pt x="300514" y="1854041"/>
                    </a:cubicBezTo>
                    <a:cubicBezTo>
                      <a:pt x="304324" y="1854041"/>
                      <a:pt x="307181" y="1853089"/>
                      <a:pt x="310039" y="1852136"/>
                    </a:cubicBezTo>
                    <a:cubicBezTo>
                      <a:pt x="319564" y="1851184"/>
                      <a:pt x="327184" y="1843564"/>
                      <a:pt x="329089" y="1834039"/>
                    </a:cubicBezTo>
                    <a:cubicBezTo>
                      <a:pt x="330994" y="1832134"/>
                      <a:pt x="332899" y="1830229"/>
                      <a:pt x="334804" y="1828324"/>
                    </a:cubicBezTo>
                    <a:cubicBezTo>
                      <a:pt x="335756" y="1828324"/>
                      <a:pt x="336709" y="1828324"/>
                      <a:pt x="337661" y="1828324"/>
                    </a:cubicBezTo>
                    <a:cubicBezTo>
                      <a:pt x="345281" y="1828324"/>
                      <a:pt x="351949" y="1824514"/>
                      <a:pt x="356711" y="1817846"/>
                    </a:cubicBezTo>
                    <a:cubicBezTo>
                      <a:pt x="360521" y="1818799"/>
                      <a:pt x="364331" y="1819751"/>
                      <a:pt x="368141" y="1819751"/>
                    </a:cubicBezTo>
                    <a:cubicBezTo>
                      <a:pt x="371951" y="1819751"/>
                      <a:pt x="376714" y="1818799"/>
                      <a:pt x="380524" y="1817846"/>
                    </a:cubicBezTo>
                    <a:cubicBezTo>
                      <a:pt x="386239" y="1821656"/>
                      <a:pt x="392906" y="1823561"/>
                      <a:pt x="400526" y="1823561"/>
                    </a:cubicBezTo>
                    <a:cubicBezTo>
                      <a:pt x="421481" y="1823561"/>
                      <a:pt x="437674" y="1806416"/>
                      <a:pt x="437674" y="1786414"/>
                    </a:cubicBezTo>
                    <a:cubicBezTo>
                      <a:pt x="437674" y="1786414"/>
                      <a:pt x="437674" y="1786414"/>
                      <a:pt x="437674" y="1786414"/>
                    </a:cubicBezTo>
                    <a:cubicBezTo>
                      <a:pt x="438626" y="1786414"/>
                      <a:pt x="440531" y="1786414"/>
                      <a:pt x="441484" y="1786414"/>
                    </a:cubicBezTo>
                    <a:cubicBezTo>
                      <a:pt x="446246" y="1786414"/>
                      <a:pt x="451009" y="1785461"/>
                      <a:pt x="454819" y="1782604"/>
                    </a:cubicBezTo>
                    <a:cubicBezTo>
                      <a:pt x="456724" y="1783556"/>
                      <a:pt x="459581" y="1784509"/>
                      <a:pt x="461486" y="1784509"/>
                    </a:cubicBezTo>
                    <a:cubicBezTo>
                      <a:pt x="469106" y="1784509"/>
                      <a:pt x="475774" y="1777841"/>
                      <a:pt x="475774" y="1770221"/>
                    </a:cubicBezTo>
                    <a:cubicBezTo>
                      <a:pt x="475774" y="1767364"/>
                      <a:pt x="474821" y="1764506"/>
                      <a:pt x="472916" y="1762601"/>
                    </a:cubicBezTo>
                    <a:cubicBezTo>
                      <a:pt x="478631" y="1760696"/>
                      <a:pt x="484346" y="1757839"/>
                      <a:pt x="488156" y="1753076"/>
                    </a:cubicBezTo>
                    <a:cubicBezTo>
                      <a:pt x="490061" y="1752124"/>
                      <a:pt x="491966" y="1751171"/>
                      <a:pt x="493871" y="1750219"/>
                    </a:cubicBezTo>
                    <a:cubicBezTo>
                      <a:pt x="493871" y="1750219"/>
                      <a:pt x="493871" y="1750219"/>
                      <a:pt x="493871" y="1751171"/>
                    </a:cubicBezTo>
                    <a:cubicBezTo>
                      <a:pt x="493871" y="1768316"/>
                      <a:pt x="508159" y="1782604"/>
                      <a:pt x="525304" y="1782604"/>
                    </a:cubicBezTo>
                    <a:cubicBezTo>
                      <a:pt x="528161" y="1782604"/>
                      <a:pt x="531019" y="1781651"/>
                      <a:pt x="533876" y="1780699"/>
                    </a:cubicBezTo>
                    <a:cubicBezTo>
                      <a:pt x="538639" y="1783556"/>
                      <a:pt x="543401" y="1785461"/>
                      <a:pt x="550069" y="1785461"/>
                    </a:cubicBezTo>
                    <a:cubicBezTo>
                      <a:pt x="556736" y="1785461"/>
                      <a:pt x="562451" y="1783556"/>
                      <a:pt x="567214" y="1779746"/>
                    </a:cubicBezTo>
                    <a:cubicBezTo>
                      <a:pt x="570071" y="1780699"/>
                      <a:pt x="572929" y="1780699"/>
                      <a:pt x="575786" y="1780699"/>
                    </a:cubicBezTo>
                    <a:cubicBezTo>
                      <a:pt x="586264" y="1780699"/>
                      <a:pt x="595789" y="1775936"/>
                      <a:pt x="601504" y="1769269"/>
                    </a:cubicBezTo>
                    <a:cubicBezTo>
                      <a:pt x="602456" y="1769269"/>
                      <a:pt x="603409" y="1769269"/>
                      <a:pt x="604361" y="1769269"/>
                    </a:cubicBezTo>
                    <a:cubicBezTo>
                      <a:pt x="608171" y="1769269"/>
                      <a:pt x="611981" y="1768316"/>
                      <a:pt x="615791" y="1767364"/>
                    </a:cubicBezTo>
                    <a:cubicBezTo>
                      <a:pt x="621506" y="1780699"/>
                      <a:pt x="635794" y="1791176"/>
                      <a:pt x="651034" y="1791176"/>
                    </a:cubicBezTo>
                    <a:cubicBezTo>
                      <a:pt x="652939" y="1791176"/>
                      <a:pt x="653891" y="1791176"/>
                      <a:pt x="655796" y="1791176"/>
                    </a:cubicBezTo>
                    <a:cubicBezTo>
                      <a:pt x="673894" y="1794034"/>
                      <a:pt x="691039" y="1797844"/>
                      <a:pt x="705326" y="1800701"/>
                    </a:cubicBezTo>
                    <a:cubicBezTo>
                      <a:pt x="758666" y="1812131"/>
                      <a:pt x="911066" y="1835944"/>
                      <a:pt x="1004411" y="1796891"/>
                    </a:cubicBezTo>
                    <a:cubicBezTo>
                      <a:pt x="1106329" y="1754029"/>
                      <a:pt x="1104424" y="1693069"/>
                      <a:pt x="1087279" y="1637824"/>
                    </a:cubicBezTo>
                    <a:cubicBezTo>
                      <a:pt x="1072039" y="1586389"/>
                      <a:pt x="1057751" y="1581626"/>
                      <a:pt x="1076801" y="1550194"/>
                    </a:cubicBezTo>
                    <a:cubicBezTo>
                      <a:pt x="1088231" y="1533049"/>
                      <a:pt x="1138714" y="1535906"/>
                      <a:pt x="1153001" y="1512094"/>
                    </a:cubicBezTo>
                    <a:cubicBezTo>
                      <a:pt x="1167289" y="1488281"/>
                      <a:pt x="1159669" y="1456849"/>
                      <a:pt x="1149191" y="1437799"/>
                    </a:cubicBezTo>
                    <a:cubicBezTo>
                      <a:pt x="1138714" y="1418749"/>
                      <a:pt x="1079659" y="1413986"/>
                      <a:pt x="1078706" y="1408271"/>
                    </a:cubicBezTo>
                    <a:cubicBezTo>
                      <a:pt x="1077754" y="1402556"/>
                      <a:pt x="1132999" y="1377791"/>
                      <a:pt x="1161574" y="1366361"/>
                    </a:cubicBezTo>
                    <a:cubicBezTo>
                      <a:pt x="1198721" y="1351121"/>
                      <a:pt x="1194911" y="1305401"/>
                      <a:pt x="1186339" y="1283494"/>
                    </a:cubicBezTo>
                    <a:cubicBezTo>
                      <a:pt x="1177766" y="1261586"/>
                      <a:pt x="1153954" y="1255871"/>
                      <a:pt x="1138714" y="1235869"/>
                    </a:cubicBezTo>
                    <a:cubicBezTo>
                      <a:pt x="1123474" y="1215866"/>
                      <a:pt x="1137761" y="1171099"/>
                      <a:pt x="1159669" y="1165384"/>
                    </a:cubicBezTo>
                    <a:cubicBezTo>
                      <a:pt x="1181576" y="1159669"/>
                      <a:pt x="1219676" y="1142524"/>
                      <a:pt x="1240631" y="1103471"/>
                    </a:cubicBezTo>
                    <a:cubicBezTo>
                      <a:pt x="1254919" y="1067276"/>
                      <a:pt x="1213961" y="1007269"/>
                      <a:pt x="1172051" y="974884"/>
                    </a:cubicBezTo>
                    <a:close/>
                    <a:moveTo>
                      <a:pt x="584359" y="250984"/>
                    </a:moveTo>
                    <a:cubicBezTo>
                      <a:pt x="583406" y="251936"/>
                      <a:pt x="582454" y="251936"/>
                      <a:pt x="581501" y="252889"/>
                    </a:cubicBezTo>
                    <a:cubicBezTo>
                      <a:pt x="578644" y="250984"/>
                      <a:pt x="575786" y="250031"/>
                      <a:pt x="572929" y="250031"/>
                    </a:cubicBezTo>
                    <a:cubicBezTo>
                      <a:pt x="572929" y="250031"/>
                      <a:pt x="572929" y="250031"/>
                      <a:pt x="571976" y="250031"/>
                    </a:cubicBezTo>
                    <a:cubicBezTo>
                      <a:pt x="571024" y="250031"/>
                      <a:pt x="571024" y="249079"/>
                      <a:pt x="570071" y="249079"/>
                    </a:cubicBezTo>
                    <a:cubicBezTo>
                      <a:pt x="570071" y="248126"/>
                      <a:pt x="570071" y="247174"/>
                      <a:pt x="570071" y="246221"/>
                    </a:cubicBezTo>
                    <a:cubicBezTo>
                      <a:pt x="570071" y="245269"/>
                      <a:pt x="570071" y="244316"/>
                      <a:pt x="570071" y="243364"/>
                    </a:cubicBezTo>
                    <a:cubicBezTo>
                      <a:pt x="575786" y="241459"/>
                      <a:pt x="580549" y="238601"/>
                      <a:pt x="585311" y="234791"/>
                    </a:cubicBezTo>
                    <a:cubicBezTo>
                      <a:pt x="587216" y="238601"/>
                      <a:pt x="591026" y="242411"/>
                      <a:pt x="595789" y="244316"/>
                    </a:cubicBezTo>
                    <a:cubicBezTo>
                      <a:pt x="590074" y="244316"/>
                      <a:pt x="586264" y="247174"/>
                      <a:pt x="584359" y="250984"/>
                    </a:cubicBezTo>
                    <a:close/>
                    <a:moveTo>
                      <a:pt x="596741" y="201454"/>
                    </a:moveTo>
                    <a:cubicBezTo>
                      <a:pt x="596741" y="200501"/>
                      <a:pt x="596741" y="199549"/>
                      <a:pt x="596741" y="198596"/>
                    </a:cubicBezTo>
                    <a:cubicBezTo>
                      <a:pt x="597694" y="198596"/>
                      <a:pt x="598646" y="199549"/>
                      <a:pt x="598646" y="199549"/>
                    </a:cubicBezTo>
                    <a:cubicBezTo>
                      <a:pt x="597694" y="200501"/>
                      <a:pt x="597694" y="200501"/>
                      <a:pt x="596741" y="201454"/>
                    </a:cubicBezTo>
                    <a:close/>
                    <a:moveTo>
                      <a:pt x="606266" y="250031"/>
                    </a:moveTo>
                    <a:cubicBezTo>
                      <a:pt x="605314" y="248126"/>
                      <a:pt x="603409" y="247174"/>
                      <a:pt x="602456" y="245269"/>
                    </a:cubicBezTo>
                    <a:cubicBezTo>
                      <a:pt x="603409" y="245269"/>
                      <a:pt x="604361" y="245269"/>
                      <a:pt x="605314" y="245269"/>
                    </a:cubicBezTo>
                    <a:cubicBezTo>
                      <a:pt x="606266" y="245269"/>
                      <a:pt x="608171" y="245269"/>
                      <a:pt x="609124" y="245269"/>
                    </a:cubicBezTo>
                    <a:cubicBezTo>
                      <a:pt x="607219" y="247174"/>
                      <a:pt x="607219" y="248126"/>
                      <a:pt x="606266" y="250031"/>
                    </a:cubicBezTo>
                    <a:close/>
                    <a:moveTo>
                      <a:pt x="557689" y="407194"/>
                    </a:moveTo>
                    <a:cubicBezTo>
                      <a:pt x="556736" y="407194"/>
                      <a:pt x="556736" y="407194"/>
                      <a:pt x="555784" y="407194"/>
                    </a:cubicBezTo>
                    <a:cubicBezTo>
                      <a:pt x="555784" y="406241"/>
                      <a:pt x="555784" y="406241"/>
                      <a:pt x="555784" y="405289"/>
                    </a:cubicBezTo>
                    <a:cubicBezTo>
                      <a:pt x="555784" y="403384"/>
                      <a:pt x="555784" y="402431"/>
                      <a:pt x="554831" y="400526"/>
                    </a:cubicBezTo>
                    <a:cubicBezTo>
                      <a:pt x="555784" y="403384"/>
                      <a:pt x="557689" y="405289"/>
                      <a:pt x="559594" y="407194"/>
                    </a:cubicBezTo>
                    <a:cubicBezTo>
                      <a:pt x="560546" y="407194"/>
                      <a:pt x="559594" y="407194"/>
                      <a:pt x="557689" y="407194"/>
                    </a:cubicBezTo>
                    <a:close/>
                    <a:moveTo>
                      <a:pt x="637699" y="305276"/>
                    </a:moveTo>
                    <a:cubicBezTo>
                      <a:pt x="638651" y="307181"/>
                      <a:pt x="640556" y="308134"/>
                      <a:pt x="641509" y="309086"/>
                    </a:cubicBezTo>
                    <a:cubicBezTo>
                      <a:pt x="640556" y="309086"/>
                      <a:pt x="639604" y="310039"/>
                      <a:pt x="638651" y="310039"/>
                    </a:cubicBezTo>
                    <a:cubicBezTo>
                      <a:pt x="637699" y="308134"/>
                      <a:pt x="637699" y="307181"/>
                      <a:pt x="636746" y="306229"/>
                    </a:cubicBezTo>
                    <a:cubicBezTo>
                      <a:pt x="636746" y="305276"/>
                      <a:pt x="637699" y="305276"/>
                      <a:pt x="637699" y="305276"/>
                    </a:cubicBezTo>
                    <a:close/>
                    <a:moveTo>
                      <a:pt x="591979" y="417671"/>
                    </a:moveTo>
                    <a:cubicBezTo>
                      <a:pt x="598646" y="416719"/>
                      <a:pt x="604361" y="413861"/>
                      <a:pt x="609124" y="409099"/>
                    </a:cubicBezTo>
                    <a:cubicBezTo>
                      <a:pt x="607219" y="411956"/>
                      <a:pt x="606266" y="415766"/>
                      <a:pt x="606266" y="418624"/>
                    </a:cubicBezTo>
                    <a:cubicBezTo>
                      <a:pt x="606266" y="418624"/>
                      <a:pt x="606266" y="418624"/>
                      <a:pt x="606266" y="418624"/>
                    </a:cubicBezTo>
                    <a:cubicBezTo>
                      <a:pt x="603409" y="419576"/>
                      <a:pt x="600551" y="422434"/>
                      <a:pt x="598646" y="426244"/>
                    </a:cubicBezTo>
                    <a:cubicBezTo>
                      <a:pt x="596741" y="423386"/>
                      <a:pt x="593884" y="421481"/>
                      <a:pt x="591026" y="420529"/>
                    </a:cubicBezTo>
                    <a:cubicBezTo>
                      <a:pt x="591979" y="419576"/>
                      <a:pt x="591979" y="418624"/>
                      <a:pt x="591979" y="417671"/>
                    </a:cubicBezTo>
                    <a:close/>
                    <a:moveTo>
                      <a:pt x="594836" y="511016"/>
                    </a:moveTo>
                    <a:cubicBezTo>
                      <a:pt x="593884" y="511016"/>
                      <a:pt x="592931" y="510064"/>
                      <a:pt x="591979" y="510064"/>
                    </a:cubicBezTo>
                    <a:cubicBezTo>
                      <a:pt x="591026" y="510064"/>
                      <a:pt x="590074" y="510064"/>
                      <a:pt x="590074" y="510064"/>
                    </a:cubicBezTo>
                    <a:cubicBezTo>
                      <a:pt x="589121" y="509111"/>
                      <a:pt x="588169" y="509111"/>
                      <a:pt x="587216" y="508159"/>
                    </a:cubicBezTo>
                    <a:cubicBezTo>
                      <a:pt x="591026" y="507206"/>
                      <a:pt x="593884" y="505301"/>
                      <a:pt x="597694" y="503396"/>
                    </a:cubicBezTo>
                    <a:cubicBezTo>
                      <a:pt x="597694" y="504349"/>
                      <a:pt x="597694" y="505301"/>
                      <a:pt x="598646" y="505301"/>
                    </a:cubicBezTo>
                    <a:cubicBezTo>
                      <a:pt x="595789" y="507206"/>
                      <a:pt x="594836" y="509111"/>
                      <a:pt x="594836" y="511016"/>
                    </a:cubicBezTo>
                    <a:close/>
                    <a:moveTo>
                      <a:pt x="633889" y="447199"/>
                    </a:moveTo>
                    <a:cubicBezTo>
                      <a:pt x="630079" y="451009"/>
                      <a:pt x="628174" y="455771"/>
                      <a:pt x="627221" y="461486"/>
                    </a:cubicBezTo>
                    <a:cubicBezTo>
                      <a:pt x="627221" y="461486"/>
                      <a:pt x="626269" y="461486"/>
                      <a:pt x="626269" y="461486"/>
                    </a:cubicBezTo>
                    <a:cubicBezTo>
                      <a:pt x="615791" y="461486"/>
                      <a:pt x="608171" y="470059"/>
                      <a:pt x="608171" y="479584"/>
                    </a:cubicBezTo>
                    <a:cubicBezTo>
                      <a:pt x="608171" y="481489"/>
                      <a:pt x="608171" y="482441"/>
                      <a:pt x="609124" y="484346"/>
                    </a:cubicBezTo>
                    <a:cubicBezTo>
                      <a:pt x="609124" y="484346"/>
                      <a:pt x="608171" y="484346"/>
                      <a:pt x="608171" y="485299"/>
                    </a:cubicBezTo>
                    <a:cubicBezTo>
                      <a:pt x="608171" y="484346"/>
                      <a:pt x="608171" y="484346"/>
                      <a:pt x="608171" y="483394"/>
                    </a:cubicBezTo>
                    <a:cubicBezTo>
                      <a:pt x="608171" y="472916"/>
                      <a:pt x="602456" y="464344"/>
                      <a:pt x="593884" y="459581"/>
                    </a:cubicBezTo>
                    <a:cubicBezTo>
                      <a:pt x="600551" y="456724"/>
                      <a:pt x="604361" y="451009"/>
                      <a:pt x="606266" y="444341"/>
                    </a:cubicBezTo>
                    <a:cubicBezTo>
                      <a:pt x="608171" y="446246"/>
                      <a:pt x="611029" y="447199"/>
                      <a:pt x="614839" y="447199"/>
                    </a:cubicBezTo>
                    <a:cubicBezTo>
                      <a:pt x="619601" y="447199"/>
                      <a:pt x="624364" y="444341"/>
                      <a:pt x="626269" y="440531"/>
                    </a:cubicBezTo>
                    <a:cubicBezTo>
                      <a:pt x="627221" y="440531"/>
                      <a:pt x="629126" y="440531"/>
                      <a:pt x="630079" y="440531"/>
                    </a:cubicBezTo>
                    <a:cubicBezTo>
                      <a:pt x="631031" y="440531"/>
                      <a:pt x="631031" y="440531"/>
                      <a:pt x="631984" y="440531"/>
                    </a:cubicBezTo>
                    <a:cubicBezTo>
                      <a:pt x="632936" y="442436"/>
                      <a:pt x="634841" y="443389"/>
                      <a:pt x="636746" y="444341"/>
                    </a:cubicBezTo>
                    <a:cubicBezTo>
                      <a:pt x="633889" y="445294"/>
                      <a:pt x="633889" y="446246"/>
                      <a:pt x="633889" y="447199"/>
                    </a:cubicBezTo>
                    <a:cubicBezTo>
                      <a:pt x="633889" y="447199"/>
                      <a:pt x="633889" y="447199"/>
                      <a:pt x="633889" y="447199"/>
                    </a:cubicBezTo>
                    <a:close/>
                    <a:moveTo>
                      <a:pt x="639604" y="402431"/>
                    </a:moveTo>
                    <a:cubicBezTo>
                      <a:pt x="636746" y="400526"/>
                      <a:pt x="634841" y="399574"/>
                      <a:pt x="631031" y="399574"/>
                    </a:cubicBezTo>
                    <a:cubicBezTo>
                      <a:pt x="631031" y="395764"/>
                      <a:pt x="628174" y="392906"/>
                      <a:pt x="625316" y="391001"/>
                    </a:cubicBezTo>
                    <a:cubicBezTo>
                      <a:pt x="625316" y="390049"/>
                      <a:pt x="626269" y="389096"/>
                      <a:pt x="626269" y="388144"/>
                    </a:cubicBezTo>
                    <a:cubicBezTo>
                      <a:pt x="626269" y="385286"/>
                      <a:pt x="623411" y="382429"/>
                      <a:pt x="620554" y="382429"/>
                    </a:cubicBezTo>
                    <a:cubicBezTo>
                      <a:pt x="620554" y="379571"/>
                      <a:pt x="619601" y="376714"/>
                      <a:pt x="619601" y="374809"/>
                    </a:cubicBezTo>
                    <a:cubicBezTo>
                      <a:pt x="621506" y="375761"/>
                      <a:pt x="623411" y="375761"/>
                      <a:pt x="625316" y="375761"/>
                    </a:cubicBezTo>
                    <a:cubicBezTo>
                      <a:pt x="627221" y="375761"/>
                      <a:pt x="629126" y="374809"/>
                      <a:pt x="631031" y="373856"/>
                    </a:cubicBezTo>
                    <a:cubicBezTo>
                      <a:pt x="632936" y="377666"/>
                      <a:pt x="637699" y="380524"/>
                      <a:pt x="642461" y="380524"/>
                    </a:cubicBezTo>
                    <a:cubicBezTo>
                      <a:pt x="642461" y="385286"/>
                      <a:pt x="644366" y="390049"/>
                      <a:pt x="647224" y="394811"/>
                    </a:cubicBezTo>
                    <a:cubicBezTo>
                      <a:pt x="643414" y="396716"/>
                      <a:pt x="641509" y="399574"/>
                      <a:pt x="639604" y="402431"/>
                    </a:cubicBezTo>
                    <a:close/>
                    <a:moveTo>
                      <a:pt x="343376" y="758666"/>
                    </a:moveTo>
                    <a:cubicBezTo>
                      <a:pt x="343376" y="757714"/>
                      <a:pt x="343376" y="757714"/>
                      <a:pt x="343376" y="758666"/>
                    </a:cubicBezTo>
                    <a:cubicBezTo>
                      <a:pt x="343376" y="755809"/>
                      <a:pt x="342424" y="753904"/>
                      <a:pt x="341471" y="751999"/>
                    </a:cubicBezTo>
                    <a:cubicBezTo>
                      <a:pt x="343376" y="752951"/>
                      <a:pt x="345281" y="752951"/>
                      <a:pt x="346234" y="752951"/>
                    </a:cubicBezTo>
                    <a:cubicBezTo>
                      <a:pt x="345281" y="754856"/>
                      <a:pt x="344329" y="756761"/>
                      <a:pt x="343376" y="758666"/>
                    </a:cubicBezTo>
                    <a:close/>
                    <a:moveTo>
                      <a:pt x="109061" y="1225391"/>
                    </a:moveTo>
                    <a:cubicBezTo>
                      <a:pt x="106204" y="1221581"/>
                      <a:pt x="101441" y="1218724"/>
                      <a:pt x="95726" y="1217771"/>
                    </a:cubicBezTo>
                    <a:cubicBezTo>
                      <a:pt x="99536" y="1216819"/>
                      <a:pt x="103346" y="1213961"/>
                      <a:pt x="104299" y="1210151"/>
                    </a:cubicBezTo>
                    <a:cubicBezTo>
                      <a:pt x="111919" y="1208246"/>
                      <a:pt x="118586" y="1202531"/>
                      <a:pt x="122396" y="1195864"/>
                    </a:cubicBezTo>
                    <a:cubicBezTo>
                      <a:pt x="124301" y="1197769"/>
                      <a:pt x="126206" y="1199674"/>
                      <a:pt x="129064" y="1201579"/>
                    </a:cubicBezTo>
                    <a:cubicBezTo>
                      <a:pt x="118586" y="1204436"/>
                      <a:pt x="110014" y="1213961"/>
                      <a:pt x="109061" y="1225391"/>
                    </a:cubicBezTo>
                    <a:close/>
                    <a:moveTo>
                      <a:pt x="151924" y="1208246"/>
                    </a:moveTo>
                    <a:cubicBezTo>
                      <a:pt x="150971" y="1207294"/>
                      <a:pt x="150971" y="1207294"/>
                      <a:pt x="150019" y="1206341"/>
                    </a:cubicBezTo>
                    <a:cubicBezTo>
                      <a:pt x="150971" y="1206341"/>
                      <a:pt x="151924" y="1206341"/>
                      <a:pt x="151924" y="1206341"/>
                    </a:cubicBezTo>
                    <a:cubicBezTo>
                      <a:pt x="152876" y="1207294"/>
                      <a:pt x="151924" y="1208246"/>
                      <a:pt x="151924" y="1208246"/>
                    </a:cubicBezTo>
                    <a:close/>
                    <a:moveTo>
                      <a:pt x="290989" y="992981"/>
                    </a:moveTo>
                    <a:cubicBezTo>
                      <a:pt x="291941" y="991076"/>
                      <a:pt x="291941" y="989171"/>
                      <a:pt x="291941" y="986314"/>
                    </a:cubicBezTo>
                    <a:cubicBezTo>
                      <a:pt x="291941" y="986314"/>
                      <a:pt x="291941" y="986314"/>
                      <a:pt x="291941" y="986314"/>
                    </a:cubicBezTo>
                    <a:cubicBezTo>
                      <a:pt x="292894" y="986314"/>
                      <a:pt x="293846" y="987266"/>
                      <a:pt x="294799" y="987266"/>
                    </a:cubicBezTo>
                    <a:cubicBezTo>
                      <a:pt x="293846" y="989171"/>
                      <a:pt x="291941" y="991076"/>
                      <a:pt x="290989" y="992981"/>
                    </a:cubicBezTo>
                    <a:close/>
                    <a:moveTo>
                      <a:pt x="309086" y="1652111"/>
                    </a:moveTo>
                    <a:cubicBezTo>
                      <a:pt x="309086" y="1651159"/>
                      <a:pt x="309086" y="1650206"/>
                      <a:pt x="310039" y="1649254"/>
                    </a:cubicBezTo>
                    <a:cubicBezTo>
                      <a:pt x="310039" y="1649254"/>
                      <a:pt x="310991" y="1650206"/>
                      <a:pt x="310991" y="1650206"/>
                    </a:cubicBezTo>
                    <a:cubicBezTo>
                      <a:pt x="310991" y="1651159"/>
                      <a:pt x="310039" y="1651159"/>
                      <a:pt x="309086" y="1652111"/>
                    </a:cubicBezTo>
                    <a:close/>
                    <a:moveTo>
                      <a:pt x="259556" y="1822609"/>
                    </a:moveTo>
                    <a:cubicBezTo>
                      <a:pt x="260509" y="1820704"/>
                      <a:pt x="260509" y="1818799"/>
                      <a:pt x="261461" y="1816894"/>
                    </a:cubicBezTo>
                    <a:cubicBezTo>
                      <a:pt x="262414" y="1816894"/>
                      <a:pt x="264319" y="1816894"/>
                      <a:pt x="265271" y="1816894"/>
                    </a:cubicBezTo>
                    <a:cubicBezTo>
                      <a:pt x="265271" y="1817846"/>
                      <a:pt x="266224" y="1817846"/>
                      <a:pt x="266224" y="1817846"/>
                    </a:cubicBezTo>
                    <a:cubicBezTo>
                      <a:pt x="263366" y="1819751"/>
                      <a:pt x="261461" y="1820704"/>
                      <a:pt x="259556" y="1822609"/>
                    </a:cubicBezTo>
                    <a:close/>
                    <a:moveTo>
                      <a:pt x="330994" y="1783556"/>
                    </a:moveTo>
                    <a:cubicBezTo>
                      <a:pt x="330041" y="1783556"/>
                      <a:pt x="330041" y="1783556"/>
                      <a:pt x="329089" y="1783556"/>
                    </a:cubicBezTo>
                    <a:cubicBezTo>
                      <a:pt x="328136" y="1782604"/>
                      <a:pt x="327184" y="1781651"/>
                      <a:pt x="326231" y="1781651"/>
                    </a:cubicBezTo>
                    <a:cubicBezTo>
                      <a:pt x="324326" y="1779746"/>
                      <a:pt x="323374" y="1778794"/>
                      <a:pt x="321469" y="1777841"/>
                    </a:cubicBezTo>
                    <a:cubicBezTo>
                      <a:pt x="322421" y="1775936"/>
                      <a:pt x="322421" y="1774031"/>
                      <a:pt x="323374" y="1772126"/>
                    </a:cubicBezTo>
                    <a:cubicBezTo>
                      <a:pt x="325279" y="1773079"/>
                      <a:pt x="327184" y="1773079"/>
                      <a:pt x="329089" y="1773079"/>
                    </a:cubicBezTo>
                    <a:cubicBezTo>
                      <a:pt x="331946" y="1773079"/>
                      <a:pt x="333851" y="1772126"/>
                      <a:pt x="335756" y="1771174"/>
                    </a:cubicBezTo>
                    <a:cubicBezTo>
                      <a:pt x="333851" y="1774984"/>
                      <a:pt x="331946" y="1778794"/>
                      <a:pt x="330994" y="1783556"/>
                    </a:cubicBezTo>
                    <a:close/>
                    <a:moveTo>
                      <a:pt x="442436" y="1450181"/>
                    </a:moveTo>
                    <a:cubicBezTo>
                      <a:pt x="444341" y="1453991"/>
                      <a:pt x="447199" y="1456849"/>
                      <a:pt x="451009" y="1458754"/>
                    </a:cubicBezTo>
                    <a:cubicBezTo>
                      <a:pt x="448151" y="1460659"/>
                      <a:pt x="446246" y="1462564"/>
                      <a:pt x="444341" y="1465421"/>
                    </a:cubicBezTo>
                    <a:cubicBezTo>
                      <a:pt x="443389" y="1461611"/>
                      <a:pt x="440531" y="1457801"/>
                      <a:pt x="437674" y="1454944"/>
                    </a:cubicBezTo>
                    <a:cubicBezTo>
                      <a:pt x="438626" y="1453039"/>
                      <a:pt x="440531" y="1452086"/>
                      <a:pt x="442436" y="1450181"/>
                    </a:cubicBezTo>
                    <a:close/>
                    <a:moveTo>
                      <a:pt x="426244" y="1592104"/>
                    </a:moveTo>
                    <a:cubicBezTo>
                      <a:pt x="425291" y="1589246"/>
                      <a:pt x="423386" y="1587341"/>
                      <a:pt x="420529" y="1587341"/>
                    </a:cubicBezTo>
                    <a:cubicBezTo>
                      <a:pt x="420529" y="1587341"/>
                      <a:pt x="419576" y="1587341"/>
                      <a:pt x="419576" y="1587341"/>
                    </a:cubicBezTo>
                    <a:cubicBezTo>
                      <a:pt x="420529" y="1584484"/>
                      <a:pt x="421481" y="1580674"/>
                      <a:pt x="421481" y="1576864"/>
                    </a:cubicBezTo>
                    <a:cubicBezTo>
                      <a:pt x="421481" y="1575911"/>
                      <a:pt x="421481" y="1575911"/>
                      <a:pt x="421481" y="1574959"/>
                    </a:cubicBezTo>
                    <a:cubicBezTo>
                      <a:pt x="421481" y="1574959"/>
                      <a:pt x="422434" y="1574959"/>
                      <a:pt x="422434" y="1574959"/>
                    </a:cubicBezTo>
                    <a:cubicBezTo>
                      <a:pt x="423386" y="1575911"/>
                      <a:pt x="425291" y="1576864"/>
                      <a:pt x="426244" y="1577816"/>
                    </a:cubicBezTo>
                    <a:cubicBezTo>
                      <a:pt x="426244" y="1578769"/>
                      <a:pt x="426244" y="1579721"/>
                      <a:pt x="426244" y="1580674"/>
                    </a:cubicBezTo>
                    <a:cubicBezTo>
                      <a:pt x="426244" y="1585436"/>
                      <a:pt x="427196" y="1589246"/>
                      <a:pt x="430054" y="1593056"/>
                    </a:cubicBezTo>
                    <a:cubicBezTo>
                      <a:pt x="428149" y="1592104"/>
                      <a:pt x="427196" y="1592104"/>
                      <a:pt x="426244" y="1592104"/>
                    </a:cubicBezTo>
                    <a:close/>
                    <a:moveTo>
                      <a:pt x="431959" y="1518761"/>
                    </a:moveTo>
                    <a:cubicBezTo>
                      <a:pt x="430054" y="1517809"/>
                      <a:pt x="427196" y="1517809"/>
                      <a:pt x="425291" y="1517809"/>
                    </a:cubicBezTo>
                    <a:cubicBezTo>
                      <a:pt x="422434" y="1517809"/>
                      <a:pt x="418624" y="1518761"/>
                      <a:pt x="415766" y="1519714"/>
                    </a:cubicBezTo>
                    <a:cubicBezTo>
                      <a:pt x="415766" y="1518761"/>
                      <a:pt x="416719" y="1517809"/>
                      <a:pt x="416719" y="1515904"/>
                    </a:cubicBezTo>
                    <a:cubicBezTo>
                      <a:pt x="416719" y="1513046"/>
                      <a:pt x="415766" y="1510189"/>
                      <a:pt x="413861" y="1508284"/>
                    </a:cubicBezTo>
                    <a:cubicBezTo>
                      <a:pt x="417671" y="1507331"/>
                      <a:pt x="419576" y="1503521"/>
                      <a:pt x="419576" y="1499711"/>
                    </a:cubicBezTo>
                    <a:cubicBezTo>
                      <a:pt x="419576" y="1497806"/>
                      <a:pt x="418624" y="1496854"/>
                      <a:pt x="418624" y="1494949"/>
                    </a:cubicBezTo>
                    <a:cubicBezTo>
                      <a:pt x="420529" y="1493044"/>
                      <a:pt x="422434" y="1490186"/>
                      <a:pt x="422434" y="1486376"/>
                    </a:cubicBezTo>
                    <a:cubicBezTo>
                      <a:pt x="422434" y="1485424"/>
                      <a:pt x="422434" y="1485424"/>
                      <a:pt x="422434" y="1484471"/>
                    </a:cubicBezTo>
                    <a:cubicBezTo>
                      <a:pt x="422434" y="1484471"/>
                      <a:pt x="422434" y="1484471"/>
                      <a:pt x="422434" y="1484471"/>
                    </a:cubicBezTo>
                    <a:cubicBezTo>
                      <a:pt x="424339" y="1488281"/>
                      <a:pt x="428149" y="1491139"/>
                      <a:pt x="431959" y="1491139"/>
                    </a:cubicBezTo>
                    <a:cubicBezTo>
                      <a:pt x="432911" y="1491139"/>
                      <a:pt x="434816" y="1491139"/>
                      <a:pt x="435769" y="1490186"/>
                    </a:cubicBezTo>
                    <a:cubicBezTo>
                      <a:pt x="435769" y="1491139"/>
                      <a:pt x="436721" y="1492091"/>
                      <a:pt x="436721" y="1493044"/>
                    </a:cubicBezTo>
                    <a:cubicBezTo>
                      <a:pt x="432911" y="1495901"/>
                      <a:pt x="430054" y="1499711"/>
                      <a:pt x="430054" y="1505426"/>
                    </a:cubicBezTo>
                    <a:cubicBezTo>
                      <a:pt x="430054" y="1509236"/>
                      <a:pt x="431959" y="1513046"/>
                      <a:pt x="434816" y="1515904"/>
                    </a:cubicBezTo>
                    <a:cubicBezTo>
                      <a:pt x="432911" y="1518761"/>
                      <a:pt x="431959" y="1518761"/>
                      <a:pt x="431959" y="1518761"/>
                    </a:cubicBezTo>
                    <a:close/>
                    <a:moveTo>
                      <a:pt x="445294" y="1609249"/>
                    </a:moveTo>
                    <a:cubicBezTo>
                      <a:pt x="442436" y="1606391"/>
                      <a:pt x="439579" y="1604486"/>
                      <a:pt x="435769" y="1603534"/>
                    </a:cubicBezTo>
                    <a:cubicBezTo>
                      <a:pt x="435769" y="1603534"/>
                      <a:pt x="435769" y="1603534"/>
                      <a:pt x="435769" y="1603534"/>
                    </a:cubicBezTo>
                    <a:cubicBezTo>
                      <a:pt x="435769" y="1601629"/>
                      <a:pt x="435769" y="1600676"/>
                      <a:pt x="434816" y="1598771"/>
                    </a:cubicBezTo>
                    <a:cubicBezTo>
                      <a:pt x="438626" y="1601629"/>
                      <a:pt x="443389" y="1603534"/>
                      <a:pt x="449104" y="1603534"/>
                    </a:cubicBezTo>
                    <a:cubicBezTo>
                      <a:pt x="449104" y="1603534"/>
                      <a:pt x="449104" y="1603534"/>
                      <a:pt x="450056" y="1603534"/>
                    </a:cubicBezTo>
                    <a:cubicBezTo>
                      <a:pt x="451009" y="1604486"/>
                      <a:pt x="451009" y="1605439"/>
                      <a:pt x="451961" y="1606391"/>
                    </a:cubicBezTo>
                    <a:cubicBezTo>
                      <a:pt x="449104" y="1607344"/>
                      <a:pt x="447199" y="1608296"/>
                      <a:pt x="445294" y="1609249"/>
                    </a:cubicBezTo>
                    <a:close/>
                    <a:moveTo>
                      <a:pt x="452914" y="1518761"/>
                    </a:moveTo>
                    <a:cubicBezTo>
                      <a:pt x="452914" y="1518761"/>
                      <a:pt x="451961" y="1517809"/>
                      <a:pt x="451961" y="1517809"/>
                    </a:cubicBezTo>
                    <a:cubicBezTo>
                      <a:pt x="451961" y="1517809"/>
                      <a:pt x="452914" y="1516856"/>
                      <a:pt x="452914" y="1516856"/>
                    </a:cubicBezTo>
                    <a:cubicBezTo>
                      <a:pt x="453866" y="1516856"/>
                      <a:pt x="453866" y="1517809"/>
                      <a:pt x="454819" y="1517809"/>
                    </a:cubicBezTo>
                    <a:cubicBezTo>
                      <a:pt x="452914" y="1518761"/>
                      <a:pt x="452914" y="1518761"/>
                      <a:pt x="452914" y="1518761"/>
                    </a:cubicBezTo>
                    <a:close/>
                    <a:moveTo>
                      <a:pt x="666274" y="511969"/>
                    </a:moveTo>
                    <a:cubicBezTo>
                      <a:pt x="667226" y="511016"/>
                      <a:pt x="667226" y="510064"/>
                      <a:pt x="668179" y="509111"/>
                    </a:cubicBezTo>
                    <a:lnTo>
                      <a:pt x="668179" y="511969"/>
                    </a:lnTo>
                    <a:cubicBezTo>
                      <a:pt x="667226" y="511969"/>
                      <a:pt x="666274" y="511969"/>
                      <a:pt x="666274" y="511969"/>
                    </a:cubicBezTo>
                    <a:close/>
                    <a:moveTo>
                      <a:pt x="657701" y="574834"/>
                    </a:moveTo>
                    <a:cubicBezTo>
                      <a:pt x="658654" y="574834"/>
                      <a:pt x="659606" y="573881"/>
                      <a:pt x="659606" y="572929"/>
                    </a:cubicBezTo>
                    <a:lnTo>
                      <a:pt x="659606" y="575786"/>
                    </a:lnTo>
                    <a:cubicBezTo>
                      <a:pt x="658654" y="575786"/>
                      <a:pt x="658654" y="575786"/>
                      <a:pt x="657701" y="574834"/>
                    </a:cubicBezTo>
                    <a:close/>
                    <a:moveTo>
                      <a:pt x="502444" y="1197769"/>
                    </a:moveTo>
                    <a:cubicBezTo>
                      <a:pt x="504349" y="1198721"/>
                      <a:pt x="505301" y="1198721"/>
                      <a:pt x="507206" y="1198721"/>
                    </a:cubicBezTo>
                    <a:cubicBezTo>
                      <a:pt x="509111" y="1198721"/>
                      <a:pt x="510064" y="1198721"/>
                      <a:pt x="511969" y="1197769"/>
                    </a:cubicBezTo>
                    <a:cubicBezTo>
                      <a:pt x="512921" y="1210151"/>
                      <a:pt x="519589" y="1220629"/>
                      <a:pt x="529114" y="1227296"/>
                    </a:cubicBezTo>
                    <a:cubicBezTo>
                      <a:pt x="528161" y="1228249"/>
                      <a:pt x="527209" y="1229201"/>
                      <a:pt x="526256" y="1230154"/>
                    </a:cubicBezTo>
                    <a:cubicBezTo>
                      <a:pt x="525304" y="1230154"/>
                      <a:pt x="525304" y="1230154"/>
                      <a:pt x="524351" y="1230154"/>
                    </a:cubicBezTo>
                    <a:cubicBezTo>
                      <a:pt x="519589" y="1224439"/>
                      <a:pt x="511969" y="1220629"/>
                      <a:pt x="504349" y="1220629"/>
                    </a:cubicBezTo>
                    <a:cubicBezTo>
                      <a:pt x="504349" y="1220629"/>
                      <a:pt x="504349" y="1220629"/>
                      <a:pt x="503396" y="1220629"/>
                    </a:cubicBezTo>
                    <a:cubicBezTo>
                      <a:pt x="501491" y="1217771"/>
                      <a:pt x="499586" y="1215866"/>
                      <a:pt x="497681" y="1213961"/>
                    </a:cubicBezTo>
                    <a:cubicBezTo>
                      <a:pt x="501491" y="1212056"/>
                      <a:pt x="504349" y="1208246"/>
                      <a:pt x="504349" y="1203484"/>
                    </a:cubicBezTo>
                    <a:cubicBezTo>
                      <a:pt x="504349" y="1201579"/>
                      <a:pt x="503396" y="1199674"/>
                      <a:pt x="502444" y="1197769"/>
                    </a:cubicBezTo>
                    <a:close/>
                    <a:moveTo>
                      <a:pt x="574834" y="1231106"/>
                    </a:moveTo>
                    <a:cubicBezTo>
                      <a:pt x="574834" y="1231106"/>
                      <a:pt x="574834" y="1230154"/>
                      <a:pt x="574834" y="1231106"/>
                    </a:cubicBezTo>
                    <a:cubicBezTo>
                      <a:pt x="576739" y="1229201"/>
                      <a:pt x="578644" y="1228249"/>
                      <a:pt x="579596" y="1226344"/>
                    </a:cubicBezTo>
                    <a:lnTo>
                      <a:pt x="579596" y="1229201"/>
                    </a:lnTo>
                    <a:cubicBezTo>
                      <a:pt x="577691" y="1230154"/>
                      <a:pt x="575786" y="1230154"/>
                      <a:pt x="574834" y="1231106"/>
                    </a:cubicBezTo>
                    <a:close/>
                    <a:moveTo>
                      <a:pt x="516731" y="1371124"/>
                    </a:moveTo>
                    <a:cubicBezTo>
                      <a:pt x="517684" y="1371124"/>
                      <a:pt x="517684" y="1371124"/>
                      <a:pt x="518636" y="1371124"/>
                    </a:cubicBezTo>
                    <a:cubicBezTo>
                      <a:pt x="517684" y="1372076"/>
                      <a:pt x="517684" y="1372076"/>
                      <a:pt x="516731" y="1373029"/>
                    </a:cubicBezTo>
                    <a:cubicBezTo>
                      <a:pt x="516731" y="1372076"/>
                      <a:pt x="516731" y="1371124"/>
                      <a:pt x="516731" y="1371124"/>
                    </a:cubicBezTo>
                    <a:close/>
                    <a:moveTo>
                      <a:pt x="615791" y="838676"/>
                    </a:moveTo>
                    <a:cubicBezTo>
                      <a:pt x="618649" y="842486"/>
                      <a:pt x="622459" y="844391"/>
                      <a:pt x="627221" y="845344"/>
                    </a:cubicBezTo>
                    <a:lnTo>
                      <a:pt x="627221" y="847249"/>
                    </a:lnTo>
                    <a:cubicBezTo>
                      <a:pt x="627221" y="848201"/>
                      <a:pt x="626269" y="848201"/>
                      <a:pt x="626269" y="849154"/>
                    </a:cubicBezTo>
                    <a:cubicBezTo>
                      <a:pt x="624364" y="849154"/>
                      <a:pt x="622459" y="848201"/>
                      <a:pt x="620554" y="848201"/>
                    </a:cubicBezTo>
                    <a:cubicBezTo>
                      <a:pt x="616744" y="848201"/>
                      <a:pt x="613886" y="849154"/>
                      <a:pt x="610076" y="849154"/>
                    </a:cubicBezTo>
                    <a:cubicBezTo>
                      <a:pt x="610076" y="848201"/>
                      <a:pt x="610076" y="847249"/>
                      <a:pt x="610076" y="847249"/>
                    </a:cubicBezTo>
                    <a:cubicBezTo>
                      <a:pt x="610076" y="845344"/>
                      <a:pt x="610076" y="844391"/>
                      <a:pt x="609124" y="842486"/>
                    </a:cubicBezTo>
                    <a:cubicBezTo>
                      <a:pt x="611029" y="842486"/>
                      <a:pt x="613886" y="840581"/>
                      <a:pt x="615791" y="838676"/>
                    </a:cubicBezTo>
                    <a:close/>
                    <a:moveTo>
                      <a:pt x="571024" y="938689"/>
                    </a:moveTo>
                    <a:cubicBezTo>
                      <a:pt x="572929" y="941546"/>
                      <a:pt x="574834" y="942499"/>
                      <a:pt x="577691" y="943451"/>
                    </a:cubicBezTo>
                    <a:cubicBezTo>
                      <a:pt x="576739" y="944404"/>
                      <a:pt x="575786" y="945356"/>
                      <a:pt x="575786" y="946309"/>
                    </a:cubicBezTo>
                    <a:cubicBezTo>
                      <a:pt x="573881" y="943451"/>
                      <a:pt x="571976" y="940594"/>
                      <a:pt x="571024" y="938689"/>
                    </a:cubicBezTo>
                    <a:cubicBezTo>
                      <a:pt x="570071" y="938689"/>
                      <a:pt x="571024" y="938689"/>
                      <a:pt x="571024" y="938689"/>
                    </a:cubicBezTo>
                    <a:close/>
                    <a:moveTo>
                      <a:pt x="552926" y="718661"/>
                    </a:moveTo>
                    <a:cubicBezTo>
                      <a:pt x="558641" y="717709"/>
                      <a:pt x="562451" y="714851"/>
                      <a:pt x="566261" y="710089"/>
                    </a:cubicBezTo>
                    <a:cubicBezTo>
                      <a:pt x="567214" y="710089"/>
                      <a:pt x="567214" y="710089"/>
                      <a:pt x="568166" y="711041"/>
                    </a:cubicBezTo>
                    <a:cubicBezTo>
                      <a:pt x="567214" y="713899"/>
                      <a:pt x="567214" y="716756"/>
                      <a:pt x="567214" y="719614"/>
                    </a:cubicBezTo>
                    <a:cubicBezTo>
                      <a:pt x="567214" y="720566"/>
                      <a:pt x="567214" y="721519"/>
                      <a:pt x="567214" y="723424"/>
                    </a:cubicBezTo>
                    <a:cubicBezTo>
                      <a:pt x="566261" y="723424"/>
                      <a:pt x="565309" y="723424"/>
                      <a:pt x="565309" y="724376"/>
                    </a:cubicBezTo>
                    <a:cubicBezTo>
                      <a:pt x="561499" y="722471"/>
                      <a:pt x="557689" y="720566"/>
                      <a:pt x="552926" y="720566"/>
                    </a:cubicBezTo>
                    <a:cubicBezTo>
                      <a:pt x="552926" y="719614"/>
                      <a:pt x="552926" y="718661"/>
                      <a:pt x="552926" y="718661"/>
                    </a:cubicBezTo>
                    <a:close/>
                    <a:moveTo>
                      <a:pt x="553879" y="816769"/>
                    </a:moveTo>
                    <a:cubicBezTo>
                      <a:pt x="556736" y="812959"/>
                      <a:pt x="558641" y="809149"/>
                      <a:pt x="559594" y="804386"/>
                    </a:cubicBezTo>
                    <a:cubicBezTo>
                      <a:pt x="560546" y="804386"/>
                      <a:pt x="560546" y="804386"/>
                      <a:pt x="561499" y="804386"/>
                    </a:cubicBezTo>
                    <a:cubicBezTo>
                      <a:pt x="563404" y="806291"/>
                      <a:pt x="566261" y="807244"/>
                      <a:pt x="569119" y="808196"/>
                    </a:cubicBezTo>
                    <a:cubicBezTo>
                      <a:pt x="568166" y="810101"/>
                      <a:pt x="568166" y="812006"/>
                      <a:pt x="568166" y="813911"/>
                    </a:cubicBezTo>
                    <a:cubicBezTo>
                      <a:pt x="565309" y="815816"/>
                      <a:pt x="563404" y="818674"/>
                      <a:pt x="563404" y="822484"/>
                    </a:cubicBezTo>
                    <a:cubicBezTo>
                      <a:pt x="563404" y="823436"/>
                      <a:pt x="563404" y="823436"/>
                      <a:pt x="563404" y="824389"/>
                    </a:cubicBezTo>
                    <a:cubicBezTo>
                      <a:pt x="558641" y="824389"/>
                      <a:pt x="553879" y="825341"/>
                      <a:pt x="550069" y="828199"/>
                    </a:cubicBezTo>
                    <a:cubicBezTo>
                      <a:pt x="552926" y="824389"/>
                      <a:pt x="553879" y="820579"/>
                      <a:pt x="553879" y="816769"/>
                    </a:cubicBezTo>
                    <a:close/>
                    <a:moveTo>
                      <a:pt x="547211" y="968216"/>
                    </a:moveTo>
                    <a:cubicBezTo>
                      <a:pt x="547211" y="969169"/>
                      <a:pt x="547211" y="969169"/>
                      <a:pt x="547211" y="970121"/>
                    </a:cubicBezTo>
                    <a:cubicBezTo>
                      <a:pt x="547211" y="972979"/>
                      <a:pt x="550069" y="975836"/>
                      <a:pt x="552926" y="975836"/>
                    </a:cubicBezTo>
                    <a:cubicBezTo>
                      <a:pt x="555784" y="975836"/>
                      <a:pt x="557689" y="973931"/>
                      <a:pt x="558641" y="972026"/>
                    </a:cubicBezTo>
                    <a:cubicBezTo>
                      <a:pt x="558641" y="972026"/>
                      <a:pt x="558641" y="972026"/>
                      <a:pt x="558641" y="972026"/>
                    </a:cubicBezTo>
                    <a:cubicBezTo>
                      <a:pt x="560546" y="972026"/>
                      <a:pt x="561499" y="972026"/>
                      <a:pt x="563404" y="971074"/>
                    </a:cubicBezTo>
                    <a:cubicBezTo>
                      <a:pt x="563404" y="972026"/>
                      <a:pt x="562451" y="972979"/>
                      <a:pt x="562451" y="973931"/>
                    </a:cubicBezTo>
                    <a:cubicBezTo>
                      <a:pt x="562451" y="976789"/>
                      <a:pt x="564356" y="979646"/>
                      <a:pt x="567214" y="980599"/>
                    </a:cubicBezTo>
                    <a:cubicBezTo>
                      <a:pt x="568166" y="984409"/>
                      <a:pt x="569119" y="988219"/>
                      <a:pt x="571024" y="991076"/>
                    </a:cubicBezTo>
                    <a:cubicBezTo>
                      <a:pt x="570071" y="991076"/>
                      <a:pt x="568166" y="992029"/>
                      <a:pt x="567214" y="992029"/>
                    </a:cubicBezTo>
                    <a:cubicBezTo>
                      <a:pt x="565309" y="990124"/>
                      <a:pt x="562451" y="989171"/>
                      <a:pt x="559594" y="989171"/>
                    </a:cubicBezTo>
                    <a:cubicBezTo>
                      <a:pt x="553879" y="989171"/>
                      <a:pt x="550069" y="992981"/>
                      <a:pt x="548164" y="996791"/>
                    </a:cubicBezTo>
                    <a:cubicBezTo>
                      <a:pt x="547211" y="997744"/>
                      <a:pt x="546259" y="999649"/>
                      <a:pt x="545306" y="1001554"/>
                    </a:cubicBezTo>
                    <a:cubicBezTo>
                      <a:pt x="543401" y="998696"/>
                      <a:pt x="539591" y="995839"/>
                      <a:pt x="536734" y="994886"/>
                    </a:cubicBezTo>
                    <a:cubicBezTo>
                      <a:pt x="536734" y="993934"/>
                      <a:pt x="537686" y="992981"/>
                      <a:pt x="537686" y="992029"/>
                    </a:cubicBezTo>
                    <a:cubicBezTo>
                      <a:pt x="537686" y="988219"/>
                      <a:pt x="534829" y="985361"/>
                      <a:pt x="531019" y="985361"/>
                    </a:cubicBezTo>
                    <a:cubicBezTo>
                      <a:pt x="527209" y="985361"/>
                      <a:pt x="524351" y="988219"/>
                      <a:pt x="524351" y="992029"/>
                    </a:cubicBezTo>
                    <a:cubicBezTo>
                      <a:pt x="524351" y="992981"/>
                      <a:pt x="524351" y="992981"/>
                      <a:pt x="524351" y="993934"/>
                    </a:cubicBezTo>
                    <a:cubicBezTo>
                      <a:pt x="518636" y="995839"/>
                      <a:pt x="513874" y="999649"/>
                      <a:pt x="511016" y="1004411"/>
                    </a:cubicBezTo>
                    <a:cubicBezTo>
                      <a:pt x="509111" y="1002506"/>
                      <a:pt x="507206" y="1000601"/>
                      <a:pt x="504349" y="1000601"/>
                    </a:cubicBezTo>
                    <a:cubicBezTo>
                      <a:pt x="504349" y="1000601"/>
                      <a:pt x="504349" y="1000601"/>
                      <a:pt x="503396" y="1000601"/>
                    </a:cubicBezTo>
                    <a:cubicBezTo>
                      <a:pt x="503396" y="998696"/>
                      <a:pt x="502444" y="996791"/>
                      <a:pt x="501491" y="995839"/>
                    </a:cubicBezTo>
                    <a:cubicBezTo>
                      <a:pt x="501491" y="995839"/>
                      <a:pt x="501491" y="995839"/>
                      <a:pt x="502444" y="995839"/>
                    </a:cubicBezTo>
                    <a:cubicBezTo>
                      <a:pt x="514826" y="995839"/>
                      <a:pt x="524351" y="986314"/>
                      <a:pt x="524351" y="973931"/>
                    </a:cubicBezTo>
                    <a:cubicBezTo>
                      <a:pt x="524351" y="973931"/>
                      <a:pt x="524351" y="972979"/>
                      <a:pt x="524351" y="972979"/>
                    </a:cubicBezTo>
                    <a:cubicBezTo>
                      <a:pt x="525304" y="973931"/>
                      <a:pt x="527209" y="973931"/>
                      <a:pt x="529114" y="973931"/>
                    </a:cubicBezTo>
                    <a:cubicBezTo>
                      <a:pt x="535781" y="973931"/>
                      <a:pt x="541496" y="968216"/>
                      <a:pt x="541496" y="961549"/>
                    </a:cubicBezTo>
                    <a:cubicBezTo>
                      <a:pt x="541496" y="954881"/>
                      <a:pt x="535781" y="949166"/>
                      <a:pt x="529114" y="949166"/>
                    </a:cubicBezTo>
                    <a:cubicBezTo>
                      <a:pt x="525304" y="949166"/>
                      <a:pt x="521494" y="951071"/>
                      <a:pt x="519589" y="954881"/>
                    </a:cubicBezTo>
                    <a:cubicBezTo>
                      <a:pt x="519589" y="953929"/>
                      <a:pt x="520541" y="952024"/>
                      <a:pt x="520541" y="951071"/>
                    </a:cubicBezTo>
                    <a:cubicBezTo>
                      <a:pt x="520541" y="940594"/>
                      <a:pt x="511969" y="931069"/>
                      <a:pt x="500539" y="931069"/>
                    </a:cubicBezTo>
                    <a:cubicBezTo>
                      <a:pt x="497681" y="931069"/>
                      <a:pt x="495776" y="932021"/>
                      <a:pt x="492919" y="932974"/>
                    </a:cubicBezTo>
                    <a:cubicBezTo>
                      <a:pt x="491966" y="929164"/>
                      <a:pt x="488156" y="926306"/>
                      <a:pt x="484346" y="925354"/>
                    </a:cubicBezTo>
                    <a:cubicBezTo>
                      <a:pt x="485299" y="923449"/>
                      <a:pt x="486251" y="920591"/>
                      <a:pt x="486251" y="917734"/>
                    </a:cubicBezTo>
                    <a:cubicBezTo>
                      <a:pt x="486251" y="915829"/>
                      <a:pt x="486251" y="914876"/>
                      <a:pt x="485299" y="912971"/>
                    </a:cubicBezTo>
                    <a:cubicBezTo>
                      <a:pt x="487204" y="911066"/>
                      <a:pt x="488156" y="909161"/>
                      <a:pt x="488156" y="906304"/>
                    </a:cubicBezTo>
                    <a:cubicBezTo>
                      <a:pt x="488156" y="904399"/>
                      <a:pt x="487204" y="903446"/>
                      <a:pt x="486251" y="901541"/>
                    </a:cubicBezTo>
                    <a:cubicBezTo>
                      <a:pt x="489109" y="899636"/>
                      <a:pt x="491014" y="896779"/>
                      <a:pt x="492919" y="893921"/>
                    </a:cubicBezTo>
                    <a:cubicBezTo>
                      <a:pt x="495776" y="899636"/>
                      <a:pt x="500539" y="904399"/>
                      <a:pt x="505301" y="907256"/>
                    </a:cubicBezTo>
                    <a:cubicBezTo>
                      <a:pt x="505301" y="907256"/>
                      <a:pt x="505301" y="907256"/>
                      <a:pt x="505301" y="907256"/>
                    </a:cubicBezTo>
                    <a:cubicBezTo>
                      <a:pt x="505301" y="921544"/>
                      <a:pt x="512921" y="934879"/>
                      <a:pt x="525304" y="941546"/>
                    </a:cubicBezTo>
                    <a:cubicBezTo>
                      <a:pt x="528161" y="945356"/>
                      <a:pt x="532924" y="947261"/>
                      <a:pt x="537686" y="947261"/>
                    </a:cubicBezTo>
                    <a:cubicBezTo>
                      <a:pt x="537686" y="947261"/>
                      <a:pt x="538639" y="947261"/>
                      <a:pt x="538639" y="947261"/>
                    </a:cubicBezTo>
                    <a:cubicBezTo>
                      <a:pt x="538639" y="947261"/>
                      <a:pt x="539591" y="947261"/>
                      <a:pt x="539591" y="948214"/>
                    </a:cubicBezTo>
                    <a:cubicBezTo>
                      <a:pt x="539591" y="949166"/>
                      <a:pt x="539591" y="951071"/>
                      <a:pt x="539591" y="952024"/>
                    </a:cubicBezTo>
                    <a:cubicBezTo>
                      <a:pt x="539591" y="959644"/>
                      <a:pt x="542449" y="964406"/>
                      <a:pt x="547211" y="968216"/>
                    </a:cubicBezTo>
                    <a:close/>
                    <a:moveTo>
                      <a:pt x="549116" y="1032986"/>
                    </a:moveTo>
                    <a:cubicBezTo>
                      <a:pt x="543401" y="1036796"/>
                      <a:pt x="539591" y="1041559"/>
                      <a:pt x="536734" y="1048226"/>
                    </a:cubicBezTo>
                    <a:cubicBezTo>
                      <a:pt x="535781" y="1048226"/>
                      <a:pt x="534829" y="1048226"/>
                      <a:pt x="532924" y="1048226"/>
                    </a:cubicBezTo>
                    <a:cubicBezTo>
                      <a:pt x="531971" y="1048226"/>
                      <a:pt x="531971" y="1048226"/>
                      <a:pt x="531019" y="1048226"/>
                    </a:cubicBezTo>
                    <a:cubicBezTo>
                      <a:pt x="531019" y="1048226"/>
                      <a:pt x="531019" y="1048226"/>
                      <a:pt x="531019" y="1047274"/>
                    </a:cubicBezTo>
                    <a:cubicBezTo>
                      <a:pt x="533876" y="1044416"/>
                      <a:pt x="535781" y="1041559"/>
                      <a:pt x="535781" y="1036796"/>
                    </a:cubicBezTo>
                    <a:cubicBezTo>
                      <a:pt x="535781" y="1035844"/>
                      <a:pt x="535781" y="1034891"/>
                      <a:pt x="534829" y="1032986"/>
                    </a:cubicBezTo>
                    <a:cubicBezTo>
                      <a:pt x="540544" y="1031081"/>
                      <a:pt x="545306" y="1025366"/>
                      <a:pt x="547211" y="1018699"/>
                    </a:cubicBezTo>
                    <a:cubicBezTo>
                      <a:pt x="547211" y="1018699"/>
                      <a:pt x="548164" y="1019651"/>
                      <a:pt x="548164" y="1019651"/>
                    </a:cubicBezTo>
                    <a:cubicBezTo>
                      <a:pt x="547211" y="1021556"/>
                      <a:pt x="547211" y="1024414"/>
                      <a:pt x="547211" y="1026319"/>
                    </a:cubicBezTo>
                    <a:cubicBezTo>
                      <a:pt x="548164" y="1029176"/>
                      <a:pt x="548164" y="1031081"/>
                      <a:pt x="549116" y="1032986"/>
                    </a:cubicBezTo>
                    <a:close/>
                    <a:moveTo>
                      <a:pt x="506254" y="814864"/>
                    </a:moveTo>
                    <a:cubicBezTo>
                      <a:pt x="503396" y="813911"/>
                      <a:pt x="500539" y="812959"/>
                      <a:pt x="497681" y="812959"/>
                    </a:cubicBezTo>
                    <a:cubicBezTo>
                      <a:pt x="497681" y="812959"/>
                      <a:pt x="497681" y="812959"/>
                      <a:pt x="497681" y="812959"/>
                    </a:cubicBezTo>
                    <a:cubicBezTo>
                      <a:pt x="501491" y="812006"/>
                      <a:pt x="504349" y="809149"/>
                      <a:pt x="507206" y="806291"/>
                    </a:cubicBezTo>
                    <a:cubicBezTo>
                      <a:pt x="508159" y="806291"/>
                      <a:pt x="508159" y="805339"/>
                      <a:pt x="509111" y="805339"/>
                    </a:cubicBezTo>
                    <a:cubicBezTo>
                      <a:pt x="509111" y="805339"/>
                      <a:pt x="509111" y="805339"/>
                      <a:pt x="509111" y="806291"/>
                    </a:cubicBezTo>
                    <a:cubicBezTo>
                      <a:pt x="507206" y="808196"/>
                      <a:pt x="506254" y="810101"/>
                      <a:pt x="506254" y="812959"/>
                    </a:cubicBezTo>
                    <a:cubicBezTo>
                      <a:pt x="506254" y="812959"/>
                      <a:pt x="506254" y="813911"/>
                      <a:pt x="506254" y="814864"/>
                    </a:cubicBezTo>
                    <a:close/>
                    <a:moveTo>
                      <a:pt x="521494" y="822484"/>
                    </a:moveTo>
                    <a:cubicBezTo>
                      <a:pt x="524351" y="828199"/>
                      <a:pt x="530066" y="832961"/>
                      <a:pt x="536734" y="832961"/>
                    </a:cubicBezTo>
                    <a:cubicBezTo>
                      <a:pt x="538639" y="832961"/>
                      <a:pt x="541496" y="832961"/>
                      <a:pt x="543401" y="832009"/>
                    </a:cubicBezTo>
                    <a:cubicBezTo>
                      <a:pt x="540544" y="834866"/>
                      <a:pt x="538639" y="838676"/>
                      <a:pt x="536734" y="842486"/>
                    </a:cubicBezTo>
                    <a:cubicBezTo>
                      <a:pt x="535781" y="842486"/>
                      <a:pt x="534829" y="842486"/>
                      <a:pt x="533876" y="842486"/>
                    </a:cubicBezTo>
                    <a:cubicBezTo>
                      <a:pt x="526256" y="842486"/>
                      <a:pt x="519589" y="848201"/>
                      <a:pt x="517684" y="854869"/>
                    </a:cubicBezTo>
                    <a:cubicBezTo>
                      <a:pt x="517684" y="854869"/>
                      <a:pt x="517684" y="854869"/>
                      <a:pt x="517684" y="854869"/>
                    </a:cubicBezTo>
                    <a:cubicBezTo>
                      <a:pt x="516731" y="854869"/>
                      <a:pt x="516731" y="854869"/>
                      <a:pt x="515779" y="854869"/>
                    </a:cubicBezTo>
                    <a:cubicBezTo>
                      <a:pt x="519589" y="850106"/>
                      <a:pt x="522446" y="844391"/>
                      <a:pt x="522446" y="838676"/>
                    </a:cubicBezTo>
                    <a:cubicBezTo>
                      <a:pt x="522446" y="832009"/>
                      <a:pt x="519589" y="825341"/>
                      <a:pt x="514826" y="820579"/>
                    </a:cubicBezTo>
                    <a:cubicBezTo>
                      <a:pt x="515779" y="820579"/>
                      <a:pt x="516731" y="820579"/>
                      <a:pt x="516731" y="819626"/>
                    </a:cubicBezTo>
                    <a:cubicBezTo>
                      <a:pt x="518636" y="820579"/>
                      <a:pt x="519589" y="821531"/>
                      <a:pt x="521494" y="822484"/>
                    </a:cubicBezTo>
                    <a:close/>
                    <a:moveTo>
                      <a:pt x="487204" y="723424"/>
                    </a:moveTo>
                    <a:cubicBezTo>
                      <a:pt x="488156" y="725329"/>
                      <a:pt x="489109" y="726281"/>
                      <a:pt x="490061" y="728186"/>
                    </a:cubicBezTo>
                    <a:cubicBezTo>
                      <a:pt x="489109" y="729139"/>
                      <a:pt x="487204" y="730091"/>
                      <a:pt x="486251" y="731996"/>
                    </a:cubicBezTo>
                    <a:cubicBezTo>
                      <a:pt x="487204" y="729139"/>
                      <a:pt x="487204" y="727234"/>
                      <a:pt x="487204" y="723424"/>
                    </a:cubicBezTo>
                    <a:cubicBezTo>
                      <a:pt x="487204" y="724376"/>
                      <a:pt x="487204" y="723424"/>
                      <a:pt x="487204" y="723424"/>
                    </a:cubicBezTo>
                    <a:close/>
                    <a:moveTo>
                      <a:pt x="362426" y="708184"/>
                    </a:moveTo>
                    <a:cubicBezTo>
                      <a:pt x="370999" y="708184"/>
                      <a:pt x="377666" y="703421"/>
                      <a:pt x="380524" y="695801"/>
                    </a:cubicBezTo>
                    <a:cubicBezTo>
                      <a:pt x="381476" y="695801"/>
                      <a:pt x="382429" y="694849"/>
                      <a:pt x="383381" y="694849"/>
                    </a:cubicBezTo>
                    <a:cubicBezTo>
                      <a:pt x="385286" y="699611"/>
                      <a:pt x="389096" y="702469"/>
                      <a:pt x="392906" y="705326"/>
                    </a:cubicBezTo>
                    <a:cubicBezTo>
                      <a:pt x="383381" y="710089"/>
                      <a:pt x="376714" y="716756"/>
                      <a:pt x="371951" y="726281"/>
                    </a:cubicBezTo>
                    <a:cubicBezTo>
                      <a:pt x="370999" y="718661"/>
                      <a:pt x="366236" y="711994"/>
                      <a:pt x="360521" y="708184"/>
                    </a:cubicBezTo>
                    <a:cubicBezTo>
                      <a:pt x="361474" y="708184"/>
                      <a:pt x="361474" y="708184"/>
                      <a:pt x="362426" y="708184"/>
                    </a:cubicBezTo>
                    <a:close/>
                    <a:moveTo>
                      <a:pt x="453866" y="781526"/>
                    </a:moveTo>
                    <a:cubicBezTo>
                      <a:pt x="448151" y="781526"/>
                      <a:pt x="443389" y="786289"/>
                      <a:pt x="443389" y="791051"/>
                    </a:cubicBezTo>
                    <a:cubicBezTo>
                      <a:pt x="443389" y="795814"/>
                      <a:pt x="446246" y="798671"/>
                      <a:pt x="450056" y="800576"/>
                    </a:cubicBezTo>
                    <a:cubicBezTo>
                      <a:pt x="445294" y="802481"/>
                      <a:pt x="441484" y="805339"/>
                      <a:pt x="438626" y="809149"/>
                    </a:cubicBezTo>
                    <a:cubicBezTo>
                      <a:pt x="428149" y="810101"/>
                      <a:pt x="419576" y="818674"/>
                      <a:pt x="419576" y="830104"/>
                    </a:cubicBezTo>
                    <a:cubicBezTo>
                      <a:pt x="419576" y="835819"/>
                      <a:pt x="421481" y="840581"/>
                      <a:pt x="425291" y="844391"/>
                    </a:cubicBezTo>
                    <a:cubicBezTo>
                      <a:pt x="424339" y="845344"/>
                      <a:pt x="424339" y="845344"/>
                      <a:pt x="423386" y="846296"/>
                    </a:cubicBezTo>
                    <a:cubicBezTo>
                      <a:pt x="418624" y="839629"/>
                      <a:pt x="411956" y="833914"/>
                      <a:pt x="404336" y="832009"/>
                    </a:cubicBezTo>
                    <a:cubicBezTo>
                      <a:pt x="401479" y="830104"/>
                      <a:pt x="398621" y="828199"/>
                      <a:pt x="394811" y="828199"/>
                    </a:cubicBezTo>
                    <a:cubicBezTo>
                      <a:pt x="391954" y="828199"/>
                      <a:pt x="389096" y="829151"/>
                      <a:pt x="386239" y="831056"/>
                    </a:cubicBezTo>
                    <a:cubicBezTo>
                      <a:pt x="378619" y="832961"/>
                      <a:pt x="372904" y="836771"/>
                      <a:pt x="368141" y="842486"/>
                    </a:cubicBezTo>
                    <a:cubicBezTo>
                      <a:pt x="367189" y="840581"/>
                      <a:pt x="365284" y="838676"/>
                      <a:pt x="363379" y="837724"/>
                    </a:cubicBezTo>
                    <a:cubicBezTo>
                      <a:pt x="362426" y="832961"/>
                      <a:pt x="360521" y="829151"/>
                      <a:pt x="357664" y="826294"/>
                    </a:cubicBezTo>
                    <a:cubicBezTo>
                      <a:pt x="365284" y="822484"/>
                      <a:pt x="370046" y="815816"/>
                      <a:pt x="370046" y="807244"/>
                    </a:cubicBezTo>
                    <a:cubicBezTo>
                      <a:pt x="370999" y="807244"/>
                      <a:pt x="371951" y="807244"/>
                      <a:pt x="372904" y="807244"/>
                    </a:cubicBezTo>
                    <a:cubicBezTo>
                      <a:pt x="378619" y="807244"/>
                      <a:pt x="383381" y="806291"/>
                      <a:pt x="388144" y="803434"/>
                    </a:cubicBezTo>
                    <a:cubicBezTo>
                      <a:pt x="386239" y="805339"/>
                      <a:pt x="385286" y="808196"/>
                      <a:pt x="385286" y="811054"/>
                    </a:cubicBezTo>
                    <a:cubicBezTo>
                      <a:pt x="385286" y="817721"/>
                      <a:pt x="391001" y="823436"/>
                      <a:pt x="397669" y="823436"/>
                    </a:cubicBezTo>
                    <a:cubicBezTo>
                      <a:pt x="404336" y="823436"/>
                      <a:pt x="410051" y="817721"/>
                      <a:pt x="410051" y="811054"/>
                    </a:cubicBezTo>
                    <a:cubicBezTo>
                      <a:pt x="410051" y="804386"/>
                      <a:pt x="404336" y="798671"/>
                      <a:pt x="397669" y="798671"/>
                    </a:cubicBezTo>
                    <a:cubicBezTo>
                      <a:pt x="396716" y="798671"/>
                      <a:pt x="395764" y="798671"/>
                      <a:pt x="394811" y="799624"/>
                    </a:cubicBezTo>
                    <a:cubicBezTo>
                      <a:pt x="395764" y="798671"/>
                      <a:pt x="396716" y="797719"/>
                      <a:pt x="398621" y="795814"/>
                    </a:cubicBezTo>
                    <a:cubicBezTo>
                      <a:pt x="406241" y="795814"/>
                      <a:pt x="412909" y="792004"/>
                      <a:pt x="416719" y="787241"/>
                    </a:cubicBezTo>
                    <a:cubicBezTo>
                      <a:pt x="419576" y="788194"/>
                      <a:pt x="421481" y="788194"/>
                      <a:pt x="424339" y="788194"/>
                    </a:cubicBezTo>
                    <a:cubicBezTo>
                      <a:pt x="441484" y="788194"/>
                      <a:pt x="454819" y="775811"/>
                      <a:pt x="456724" y="759619"/>
                    </a:cubicBezTo>
                    <a:cubicBezTo>
                      <a:pt x="457676" y="759619"/>
                      <a:pt x="459581" y="759619"/>
                      <a:pt x="460534" y="759619"/>
                    </a:cubicBezTo>
                    <a:cubicBezTo>
                      <a:pt x="471011" y="759619"/>
                      <a:pt x="479584" y="752951"/>
                      <a:pt x="482441" y="743426"/>
                    </a:cubicBezTo>
                    <a:cubicBezTo>
                      <a:pt x="483394" y="751999"/>
                      <a:pt x="490061" y="757714"/>
                      <a:pt x="498634" y="757714"/>
                    </a:cubicBezTo>
                    <a:cubicBezTo>
                      <a:pt x="507206" y="757714"/>
                      <a:pt x="513874" y="751046"/>
                      <a:pt x="514826" y="742474"/>
                    </a:cubicBezTo>
                    <a:cubicBezTo>
                      <a:pt x="514826" y="742474"/>
                      <a:pt x="515779" y="742474"/>
                      <a:pt x="515779" y="742474"/>
                    </a:cubicBezTo>
                    <a:cubicBezTo>
                      <a:pt x="514826" y="745331"/>
                      <a:pt x="513874" y="749141"/>
                      <a:pt x="513874" y="751999"/>
                    </a:cubicBezTo>
                    <a:cubicBezTo>
                      <a:pt x="513874" y="752951"/>
                      <a:pt x="513874" y="753904"/>
                      <a:pt x="513874" y="755809"/>
                    </a:cubicBezTo>
                    <a:cubicBezTo>
                      <a:pt x="511016" y="759619"/>
                      <a:pt x="509111" y="763429"/>
                      <a:pt x="509111" y="768191"/>
                    </a:cubicBezTo>
                    <a:cubicBezTo>
                      <a:pt x="509111" y="773906"/>
                      <a:pt x="511016" y="778669"/>
                      <a:pt x="514826" y="781526"/>
                    </a:cubicBezTo>
                    <a:cubicBezTo>
                      <a:pt x="512921" y="783431"/>
                      <a:pt x="511016" y="785336"/>
                      <a:pt x="510064" y="788194"/>
                    </a:cubicBezTo>
                    <a:cubicBezTo>
                      <a:pt x="508159" y="785336"/>
                      <a:pt x="505301" y="783431"/>
                      <a:pt x="501491" y="783431"/>
                    </a:cubicBezTo>
                    <a:cubicBezTo>
                      <a:pt x="498634" y="781526"/>
                      <a:pt x="495776" y="780574"/>
                      <a:pt x="491966" y="780574"/>
                    </a:cubicBezTo>
                    <a:cubicBezTo>
                      <a:pt x="491014" y="780574"/>
                      <a:pt x="490061" y="780574"/>
                      <a:pt x="490061" y="780574"/>
                    </a:cubicBezTo>
                    <a:cubicBezTo>
                      <a:pt x="490061" y="780574"/>
                      <a:pt x="490061" y="779621"/>
                      <a:pt x="490061" y="779621"/>
                    </a:cubicBezTo>
                    <a:cubicBezTo>
                      <a:pt x="490061" y="772954"/>
                      <a:pt x="484346" y="767239"/>
                      <a:pt x="477679" y="767239"/>
                    </a:cubicBezTo>
                    <a:cubicBezTo>
                      <a:pt x="471011" y="767239"/>
                      <a:pt x="465296" y="772954"/>
                      <a:pt x="465296" y="779621"/>
                    </a:cubicBezTo>
                    <a:cubicBezTo>
                      <a:pt x="465296" y="784384"/>
                      <a:pt x="468154" y="787241"/>
                      <a:pt x="471011" y="790099"/>
                    </a:cubicBezTo>
                    <a:cubicBezTo>
                      <a:pt x="465296" y="792004"/>
                      <a:pt x="461486" y="794861"/>
                      <a:pt x="458629" y="799624"/>
                    </a:cubicBezTo>
                    <a:cubicBezTo>
                      <a:pt x="458629" y="799624"/>
                      <a:pt x="457676" y="799624"/>
                      <a:pt x="457676" y="799624"/>
                    </a:cubicBezTo>
                    <a:cubicBezTo>
                      <a:pt x="460534" y="797719"/>
                      <a:pt x="462439" y="794861"/>
                      <a:pt x="462439" y="791051"/>
                    </a:cubicBezTo>
                    <a:cubicBezTo>
                      <a:pt x="463391" y="786289"/>
                      <a:pt x="459581" y="781526"/>
                      <a:pt x="453866" y="781526"/>
                    </a:cubicBezTo>
                    <a:close/>
                    <a:moveTo>
                      <a:pt x="481489" y="946309"/>
                    </a:moveTo>
                    <a:cubicBezTo>
                      <a:pt x="480536" y="948214"/>
                      <a:pt x="480536" y="950119"/>
                      <a:pt x="480536" y="951071"/>
                    </a:cubicBezTo>
                    <a:cubicBezTo>
                      <a:pt x="478631" y="945356"/>
                      <a:pt x="474821" y="940594"/>
                      <a:pt x="470059" y="936784"/>
                    </a:cubicBezTo>
                    <a:cubicBezTo>
                      <a:pt x="471011" y="936784"/>
                      <a:pt x="472916" y="935831"/>
                      <a:pt x="473869" y="935831"/>
                    </a:cubicBezTo>
                    <a:cubicBezTo>
                      <a:pt x="473869" y="935831"/>
                      <a:pt x="473869" y="935831"/>
                      <a:pt x="473869" y="935831"/>
                    </a:cubicBezTo>
                    <a:cubicBezTo>
                      <a:pt x="472916" y="941546"/>
                      <a:pt x="476726" y="945356"/>
                      <a:pt x="481489" y="946309"/>
                    </a:cubicBezTo>
                    <a:close/>
                    <a:moveTo>
                      <a:pt x="345281" y="1095851"/>
                    </a:moveTo>
                    <a:cubicBezTo>
                      <a:pt x="345281" y="1095851"/>
                      <a:pt x="345281" y="1095851"/>
                      <a:pt x="345281" y="1095851"/>
                    </a:cubicBezTo>
                    <a:cubicBezTo>
                      <a:pt x="345281" y="1095851"/>
                      <a:pt x="345281" y="1095851"/>
                      <a:pt x="345281" y="1095851"/>
                    </a:cubicBezTo>
                    <a:cubicBezTo>
                      <a:pt x="345281" y="1095851"/>
                      <a:pt x="345281" y="1095851"/>
                      <a:pt x="345281" y="1095851"/>
                    </a:cubicBezTo>
                    <a:close/>
                    <a:moveTo>
                      <a:pt x="423386" y="1187291"/>
                    </a:moveTo>
                    <a:cubicBezTo>
                      <a:pt x="422434" y="1187291"/>
                      <a:pt x="421481" y="1187291"/>
                      <a:pt x="421481" y="1188244"/>
                    </a:cubicBezTo>
                    <a:cubicBezTo>
                      <a:pt x="422434" y="1186339"/>
                      <a:pt x="423386" y="1183481"/>
                      <a:pt x="423386" y="1181576"/>
                    </a:cubicBezTo>
                    <a:cubicBezTo>
                      <a:pt x="424339" y="1181576"/>
                      <a:pt x="425291" y="1182529"/>
                      <a:pt x="426244" y="1182529"/>
                    </a:cubicBezTo>
                    <a:cubicBezTo>
                      <a:pt x="427196" y="1183481"/>
                      <a:pt x="428149" y="1184434"/>
                      <a:pt x="430054" y="1185386"/>
                    </a:cubicBezTo>
                    <a:cubicBezTo>
                      <a:pt x="427196" y="1185386"/>
                      <a:pt x="425291" y="1186339"/>
                      <a:pt x="423386" y="1187291"/>
                    </a:cubicBezTo>
                    <a:close/>
                    <a:moveTo>
                      <a:pt x="432911" y="1183481"/>
                    </a:moveTo>
                    <a:cubicBezTo>
                      <a:pt x="432911" y="1183481"/>
                      <a:pt x="432911" y="1183481"/>
                      <a:pt x="432911" y="1183481"/>
                    </a:cubicBezTo>
                    <a:cubicBezTo>
                      <a:pt x="433864" y="1183481"/>
                      <a:pt x="433864" y="1183481"/>
                      <a:pt x="432911" y="1183481"/>
                    </a:cubicBezTo>
                    <a:cubicBezTo>
                      <a:pt x="433864" y="1183481"/>
                      <a:pt x="432911" y="1183481"/>
                      <a:pt x="432911" y="1183481"/>
                    </a:cubicBezTo>
                    <a:close/>
                    <a:moveTo>
                      <a:pt x="455771" y="1106329"/>
                    </a:moveTo>
                    <a:cubicBezTo>
                      <a:pt x="450056" y="1108234"/>
                      <a:pt x="445294" y="1112044"/>
                      <a:pt x="443389" y="1117759"/>
                    </a:cubicBezTo>
                    <a:cubicBezTo>
                      <a:pt x="440531" y="1116806"/>
                      <a:pt x="437674" y="1115854"/>
                      <a:pt x="433864" y="1115854"/>
                    </a:cubicBezTo>
                    <a:cubicBezTo>
                      <a:pt x="415766" y="1115854"/>
                      <a:pt x="400526" y="1131094"/>
                      <a:pt x="400526" y="1149191"/>
                    </a:cubicBezTo>
                    <a:cubicBezTo>
                      <a:pt x="400526" y="1153954"/>
                      <a:pt x="401479" y="1158716"/>
                      <a:pt x="403384" y="1162526"/>
                    </a:cubicBezTo>
                    <a:cubicBezTo>
                      <a:pt x="393859" y="1163479"/>
                      <a:pt x="387191" y="1171099"/>
                      <a:pt x="387191" y="1179671"/>
                    </a:cubicBezTo>
                    <a:cubicBezTo>
                      <a:pt x="387191" y="1185386"/>
                      <a:pt x="390049" y="1191101"/>
                      <a:pt x="394811" y="1193959"/>
                    </a:cubicBezTo>
                    <a:cubicBezTo>
                      <a:pt x="391001" y="1196816"/>
                      <a:pt x="389096" y="1201579"/>
                      <a:pt x="389096" y="1206341"/>
                    </a:cubicBezTo>
                    <a:cubicBezTo>
                      <a:pt x="389096" y="1213009"/>
                      <a:pt x="392906" y="1218724"/>
                      <a:pt x="399574" y="1221581"/>
                    </a:cubicBezTo>
                    <a:cubicBezTo>
                      <a:pt x="400526" y="1226344"/>
                      <a:pt x="404336" y="1230154"/>
                      <a:pt x="409099" y="1231106"/>
                    </a:cubicBezTo>
                    <a:cubicBezTo>
                      <a:pt x="401479" y="1234916"/>
                      <a:pt x="394811" y="1241584"/>
                      <a:pt x="392906" y="1250156"/>
                    </a:cubicBezTo>
                    <a:cubicBezTo>
                      <a:pt x="391954" y="1250156"/>
                      <a:pt x="391001" y="1250156"/>
                      <a:pt x="390049" y="1251109"/>
                    </a:cubicBezTo>
                    <a:cubicBezTo>
                      <a:pt x="390049" y="1249204"/>
                      <a:pt x="389096" y="1247299"/>
                      <a:pt x="388144" y="1245394"/>
                    </a:cubicBezTo>
                    <a:cubicBezTo>
                      <a:pt x="389096" y="1244441"/>
                      <a:pt x="389096" y="1243489"/>
                      <a:pt x="390049" y="1241584"/>
                    </a:cubicBezTo>
                    <a:cubicBezTo>
                      <a:pt x="393859" y="1239679"/>
                      <a:pt x="396716" y="1234916"/>
                      <a:pt x="396716" y="1230154"/>
                    </a:cubicBezTo>
                    <a:cubicBezTo>
                      <a:pt x="396716" y="1224439"/>
                      <a:pt x="392906" y="1219676"/>
                      <a:pt x="388144" y="1217771"/>
                    </a:cubicBezTo>
                    <a:cubicBezTo>
                      <a:pt x="386239" y="1213961"/>
                      <a:pt x="382429" y="1210151"/>
                      <a:pt x="378619" y="1207294"/>
                    </a:cubicBezTo>
                    <a:cubicBezTo>
                      <a:pt x="374809" y="1202531"/>
                      <a:pt x="369094" y="1199674"/>
                      <a:pt x="362426" y="1199674"/>
                    </a:cubicBezTo>
                    <a:cubicBezTo>
                      <a:pt x="353854" y="1199674"/>
                      <a:pt x="346234" y="1204436"/>
                      <a:pt x="343376" y="1212056"/>
                    </a:cubicBezTo>
                    <a:cubicBezTo>
                      <a:pt x="342424" y="1213961"/>
                      <a:pt x="340519" y="1214914"/>
                      <a:pt x="339566" y="1216819"/>
                    </a:cubicBezTo>
                    <a:cubicBezTo>
                      <a:pt x="329089" y="1216819"/>
                      <a:pt x="319564" y="1224439"/>
                      <a:pt x="316706" y="1233964"/>
                    </a:cubicBezTo>
                    <a:cubicBezTo>
                      <a:pt x="316706" y="1233011"/>
                      <a:pt x="316706" y="1232059"/>
                      <a:pt x="315754" y="1231106"/>
                    </a:cubicBezTo>
                    <a:cubicBezTo>
                      <a:pt x="315754" y="1230154"/>
                      <a:pt x="315754" y="1230154"/>
                      <a:pt x="315754" y="1229201"/>
                    </a:cubicBezTo>
                    <a:cubicBezTo>
                      <a:pt x="315754" y="1223486"/>
                      <a:pt x="313849" y="1217771"/>
                      <a:pt x="310991" y="1213961"/>
                    </a:cubicBezTo>
                    <a:cubicBezTo>
                      <a:pt x="322421" y="1210151"/>
                      <a:pt x="331946" y="1199674"/>
                      <a:pt x="331946" y="1186339"/>
                    </a:cubicBezTo>
                    <a:cubicBezTo>
                      <a:pt x="331946" y="1174909"/>
                      <a:pt x="325279" y="1166336"/>
                      <a:pt x="316706" y="1161574"/>
                    </a:cubicBezTo>
                    <a:cubicBezTo>
                      <a:pt x="316706" y="1161574"/>
                      <a:pt x="316706" y="1160621"/>
                      <a:pt x="316706" y="1160621"/>
                    </a:cubicBezTo>
                    <a:cubicBezTo>
                      <a:pt x="318611" y="1159669"/>
                      <a:pt x="319564" y="1158716"/>
                      <a:pt x="320516" y="1156811"/>
                    </a:cubicBezTo>
                    <a:cubicBezTo>
                      <a:pt x="321469" y="1156811"/>
                      <a:pt x="322421" y="1157764"/>
                      <a:pt x="323374" y="1157764"/>
                    </a:cubicBezTo>
                    <a:cubicBezTo>
                      <a:pt x="322421" y="1158716"/>
                      <a:pt x="322421" y="1159669"/>
                      <a:pt x="322421" y="1160621"/>
                    </a:cubicBezTo>
                    <a:cubicBezTo>
                      <a:pt x="322421" y="1163479"/>
                      <a:pt x="325279" y="1166336"/>
                      <a:pt x="328136" y="1166336"/>
                    </a:cubicBezTo>
                    <a:cubicBezTo>
                      <a:pt x="329089" y="1166336"/>
                      <a:pt x="330041" y="1166336"/>
                      <a:pt x="330041" y="1166336"/>
                    </a:cubicBezTo>
                    <a:cubicBezTo>
                      <a:pt x="331946" y="1167289"/>
                      <a:pt x="333851" y="1168241"/>
                      <a:pt x="335756" y="1168241"/>
                    </a:cubicBezTo>
                    <a:cubicBezTo>
                      <a:pt x="341471" y="1168241"/>
                      <a:pt x="346234" y="1163479"/>
                      <a:pt x="346234" y="1157764"/>
                    </a:cubicBezTo>
                    <a:cubicBezTo>
                      <a:pt x="346234" y="1156811"/>
                      <a:pt x="346234" y="1154906"/>
                      <a:pt x="345281" y="1153954"/>
                    </a:cubicBezTo>
                    <a:cubicBezTo>
                      <a:pt x="348139" y="1152049"/>
                      <a:pt x="350996" y="1149191"/>
                      <a:pt x="353854" y="1146334"/>
                    </a:cubicBezTo>
                    <a:cubicBezTo>
                      <a:pt x="356711" y="1149191"/>
                      <a:pt x="361474" y="1151096"/>
                      <a:pt x="366236" y="1151096"/>
                    </a:cubicBezTo>
                    <a:cubicBezTo>
                      <a:pt x="373856" y="1151096"/>
                      <a:pt x="380524" y="1146334"/>
                      <a:pt x="382429" y="1140619"/>
                    </a:cubicBezTo>
                    <a:cubicBezTo>
                      <a:pt x="383381" y="1141571"/>
                      <a:pt x="384334" y="1142524"/>
                      <a:pt x="386239" y="1142524"/>
                    </a:cubicBezTo>
                    <a:cubicBezTo>
                      <a:pt x="389096" y="1142524"/>
                      <a:pt x="391001" y="1140619"/>
                      <a:pt x="391001" y="1137761"/>
                    </a:cubicBezTo>
                    <a:cubicBezTo>
                      <a:pt x="391001" y="1134904"/>
                      <a:pt x="389096" y="1132999"/>
                      <a:pt x="386239" y="1132999"/>
                    </a:cubicBezTo>
                    <a:cubicBezTo>
                      <a:pt x="385286" y="1132999"/>
                      <a:pt x="384334" y="1132999"/>
                      <a:pt x="384334" y="1133951"/>
                    </a:cubicBezTo>
                    <a:cubicBezTo>
                      <a:pt x="384334" y="1133951"/>
                      <a:pt x="384334" y="1133951"/>
                      <a:pt x="384334" y="1133951"/>
                    </a:cubicBezTo>
                    <a:cubicBezTo>
                      <a:pt x="384334" y="1132046"/>
                      <a:pt x="384334" y="1130141"/>
                      <a:pt x="383381" y="1129189"/>
                    </a:cubicBezTo>
                    <a:cubicBezTo>
                      <a:pt x="384334" y="1127284"/>
                      <a:pt x="385286" y="1124426"/>
                      <a:pt x="385286" y="1122521"/>
                    </a:cubicBezTo>
                    <a:cubicBezTo>
                      <a:pt x="385286" y="1116806"/>
                      <a:pt x="382429" y="1112044"/>
                      <a:pt x="378619" y="1109186"/>
                    </a:cubicBezTo>
                    <a:cubicBezTo>
                      <a:pt x="382429" y="1108234"/>
                      <a:pt x="386239" y="1105376"/>
                      <a:pt x="388144" y="1101566"/>
                    </a:cubicBezTo>
                    <a:cubicBezTo>
                      <a:pt x="389096" y="1101566"/>
                      <a:pt x="390049" y="1101566"/>
                      <a:pt x="390049" y="1100614"/>
                    </a:cubicBezTo>
                    <a:cubicBezTo>
                      <a:pt x="393859" y="1108234"/>
                      <a:pt x="402431" y="1113949"/>
                      <a:pt x="411004" y="1113949"/>
                    </a:cubicBezTo>
                    <a:cubicBezTo>
                      <a:pt x="424339" y="1113949"/>
                      <a:pt x="434816" y="1103471"/>
                      <a:pt x="434816" y="1090136"/>
                    </a:cubicBezTo>
                    <a:cubicBezTo>
                      <a:pt x="434816" y="1087279"/>
                      <a:pt x="433864" y="1085374"/>
                      <a:pt x="433864" y="1083469"/>
                    </a:cubicBezTo>
                    <a:cubicBezTo>
                      <a:pt x="436721" y="1085374"/>
                      <a:pt x="439579" y="1086326"/>
                      <a:pt x="443389" y="1086326"/>
                    </a:cubicBezTo>
                    <a:cubicBezTo>
                      <a:pt x="442436" y="1087279"/>
                      <a:pt x="442436" y="1089184"/>
                      <a:pt x="442436" y="1090136"/>
                    </a:cubicBezTo>
                    <a:cubicBezTo>
                      <a:pt x="442436" y="1093946"/>
                      <a:pt x="446246" y="1097756"/>
                      <a:pt x="450056" y="1097756"/>
                    </a:cubicBezTo>
                    <a:cubicBezTo>
                      <a:pt x="453866" y="1097756"/>
                      <a:pt x="457676" y="1093946"/>
                      <a:pt x="457676" y="1090136"/>
                    </a:cubicBezTo>
                    <a:cubicBezTo>
                      <a:pt x="457676" y="1088231"/>
                      <a:pt x="456724" y="1086326"/>
                      <a:pt x="454819" y="1084421"/>
                    </a:cubicBezTo>
                    <a:cubicBezTo>
                      <a:pt x="459581" y="1082516"/>
                      <a:pt x="463391" y="1078706"/>
                      <a:pt x="466249" y="1073944"/>
                    </a:cubicBezTo>
                    <a:cubicBezTo>
                      <a:pt x="468154" y="1075849"/>
                      <a:pt x="471011" y="1076801"/>
                      <a:pt x="473869" y="1076801"/>
                    </a:cubicBezTo>
                    <a:cubicBezTo>
                      <a:pt x="475774" y="1076801"/>
                      <a:pt x="477679" y="1075849"/>
                      <a:pt x="479584" y="1074896"/>
                    </a:cubicBezTo>
                    <a:cubicBezTo>
                      <a:pt x="479584" y="1074896"/>
                      <a:pt x="480536" y="1074896"/>
                      <a:pt x="480536" y="1075849"/>
                    </a:cubicBezTo>
                    <a:cubicBezTo>
                      <a:pt x="481489" y="1081564"/>
                      <a:pt x="485299" y="1085374"/>
                      <a:pt x="491014" y="1085374"/>
                    </a:cubicBezTo>
                    <a:cubicBezTo>
                      <a:pt x="495776" y="1085374"/>
                      <a:pt x="498634" y="1082516"/>
                      <a:pt x="500539" y="1078706"/>
                    </a:cubicBezTo>
                    <a:cubicBezTo>
                      <a:pt x="502444" y="1078706"/>
                      <a:pt x="504349" y="1077754"/>
                      <a:pt x="505301" y="1077754"/>
                    </a:cubicBezTo>
                    <a:cubicBezTo>
                      <a:pt x="507206" y="1081564"/>
                      <a:pt x="511016" y="1084421"/>
                      <a:pt x="515779" y="1084421"/>
                    </a:cubicBezTo>
                    <a:cubicBezTo>
                      <a:pt x="516731" y="1084421"/>
                      <a:pt x="517684" y="1084421"/>
                      <a:pt x="518636" y="1083469"/>
                    </a:cubicBezTo>
                    <a:cubicBezTo>
                      <a:pt x="519589" y="1084421"/>
                      <a:pt x="520541" y="1085374"/>
                      <a:pt x="521494" y="1087279"/>
                    </a:cubicBezTo>
                    <a:cubicBezTo>
                      <a:pt x="521494" y="1088231"/>
                      <a:pt x="521494" y="1089184"/>
                      <a:pt x="521494" y="1090136"/>
                    </a:cubicBezTo>
                    <a:cubicBezTo>
                      <a:pt x="521494" y="1099661"/>
                      <a:pt x="529114" y="1107281"/>
                      <a:pt x="538639" y="1107281"/>
                    </a:cubicBezTo>
                    <a:cubicBezTo>
                      <a:pt x="542449" y="1107281"/>
                      <a:pt x="546259" y="1105376"/>
                      <a:pt x="549116" y="1103471"/>
                    </a:cubicBezTo>
                    <a:cubicBezTo>
                      <a:pt x="550069" y="1104424"/>
                      <a:pt x="551974" y="1105376"/>
                      <a:pt x="553879" y="1106329"/>
                    </a:cubicBezTo>
                    <a:cubicBezTo>
                      <a:pt x="555784" y="1110139"/>
                      <a:pt x="559594" y="1112996"/>
                      <a:pt x="563404" y="1113949"/>
                    </a:cubicBezTo>
                    <a:cubicBezTo>
                      <a:pt x="561499" y="1114901"/>
                      <a:pt x="560546" y="1116806"/>
                      <a:pt x="559594" y="1118711"/>
                    </a:cubicBezTo>
                    <a:cubicBezTo>
                      <a:pt x="558641" y="1118711"/>
                      <a:pt x="557689" y="1118711"/>
                      <a:pt x="557689" y="1118711"/>
                    </a:cubicBezTo>
                    <a:cubicBezTo>
                      <a:pt x="553879" y="1118711"/>
                      <a:pt x="550069" y="1119664"/>
                      <a:pt x="547211" y="1120616"/>
                    </a:cubicBezTo>
                    <a:cubicBezTo>
                      <a:pt x="546259" y="1119664"/>
                      <a:pt x="544354" y="1118711"/>
                      <a:pt x="542449" y="1118711"/>
                    </a:cubicBezTo>
                    <a:cubicBezTo>
                      <a:pt x="541496" y="1118711"/>
                      <a:pt x="539591" y="1119664"/>
                      <a:pt x="538639" y="1119664"/>
                    </a:cubicBezTo>
                    <a:cubicBezTo>
                      <a:pt x="535781" y="1111091"/>
                      <a:pt x="528161" y="1104424"/>
                      <a:pt x="518636" y="1104424"/>
                    </a:cubicBezTo>
                    <a:cubicBezTo>
                      <a:pt x="511969" y="1093946"/>
                      <a:pt x="499586" y="1087279"/>
                      <a:pt x="486251" y="1087279"/>
                    </a:cubicBezTo>
                    <a:cubicBezTo>
                      <a:pt x="473869" y="1090136"/>
                      <a:pt x="462439" y="1096804"/>
                      <a:pt x="455771" y="1106329"/>
                    </a:cubicBezTo>
                    <a:close/>
                    <a:moveTo>
                      <a:pt x="483394" y="1196816"/>
                    </a:moveTo>
                    <a:cubicBezTo>
                      <a:pt x="479584" y="1193959"/>
                      <a:pt x="473869" y="1192054"/>
                      <a:pt x="469106" y="1192054"/>
                    </a:cubicBezTo>
                    <a:cubicBezTo>
                      <a:pt x="468154" y="1192054"/>
                      <a:pt x="466249" y="1192054"/>
                      <a:pt x="465296" y="1192054"/>
                    </a:cubicBezTo>
                    <a:cubicBezTo>
                      <a:pt x="464344" y="1191101"/>
                      <a:pt x="463391" y="1190149"/>
                      <a:pt x="462439" y="1189196"/>
                    </a:cubicBezTo>
                    <a:cubicBezTo>
                      <a:pt x="465296" y="1186339"/>
                      <a:pt x="466249" y="1182529"/>
                      <a:pt x="466249" y="1178719"/>
                    </a:cubicBezTo>
                    <a:cubicBezTo>
                      <a:pt x="466249" y="1174909"/>
                      <a:pt x="464344" y="1171099"/>
                      <a:pt x="462439" y="1167289"/>
                    </a:cubicBezTo>
                    <a:cubicBezTo>
                      <a:pt x="462439" y="1167289"/>
                      <a:pt x="462439" y="1167289"/>
                      <a:pt x="462439" y="1167289"/>
                    </a:cubicBezTo>
                    <a:cubicBezTo>
                      <a:pt x="466249" y="1169194"/>
                      <a:pt x="471011" y="1170146"/>
                      <a:pt x="475774" y="1170146"/>
                    </a:cubicBezTo>
                    <a:cubicBezTo>
                      <a:pt x="481489" y="1170146"/>
                      <a:pt x="486251" y="1168241"/>
                      <a:pt x="491014" y="1165384"/>
                    </a:cubicBezTo>
                    <a:cubicBezTo>
                      <a:pt x="494824" y="1165384"/>
                      <a:pt x="498634" y="1164431"/>
                      <a:pt x="502444" y="1162526"/>
                    </a:cubicBezTo>
                    <a:cubicBezTo>
                      <a:pt x="503396" y="1164431"/>
                      <a:pt x="505301" y="1165384"/>
                      <a:pt x="507206" y="1165384"/>
                    </a:cubicBezTo>
                    <a:cubicBezTo>
                      <a:pt x="511016" y="1165384"/>
                      <a:pt x="513874" y="1162526"/>
                      <a:pt x="513874" y="1158716"/>
                    </a:cubicBezTo>
                    <a:cubicBezTo>
                      <a:pt x="513874" y="1157764"/>
                      <a:pt x="513874" y="1156811"/>
                      <a:pt x="512921" y="1155859"/>
                    </a:cubicBezTo>
                    <a:cubicBezTo>
                      <a:pt x="514826" y="1153954"/>
                      <a:pt x="516731" y="1152049"/>
                      <a:pt x="517684" y="1150144"/>
                    </a:cubicBezTo>
                    <a:cubicBezTo>
                      <a:pt x="519589" y="1152049"/>
                      <a:pt x="522446" y="1153001"/>
                      <a:pt x="525304" y="1153001"/>
                    </a:cubicBezTo>
                    <a:cubicBezTo>
                      <a:pt x="526256" y="1153001"/>
                      <a:pt x="527209" y="1153001"/>
                      <a:pt x="528161" y="1152049"/>
                    </a:cubicBezTo>
                    <a:cubicBezTo>
                      <a:pt x="527209" y="1154906"/>
                      <a:pt x="526256" y="1157764"/>
                      <a:pt x="526256" y="1160621"/>
                    </a:cubicBezTo>
                    <a:cubicBezTo>
                      <a:pt x="526256" y="1160621"/>
                      <a:pt x="526256" y="1161574"/>
                      <a:pt x="526256" y="1161574"/>
                    </a:cubicBezTo>
                    <a:cubicBezTo>
                      <a:pt x="521494" y="1166336"/>
                      <a:pt x="517684" y="1171099"/>
                      <a:pt x="514826" y="1177766"/>
                    </a:cubicBezTo>
                    <a:cubicBezTo>
                      <a:pt x="512921" y="1175861"/>
                      <a:pt x="510064" y="1174909"/>
                      <a:pt x="507206" y="1174909"/>
                    </a:cubicBezTo>
                    <a:cubicBezTo>
                      <a:pt x="500539" y="1174909"/>
                      <a:pt x="495776" y="1179671"/>
                      <a:pt x="495776" y="1186339"/>
                    </a:cubicBezTo>
                    <a:cubicBezTo>
                      <a:pt x="495776" y="1188244"/>
                      <a:pt x="496729" y="1190149"/>
                      <a:pt x="497681" y="1192054"/>
                    </a:cubicBezTo>
                    <a:cubicBezTo>
                      <a:pt x="495776" y="1191101"/>
                      <a:pt x="493871" y="1190149"/>
                      <a:pt x="491966" y="1190149"/>
                    </a:cubicBezTo>
                    <a:cubicBezTo>
                      <a:pt x="489109" y="1192054"/>
                      <a:pt x="485299" y="1193959"/>
                      <a:pt x="483394" y="1196816"/>
                    </a:cubicBezTo>
                    <a:close/>
                    <a:moveTo>
                      <a:pt x="507206" y="1716881"/>
                    </a:moveTo>
                    <a:cubicBezTo>
                      <a:pt x="507206" y="1715929"/>
                      <a:pt x="506254" y="1715929"/>
                      <a:pt x="506254" y="1714976"/>
                    </a:cubicBezTo>
                    <a:cubicBezTo>
                      <a:pt x="507206" y="1714976"/>
                      <a:pt x="507206" y="1714976"/>
                      <a:pt x="508159" y="1714976"/>
                    </a:cubicBezTo>
                    <a:cubicBezTo>
                      <a:pt x="509111" y="1714976"/>
                      <a:pt x="509111" y="1714976"/>
                      <a:pt x="510064" y="1714976"/>
                    </a:cubicBezTo>
                    <a:cubicBezTo>
                      <a:pt x="510064" y="1714976"/>
                      <a:pt x="510064" y="1714976"/>
                      <a:pt x="510064" y="1714976"/>
                    </a:cubicBezTo>
                    <a:cubicBezTo>
                      <a:pt x="508159" y="1714976"/>
                      <a:pt x="507206" y="1715929"/>
                      <a:pt x="507206" y="1716881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graphicFrame>
        <p:nvGraphicFramePr>
          <p:cNvPr id="265" name="Diagram 264">
            <a:extLst>
              <a:ext uri="{FF2B5EF4-FFF2-40B4-BE49-F238E27FC236}">
                <a16:creationId xmlns:a16="http://schemas.microsoft.com/office/drawing/2014/main" id="{5EF3C609-27D0-4395-6717-830935C448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3497640"/>
              </p:ext>
            </p:extLst>
          </p:nvPr>
        </p:nvGraphicFramePr>
        <p:xfrm>
          <a:off x="453665" y="1965726"/>
          <a:ext cx="13750261" cy="3281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1E4604BE-F371-1BA9-33CD-FF3AE6AD0B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19562105"/>
              </p:ext>
            </p:extLst>
          </p:nvPr>
        </p:nvGraphicFramePr>
        <p:xfrm>
          <a:off x="509217" y="5009635"/>
          <a:ext cx="10211868" cy="25755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  <p:extLst>
      <p:ext uri="{BB962C8B-B14F-4D97-AF65-F5344CB8AC3E}">
        <p14:creationId xmlns:p14="http://schemas.microsoft.com/office/powerpoint/2010/main" val="1668441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41C4D">
                <a:alpha val="100000"/>
              </a:srgbClr>
            </a:gs>
            <a:gs pos="100000">
              <a:srgbClr val="3B616F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6419691" y="1084613"/>
            <a:ext cx="839609" cy="450336"/>
          </a:xfrm>
          <a:custGeom>
            <a:avLst/>
            <a:gdLst/>
            <a:ahLst/>
            <a:cxnLst/>
            <a:rect l="l" t="t" r="r" b="b"/>
            <a:pathLst>
              <a:path w="839609" h="450336">
                <a:moveTo>
                  <a:pt x="0" y="0"/>
                </a:moveTo>
                <a:lnTo>
                  <a:pt x="839609" y="0"/>
                </a:lnTo>
                <a:lnTo>
                  <a:pt x="839609" y="450335"/>
                </a:lnTo>
                <a:lnTo>
                  <a:pt x="0" y="4503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580083" y="1084613"/>
            <a:ext cx="839609" cy="450336"/>
          </a:xfrm>
          <a:custGeom>
            <a:avLst/>
            <a:gdLst/>
            <a:ahLst/>
            <a:cxnLst/>
            <a:rect l="l" t="t" r="r" b="b"/>
            <a:pathLst>
              <a:path w="839609" h="450336">
                <a:moveTo>
                  <a:pt x="0" y="0"/>
                </a:moveTo>
                <a:lnTo>
                  <a:pt x="839608" y="0"/>
                </a:lnTo>
                <a:lnTo>
                  <a:pt x="839608" y="450335"/>
                </a:lnTo>
                <a:lnTo>
                  <a:pt x="0" y="4503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776071" y="9014517"/>
            <a:ext cx="2728988" cy="487567"/>
          </a:xfrm>
          <a:custGeom>
            <a:avLst/>
            <a:gdLst/>
            <a:ahLst/>
            <a:cxnLst/>
            <a:rect l="l" t="t" r="r" b="b"/>
            <a:pathLst>
              <a:path w="2728988" h="487567">
                <a:moveTo>
                  <a:pt x="0" y="0"/>
                </a:moveTo>
                <a:lnTo>
                  <a:pt x="2728988" y="0"/>
                </a:lnTo>
                <a:lnTo>
                  <a:pt x="2728988" y="487566"/>
                </a:lnTo>
                <a:lnTo>
                  <a:pt x="0" y="4875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327485" y="3676035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Freeform 8"/>
          <p:cNvSpPr/>
          <p:nvPr/>
        </p:nvSpPr>
        <p:spPr>
          <a:xfrm>
            <a:off x="1982326" y="3413023"/>
            <a:ext cx="1347336" cy="1503304"/>
          </a:xfrm>
          <a:custGeom>
            <a:avLst/>
            <a:gdLst/>
            <a:ahLst/>
            <a:cxnLst/>
            <a:rect l="l" t="t" r="r" b="b"/>
            <a:pathLst>
              <a:path w="1347336" h="1503304">
                <a:moveTo>
                  <a:pt x="0" y="0"/>
                </a:moveTo>
                <a:lnTo>
                  <a:pt x="1347336" y="0"/>
                </a:lnTo>
                <a:lnTo>
                  <a:pt x="1347336" y="1503303"/>
                </a:lnTo>
                <a:lnTo>
                  <a:pt x="0" y="150330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205321" y="1685013"/>
            <a:ext cx="14390083" cy="7662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880"/>
              </a:lnSpc>
            </a:pPr>
            <a:r>
              <a:rPr lang="en-US" sz="4000" dirty="0">
                <a:solidFill>
                  <a:srgbClr val="01FFFF"/>
                </a:solidFill>
                <a:latin typeface="HK Modular" panose="020B0604020202020204" charset="0"/>
              </a:rPr>
              <a:t>Hardware Architecture &amp; Design</a:t>
            </a:r>
            <a:endParaRPr lang="en-US" sz="4000" dirty="0">
              <a:solidFill>
                <a:srgbClr val="01FFFF"/>
              </a:solidFill>
              <a:latin typeface="HK Modular" panose="020B0604020202020204" charset="0"/>
              <a:ea typeface="HK Modular"/>
              <a:cs typeface="HK Modular"/>
              <a:sym typeface="HK Modular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393782" y="4117507"/>
            <a:ext cx="2254952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n-US" sz="2777" b="1" dirty="0">
                <a:solidFill>
                  <a:srgbClr val="FFFFFF"/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  <a:sym typeface="Raleway Bold"/>
              </a:rPr>
              <a:t>ESP 32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636329" y="6967307"/>
            <a:ext cx="3063384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7"/>
              </a:lnSpc>
              <a:spcBef>
                <a:spcPct val="0"/>
              </a:spcBef>
            </a:pPr>
            <a:r>
              <a:rPr lang="en-US" sz="2400" b="1" dirty="0">
                <a:solidFill>
                  <a:schemeClr val="bg1"/>
                </a:solidFill>
                <a:latin typeface="Raleway" pitchFamily="2" charset="0"/>
              </a:rPr>
              <a:t>Core Processing</a:t>
            </a:r>
            <a:endParaRPr lang="en-US" sz="2377" b="1" dirty="0">
              <a:solidFill>
                <a:schemeClr val="bg1"/>
              </a:solidFill>
              <a:latin typeface="Raleway" pitchFamily="2" charset="0"/>
              <a:ea typeface="Raleway"/>
              <a:cs typeface="Raleway"/>
              <a:sym typeface="Raleway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2351662" y="3761150"/>
            <a:ext cx="681791" cy="597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11"/>
              </a:lnSpc>
              <a:spcBef>
                <a:spcPct val="0"/>
              </a:spcBef>
            </a:pPr>
            <a:r>
              <a:rPr lang="en-US" sz="4177" b="1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1.</a:t>
            </a:r>
          </a:p>
        </p:txBody>
      </p:sp>
      <p:sp>
        <p:nvSpPr>
          <p:cNvPr id="16" name="Freeform 16"/>
          <p:cNvSpPr/>
          <p:nvPr/>
        </p:nvSpPr>
        <p:spPr>
          <a:xfrm>
            <a:off x="7777119" y="3676035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7431960" y="3413023"/>
            <a:ext cx="1347336" cy="1503304"/>
          </a:xfrm>
          <a:custGeom>
            <a:avLst/>
            <a:gdLst/>
            <a:ahLst/>
            <a:cxnLst/>
            <a:rect l="l" t="t" r="r" b="b"/>
            <a:pathLst>
              <a:path w="1347336" h="1503304">
                <a:moveTo>
                  <a:pt x="0" y="0"/>
                </a:moveTo>
                <a:lnTo>
                  <a:pt x="1347335" y="0"/>
                </a:lnTo>
                <a:lnTo>
                  <a:pt x="1347335" y="1503303"/>
                </a:lnTo>
                <a:lnTo>
                  <a:pt x="0" y="150330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8688351" y="4152900"/>
            <a:ext cx="2894049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n-US" sz="2777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FLEX SENOSR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483087" y="6714025"/>
            <a:ext cx="3063384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7"/>
              </a:lnSpc>
              <a:spcBef>
                <a:spcPct val="0"/>
              </a:spcBef>
            </a:pPr>
            <a:r>
              <a:rPr lang="en-US" sz="2377" b="1" dirty="0">
                <a:solidFill>
                  <a:schemeClr val="bg1"/>
                </a:solidFill>
                <a:latin typeface="Raleway" pitchFamily="2" charset="0"/>
                <a:ea typeface="Raleway"/>
                <a:cs typeface="Raleway"/>
                <a:sym typeface="Raleway"/>
              </a:rPr>
              <a:t>Measure </a:t>
            </a:r>
            <a:r>
              <a:rPr lang="en-US" sz="2400" b="1" dirty="0">
                <a:solidFill>
                  <a:schemeClr val="bg1"/>
                </a:solidFill>
                <a:latin typeface="Raleway" pitchFamily="2" charset="0"/>
              </a:rPr>
              <a:t>fingers displacement</a:t>
            </a:r>
            <a:endParaRPr lang="en-US" sz="2377" b="1" dirty="0">
              <a:solidFill>
                <a:schemeClr val="bg1"/>
              </a:solidFill>
              <a:latin typeface="Raleway" pitchFamily="2" charset="0"/>
              <a:ea typeface="Raleway"/>
              <a:cs typeface="Raleway"/>
              <a:sym typeface="Raleway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7801296" y="3761150"/>
            <a:ext cx="681791" cy="597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11"/>
              </a:lnSpc>
              <a:spcBef>
                <a:spcPct val="0"/>
              </a:spcBef>
            </a:pPr>
            <a:r>
              <a:rPr lang="en-US" sz="4177" b="1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2.</a:t>
            </a:r>
          </a:p>
        </p:txBody>
      </p:sp>
      <p:sp>
        <p:nvSpPr>
          <p:cNvPr id="21" name="Freeform 21"/>
          <p:cNvSpPr/>
          <p:nvPr/>
        </p:nvSpPr>
        <p:spPr>
          <a:xfrm>
            <a:off x="13227678" y="3676035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22" name="Freeform 22"/>
          <p:cNvSpPr/>
          <p:nvPr/>
        </p:nvSpPr>
        <p:spPr>
          <a:xfrm>
            <a:off x="12882519" y="3413023"/>
            <a:ext cx="1347336" cy="1503304"/>
          </a:xfrm>
          <a:custGeom>
            <a:avLst/>
            <a:gdLst/>
            <a:ahLst/>
            <a:cxnLst/>
            <a:rect l="l" t="t" r="r" b="b"/>
            <a:pathLst>
              <a:path w="1347336" h="1503304">
                <a:moveTo>
                  <a:pt x="0" y="0"/>
                </a:moveTo>
                <a:lnTo>
                  <a:pt x="1347336" y="0"/>
                </a:lnTo>
                <a:lnTo>
                  <a:pt x="1347336" y="1503303"/>
                </a:lnTo>
                <a:lnTo>
                  <a:pt x="0" y="150330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14239315" y="3864088"/>
            <a:ext cx="2561721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n-US" sz="2777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MPU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970517" y="6643255"/>
            <a:ext cx="3063384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7"/>
              </a:lnSpc>
              <a:spcBef>
                <a:spcPct val="0"/>
              </a:spcBef>
            </a:pPr>
            <a:r>
              <a:rPr lang="en-US" sz="2400" b="1" dirty="0">
                <a:solidFill>
                  <a:schemeClr val="bg1"/>
                </a:solidFill>
                <a:latin typeface="Raleway" pitchFamily="2" charset="0"/>
              </a:rPr>
              <a:t>Hand orientation and velocity</a:t>
            </a:r>
            <a:endParaRPr lang="en-US" sz="2377" b="1" dirty="0">
              <a:solidFill>
                <a:schemeClr val="bg1"/>
              </a:solidFill>
              <a:latin typeface="Raleway" pitchFamily="2" charset="0"/>
              <a:ea typeface="Raleway"/>
              <a:cs typeface="Raleway"/>
              <a:sym typeface="Raleway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13251855" y="3761150"/>
            <a:ext cx="681791" cy="597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11"/>
              </a:lnSpc>
              <a:spcBef>
                <a:spcPct val="0"/>
              </a:spcBef>
            </a:pPr>
            <a:r>
              <a:rPr lang="en-US" sz="4177" b="1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3.</a:t>
            </a:r>
          </a:p>
        </p:txBody>
      </p:sp>
      <p:pic>
        <p:nvPicPr>
          <p:cNvPr id="26" name="Picture 25" descr="A close-up of a microchip&#10;&#10;AI-generated content may be incorrect.">
            <a:extLst>
              <a:ext uri="{FF2B5EF4-FFF2-40B4-BE49-F238E27FC236}">
                <a16:creationId xmlns:a16="http://schemas.microsoft.com/office/drawing/2014/main" id="{1E604891-3813-4421-8FBA-E6F6B7DB002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6576" y="4332158"/>
            <a:ext cx="2492158" cy="2492158"/>
          </a:xfrm>
          <a:prstGeom prst="rect">
            <a:avLst/>
          </a:prstGeom>
        </p:spPr>
      </p:pic>
      <p:pic>
        <p:nvPicPr>
          <p:cNvPr id="28" name="Picture 27" descr="A long rectangular object with black and white stripes&#10;&#10;AI-generated content may be incorrect.">
            <a:extLst>
              <a:ext uri="{FF2B5EF4-FFF2-40B4-BE49-F238E27FC236}">
                <a16:creationId xmlns:a16="http://schemas.microsoft.com/office/drawing/2014/main" id="{BC3EE881-041A-8E6C-60D0-F015AE1F14C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660" y="3974434"/>
            <a:ext cx="3273145" cy="3273145"/>
          </a:xfrm>
          <a:prstGeom prst="rect">
            <a:avLst/>
          </a:prstGeom>
        </p:spPr>
      </p:pic>
      <p:pic>
        <p:nvPicPr>
          <p:cNvPr id="30" name="Picture 29" descr="A blue circuit board with many small chips&#10;&#10;AI-generated content may be incorrect.">
            <a:extLst>
              <a:ext uri="{FF2B5EF4-FFF2-40B4-BE49-F238E27FC236}">
                <a16:creationId xmlns:a16="http://schemas.microsoft.com/office/drawing/2014/main" id="{F38A2375-AB7D-EE28-6904-21FCEF836BF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3646" y="3710297"/>
            <a:ext cx="3320753" cy="332075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41C4D">
                <a:alpha val="100000"/>
              </a:srgbClr>
            </a:gs>
            <a:gs pos="100000">
              <a:srgbClr val="3B616F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6419691" y="1084613"/>
            <a:ext cx="839609" cy="450336"/>
          </a:xfrm>
          <a:custGeom>
            <a:avLst/>
            <a:gdLst/>
            <a:ahLst/>
            <a:cxnLst/>
            <a:rect l="l" t="t" r="r" b="b"/>
            <a:pathLst>
              <a:path w="839609" h="450336">
                <a:moveTo>
                  <a:pt x="0" y="0"/>
                </a:moveTo>
                <a:lnTo>
                  <a:pt x="839609" y="0"/>
                </a:lnTo>
                <a:lnTo>
                  <a:pt x="839609" y="450335"/>
                </a:lnTo>
                <a:lnTo>
                  <a:pt x="0" y="4503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580083" y="1084613"/>
            <a:ext cx="839609" cy="450336"/>
          </a:xfrm>
          <a:custGeom>
            <a:avLst/>
            <a:gdLst/>
            <a:ahLst/>
            <a:cxnLst/>
            <a:rect l="l" t="t" r="r" b="b"/>
            <a:pathLst>
              <a:path w="839609" h="450336">
                <a:moveTo>
                  <a:pt x="0" y="0"/>
                </a:moveTo>
                <a:lnTo>
                  <a:pt x="839608" y="0"/>
                </a:lnTo>
                <a:lnTo>
                  <a:pt x="839608" y="450335"/>
                </a:lnTo>
                <a:lnTo>
                  <a:pt x="0" y="4503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776071" y="9014517"/>
            <a:ext cx="2728988" cy="487567"/>
          </a:xfrm>
          <a:custGeom>
            <a:avLst/>
            <a:gdLst/>
            <a:ahLst/>
            <a:cxnLst/>
            <a:rect l="l" t="t" r="r" b="b"/>
            <a:pathLst>
              <a:path w="2728988" h="487567">
                <a:moveTo>
                  <a:pt x="0" y="0"/>
                </a:moveTo>
                <a:lnTo>
                  <a:pt x="2728988" y="0"/>
                </a:lnTo>
                <a:lnTo>
                  <a:pt x="2728988" y="487566"/>
                </a:lnTo>
                <a:lnTo>
                  <a:pt x="0" y="4875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205321" y="1685013"/>
            <a:ext cx="14390083" cy="7662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6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1FFFF"/>
                </a:solidFill>
                <a:effectLst/>
                <a:uLnTx/>
                <a:uFillTx/>
                <a:latin typeface="HK Modular" panose="020B0604020202020204" charset="0"/>
                <a:ea typeface="+mn-ea"/>
                <a:cs typeface="+mn-cs"/>
              </a:rPr>
              <a:t>Hardware Architecture &amp; Design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1FFFF"/>
              </a:solidFill>
              <a:effectLst/>
              <a:uLnTx/>
              <a:uFillTx/>
              <a:latin typeface="HK Modular" panose="020B0604020202020204" charset="0"/>
              <a:ea typeface="HK Modular"/>
              <a:cs typeface="HK Modular"/>
              <a:sym typeface="HK Modular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3D184E7E-4310-800A-2D82-D6051C28A1A5}"/>
              </a:ext>
            </a:extLst>
          </p:cNvPr>
          <p:cNvSpPr/>
          <p:nvPr/>
        </p:nvSpPr>
        <p:spPr>
          <a:xfrm>
            <a:off x="2327485" y="3676035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13797825-C1F9-6701-A4A7-F8AE64FE4C6B}"/>
              </a:ext>
            </a:extLst>
          </p:cNvPr>
          <p:cNvSpPr/>
          <p:nvPr/>
        </p:nvSpPr>
        <p:spPr>
          <a:xfrm>
            <a:off x="1982326" y="3413023"/>
            <a:ext cx="1347336" cy="1503304"/>
          </a:xfrm>
          <a:custGeom>
            <a:avLst/>
            <a:gdLst/>
            <a:ahLst/>
            <a:cxnLst/>
            <a:rect l="l" t="t" r="r" b="b"/>
            <a:pathLst>
              <a:path w="1347336" h="1503304">
                <a:moveTo>
                  <a:pt x="0" y="0"/>
                </a:moveTo>
                <a:lnTo>
                  <a:pt x="1347336" y="0"/>
                </a:lnTo>
                <a:lnTo>
                  <a:pt x="1347336" y="1503303"/>
                </a:lnTo>
                <a:lnTo>
                  <a:pt x="0" y="150330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62771A3D-1F31-39D6-0F18-2FA190111FF5}"/>
              </a:ext>
            </a:extLst>
          </p:cNvPr>
          <p:cNvSpPr txBox="1"/>
          <p:nvPr/>
        </p:nvSpPr>
        <p:spPr>
          <a:xfrm>
            <a:off x="3187593" y="4094548"/>
            <a:ext cx="3253767" cy="3585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  <a:sym typeface="Raleway Bold"/>
              </a:rPr>
              <a:t>ESP 32 TERMINAL</a:t>
            </a:r>
          </a:p>
        </p:txBody>
      </p:sp>
      <p:sp>
        <p:nvSpPr>
          <p:cNvPr id="11" name="TextBox 15">
            <a:extLst>
              <a:ext uri="{FF2B5EF4-FFF2-40B4-BE49-F238E27FC236}">
                <a16:creationId xmlns:a16="http://schemas.microsoft.com/office/drawing/2014/main" id="{A6C191B1-068A-565A-FF3B-43FFE620F885}"/>
              </a:ext>
            </a:extLst>
          </p:cNvPr>
          <p:cNvSpPr txBox="1"/>
          <p:nvPr/>
        </p:nvSpPr>
        <p:spPr>
          <a:xfrm>
            <a:off x="2351662" y="3761150"/>
            <a:ext cx="681791" cy="597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11"/>
              </a:lnSpc>
              <a:spcBef>
                <a:spcPct val="0"/>
              </a:spcBef>
            </a:pPr>
            <a:r>
              <a:rPr lang="en-US" sz="4177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4.</a:t>
            </a:r>
          </a:p>
        </p:txBody>
      </p:sp>
      <p:sp>
        <p:nvSpPr>
          <p:cNvPr id="27" name="Freeform 16">
            <a:extLst>
              <a:ext uri="{FF2B5EF4-FFF2-40B4-BE49-F238E27FC236}">
                <a16:creationId xmlns:a16="http://schemas.microsoft.com/office/drawing/2014/main" id="{A7C00679-96D2-5639-EB98-7468175D9DA7}"/>
              </a:ext>
            </a:extLst>
          </p:cNvPr>
          <p:cNvSpPr/>
          <p:nvPr/>
        </p:nvSpPr>
        <p:spPr>
          <a:xfrm>
            <a:off x="7772400" y="3676035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17">
            <a:extLst>
              <a:ext uri="{FF2B5EF4-FFF2-40B4-BE49-F238E27FC236}">
                <a16:creationId xmlns:a16="http://schemas.microsoft.com/office/drawing/2014/main" id="{D2548D48-9FB1-1DB2-2BC9-BA0B43AEA616}"/>
              </a:ext>
            </a:extLst>
          </p:cNvPr>
          <p:cNvSpPr/>
          <p:nvPr/>
        </p:nvSpPr>
        <p:spPr>
          <a:xfrm>
            <a:off x="7431960" y="3413023"/>
            <a:ext cx="1347336" cy="1503304"/>
          </a:xfrm>
          <a:custGeom>
            <a:avLst/>
            <a:gdLst/>
            <a:ahLst/>
            <a:cxnLst/>
            <a:rect l="l" t="t" r="r" b="b"/>
            <a:pathLst>
              <a:path w="1347336" h="1503304">
                <a:moveTo>
                  <a:pt x="0" y="0"/>
                </a:moveTo>
                <a:lnTo>
                  <a:pt x="1347335" y="0"/>
                </a:lnTo>
                <a:lnTo>
                  <a:pt x="1347335" y="1503303"/>
                </a:lnTo>
                <a:lnTo>
                  <a:pt x="0" y="150330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31" name="TextBox 18">
            <a:extLst>
              <a:ext uri="{FF2B5EF4-FFF2-40B4-BE49-F238E27FC236}">
                <a16:creationId xmlns:a16="http://schemas.microsoft.com/office/drawing/2014/main" id="{E8FEE778-D505-DD5D-F991-3A5839295CD3}"/>
              </a:ext>
            </a:extLst>
          </p:cNvPr>
          <p:cNvSpPr txBox="1"/>
          <p:nvPr/>
        </p:nvSpPr>
        <p:spPr>
          <a:xfrm>
            <a:off x="8764551" y="4152900"/>
            <a:ext cx="2894049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n-US" sz="2777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LI-ION BATTERY</a:t>
            </a:r>
          </a:p>
        </p:txBody>
      </p:sp>
      <p:sp>
        <p:nvSpPr>
          <p:cNvPr id="33" name="TextBox 20">
            <a:extLst>
              <a:ext uri="{FF2B5EF4-FFF2-40B4-BE49-F238E27FC236}">
                <a16:creationId xmlns:a16="http://schemas.microsoft.com/office/drawing/2014/main" id="{BAA895D5-5B81-ADCA-A3AC-9020BC1F02C7}"/>
              </a:ext>
            </a:extLst>
          </p:cNvPr>
          <p:cNvSpPr txBox="1"/>
          <p:nvPr/>
        </p:nvSpPr>
        <p:spPr>
          <a:xfrm>
            <a:off x="7801296" y="3761150"/>
            <a:ext cx="681791" cy="597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11"/>
              </a:lnSpc>
              <a:spcBef>
                <a:spcPct val="0"/>
              </a:spcBef>
            </a:pPr>
            <a:r>
              <a:rPr lang="en-US" sz="4177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5.</a:t>
            </a:r>
          </a:p>
        </p:txBody>
      </p:sp>
      <p:sp>
        <p:nvSpPr>
          <p:cNvPr id="34" name="Freeform 21">
            <a:extLst>
              <a:ext uri="{FF2B5EF4-FFF2-40B4-BE49-F238E27FC236}">
                <a16:creationId xmlns:a16="http://schemas.microsoft.com/office/drawing/2014/main" id="{4B85E407-CAA2-F225-C3E4-11DBD6DE9975}"/>
              </a:ext>
            </a:extLst>
          </p:cNvPr>
          <p:cNvSpPr/>
          <p:nvPr/>
        </p:nvSpPr>
        <p:spPr>
          <a:xfrm>
            <a:off x="13227678" y="3676035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5" name="Freeform 22">
            <a:extLst>
              <a:ext uri="{FF2B5EF4-FFF2-40B4-BE49-F238E27FC236}">
                <a16:creationId xmlns:a16="http://schemas.microsoft.com/office/drawing/2014/main" id="{17F06ADC-B24C-AF64-D8EC-EC443885F99C}"/>
              </a:ext>
            </a:extLst>
          </p:cNvPr>
          <p:cNvSpPr/>
          <p:nvPr/>
        </p:nvSpPr>
        <p:spPr>
          <a:xfrm>
            <a:off x="12882519" y="3413023"/>
            <a:ext cx="1347336" cy="1503304"/>
          </a:xfrm>
          <a:custGeom>
            <a:avLst/>
            <a:gdLst/>
            <a:ahLst/>
            <a:cxnLst/>
            <a:rect l="l" t="t" r="r" b="b"/>
            <a:pathLst>
              <a:path w="1347336" h="1503304">
                <a:moveTo>
                  <a:pt x="0" y="0"/>
                </a:moveTo>
                <a:lnTo>
                  <a:pt x="1347336" y="0"/>
                </a:lnTo>
                <a:lnTo>
                  <a:pt x="1347336" y="1503303"/>
                </a:lnTo>
                <a:lnTo>
                  <a:pt x="0" y="150330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36" name="TextBox 23">
            <a:extLst>
              <a:ext uri="{FF2B5EF4-FFF2-40B4-BE49-F238E27FC236}">
                <a16:creationId xmlns:a16="http://schemas.microsoft.com/office/drawing/2014/main" id="{8D5843EE-B252-4652-7DA6-6B999B5726A4}"/>
              </a:ext>
            </a:extLst>
          </p:cNvPr>
          <p:cNvSpPr txBox="1"/>
          <p:nvPr/>
        </p:nvSpPr>
        <p:spPr>
          <a:xfrm>
            <a:off x="14175630" y="4113026"/>
            <a:ext cx="301998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TP4056 Charger</a:t>
            </a:r>
            <a:endParaRPr lang="en-US" sz="2777" b="1" dirty="0">
              <a:solidFill>
                <a:schemeClr val="bg1"/>
              </a:solidFill>
              <a:latin typeface="Arial" panose="020B0604020202020204" pitchFamily="34" charset="0"/>
              <a:ea typeface="Raleway Bold"/>
              <a:cs typeface="Arial" panose="020B0604020202020204" pitchFamily="34" charset="0"/>
              <a:sym typeface="Raleway Bold"/>
            </a:endParaRPr>
          </a:p>
        </p:txBody>
      </p:sp>
      <p:sp>
        <p:nvSpPr>
          <p:cNvPr id="38" name="TextBox 25">
            <a:extLst>
              <a:ext uri="{FF2B5EF4-FFF2-40B4-BE49-F238E27FC236}">
                <a16:creationId xmlns:a16="http://schemas.microsoft.com/office/drawing/2014/main" id="{9E440079-99C4-A8C4-E936-6AD86FA0961B}"/>
              </a:ext>
            </a:extLst>
          </p:cNvPr>
          <p:cNvSpPr txBox="1"/>
          <p:nvPr/>
        </p:nvSpPr>
        <p:spPr>
          <a:xfrm>
            <a:off x="13251855" y="3761150"/>
            <a:ext cx="681791" cy="597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11"/>
              </a:lnSpc>
              <a:spcBef>
                <a:spcPct val="0"/>
              </a:spcBef>
            </a:pPr>
            <a:r>
              <a:rPr lang="en-US" sz="4177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6.</a:t>
            </a:r>
          </a:p>
        </p:txBody>
      </p:sp>
      <p:pic>
        <p:nvPicPr>
          <p:cNvPr id="44" name="Picture 43" descr="A black circuit board with green connectors&#10;&#10;AI-generated content may be incorrect.">
            <a:extLst>
              <a:ext uri="{FF2B5EF4-FFF2-40B4-BE49-F238E27FC236}">
                <a16:creationId xmlns:a16="http://schemas.microsoft.com/office/drawing/2014/main" id="{9F09C8DA-1369-BF2F-9B6A-122CD4204B0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871" y="4305387"/>
            <a:ext cx="3145429" cy="3145429"/>
          </a:xfrm>
          <a:prstGeom prst="rect">
            <a:avLst/>
          </a:prstGeom>
        </p:spPr>
      </p:pic>
      <p:pic>
        <p:nvPicPr>
          <p:cNvPr id="46" name="Picture 45" descr="A blue battery with black text&#10;&#10;AI-generated content may be incorrect.">
            <a:extLst>
              <a:ext uri="{FF2B5EF4-FFF2-40B4-BE49-F238E27FC236}">
                <a16:creationId xmlns:a16="http://schemas.microsoft.com/office/drawing/2014/main" id="{E7EBEA61-4374-27BC-4C98-834C4882FF7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832" y="4467308"/>
            <a:ext cx="3035034" cy="3035034"/>
          </a:xfrm>
          <a:prstGeom prst="rect">
            <a:avLst/>
          </a:prstGeom>
        </p:spPr>
      </p:pic>
      <p:pic>
        <p:nvPicPr>
          <p:cNvPr id="48" name="Picture 47" descr="A close-up of a blue circuit board&#10;&#10;AI-generated content may be incorrect.">
            <a:extLst>
              <a:ext uri="{FF2B5EF4-FFF2-40B4-BE49-F238E27FC236}">
                <a16:creationId xmlns:a16="http://schemas.microsoft.com/office/drawing/2014/main" id="{E31BBD49-D18A-AA57-514E-50BAF4CDBFA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0240" y="4896267"/>
            <a:ext cx="3273698" cy="2177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295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41C4D">
                <a:alpha val="100000"/>
              </a:srgbClr>
            </a:gs>
            <a:gs pos="100000">
              <a:srgbClr val="3B616F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6419691" y="1084613"/>
            <a:ext cx="839609" cy="450336"/>
          </a:xfrm>
          <a:custGeom>
            <a:avLst/>
            <a:gdLst/>
            <a:ahLst/>
            <a:cxnLst/>
            <a:rect l="l" t="t" r="r" b="b"/>
            <a:pathLst>
              <a:path w="839609" h="450336">
                <a:moveTo>
                  <a:pt x="0" y="0"/>
                </a:moveTo>
                <a:lnTo>
                  <a:pt x="839609" y="0"/>
                </a:lnTo>
                <a:lnTo>
                  <a:pt x="839609" y="450335"/>
                </a:lnTo>
                <a:lnTo>
                  <a:pt x="0" y="4503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580083" y="1084613"/>
            <a:ext cx="839609" cy="450336"/>
          </a:xfrm>
          <a:custGeom>
            <a:avLst/>
            <a:gdLst/>
            <a:ahLst/>
            <a:cxnLst/>
            <a:rect l="l" t="t" r="r" b="b"/>
            <a:pathLst>
              <a:path w="839609" h="450336">
                <a:moveTo>
                  <a:pt x="0" y="0"/>
                </a:moveTo>
                <a:lnTo>
                  <a:pt x="839608" y="0"/>
                </a:lnTo>
                <a:lnTo>
                  <a:pt x="839608" y="450335"/>
                </a:lnTo>
                <a:lnTo>
                  <a:pt x="0" y="4503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776071" y="9014517"/>
            <a:ext cx="2728988" cy="487567"/>
          </a:xfrm>
          <a:custGeom>
            <a:avLst/>
            <a:gdLst/>
            <a:ahLst/>
            <a:cxnLst/>
            <a:rect l="l" t="t" r="r" b="b"/>
            <a:pathLst>
              <a:path w="2728988" h="487567">
                <a:moveTo>
                  <a:pt x="0" y="0"/>
                </a:moveTo>
                <a:lnTo>
                  <a:pt x="2728988" y="0"/>
                </a:lnTo>
                <a:lnTo>
                  <a:pt x="2728988" y="487566"/>
                </a:lnTo>
                <a:lnTo>
                  <a:pt x="0" y="4875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205321" y="1685013"/>
            <a:ext cx="14390083" cy="7662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6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1FFFF"/>
                </a:solidFill>
                <a:effectLst/>
                <a:uLnTx/>
                <a:uFillTx/>
                <a:latin typeface="HK Modular" panose="020B0604020202020204" charset="0"/>
                <a:ea typeface="+mn-ea"/>
                <a:cs typeface="+mn-cs"/>
              </a:rPr>
              <a:t>Hardware Architecture &amp; Design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1FFFF"/>
              </a:solidFill>
              <a:effectLst/>
              <a:uLnTx/>
              <a:uFillTx/>
              <a:latin typeface="HK Modular" panose="020B0604020202020204" charset="0"/>
              <a:ea typeface="HK Modular"/>
              <a:cs typeface="HK Modular"/>
              <a:sym typeface="HK Modular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3D184E7E-4310-800A-2D82-D6051C28A1A5}"/>
              </a:ext>
            </a:extLst>
          </p:cNvPr>
          <p:cNvSpPr/>
          <p:nvPr/>
        </p:nvSpPr>
        <p:spPr>
          <a:xfrm>
            <a:off x="2327485" y="3676035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13797825-C1F9-6701-A4A7-F8AE64FE4C6B}"/>
              </a:ext>
            </a:extLst>
          </p:cNvPr>
          <p:cNvSpPr/>
          <p:nvPr/>
        </p:nvSpPr>
        <p:spPr>
          <a:xfrm>
            <a:off x="1982326" y="3413023"/>
            <a:ext cx="1347336" cy="1503304"/>
          </a:xfrm>
          <a:custGeom>
            <a:avLst/>
            <a:gdLst/>
            <a:ahLst/>
            <a:cxnLst/>
            <a:rect l="l" t="t" r="r" b="b"/>
            <a:pathLst>
              <a:path w="1347336" h="1503304">
                <a:moveTo>
                  <a:pt x="0" y="0"/>
                </a:moveTo>
                <a:lnTo>
                  <a:pt x="1347336" y="0"/>
                </a:lnTo>
                <a:lnTo>
                  <a:pt x="1347336" y="1503303"/>
                </a:lnTo>
                <a:lnTo>
                  <a:pt x="0" y="150330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62771A3D-1F31-39D6-0F18-2FA190111FF5}"/>
              </a:ext>
            </a:extLst>
          </p:cNvPr>
          <p:cNvSpPr txBox="1"/>
          <p:nvPr/>
        </p:nvSpPr>
        <p:spPr>
          <a:xfrm>
            <a:off x="3006506" y="3802899"/>
            <a:ext cx="3459956" cy="746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9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bg1"/>
                </a:solidFill>
                <a:latin typeface="Raleway" pitchFamily="2" charset="0"/>
                <a:cs typeface="Arial" panose="020B0604020202020204" pitchFamily="34" charset="0"/>
              </a:rPr>
              <a:t>DC-DC </a:t>
            </a:r>
          </a:p>
          <a:p>
            <a:pPr marL="0" marR="0" lvl="0" indent="0" algn="ctr" defTabSz="914400" rtl="0" eaLnBrk="1" fontAlgn="auto" latinLnBrk="0" hangingPunct="1">
              <a:lnSpc>
                <a:spcPts val="29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bg1"/>
                </a:solidFill>
                <a:latin typeface="Raleway" pitchFamily="2" charset="0"/>
                <a:cs typeface="Arial" panose="020B0604020202020204" pitchFamily="34" charset="0"/>
              </a:rPr>
              <a:t>BUCK CONVERTER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aleway" pitchFamily="2" charset="0"/>
              <a:ea typeface="Segoe UI Black" panose="020B0A02040204020203" pitchFamily="34" charset="0"/>
              <a:cs typeface="Arial" panose="020B0604020202020204" pitchFamily="34" charset="0"/>
              <a:sym typeface="Raleway Bold"/>
            </a:endParaRPr>
          </a:p>
        </p:txBody>
      </p:sp>
      <p:sp>
        <p:nvSpPr>
          <p:cNvPr id="11" name="TextBox 15">
            <a:extLst>
              <a:ext uri="{FF2B5EF4-FFF2-40B4-BE49-F238E27FC236}">
                <a16:creationId xmlns:a16="http://schemas.microsoft.com/office/drawing/2014/main" id="{A6C191B1-068A-565A-FF3B-43FFE620F885}"/>
              </a:ext>
            </a:extLst>
          </p:cNvPr>
          <p:cNvSpPr txBox="1"/>
          <p:nvPr/>
        </p:nvSpPr>
        <p:spPr>
          <a:xfrm>
            <a:off x="2351662" y="3761150"/>
            <a:ext cx="681791" cy="597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511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177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7</a:t>
            </a:r>
            <a:r>
              <a:rPr kumimoji="0" lang="en-US" sz="4177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 Bold"/>
                <a:ea typeface="Raleway Bold"/>
                <a:cs typeface="Raleway Bold"/>
                <a:sym typeface="Raleway Bold"/>
              </a:rPr>
              <a:t>.</a:t>
            </a:r>
          </a:p>
        </p:txBody>
      </p:sp>
      <p:sp>
        <p:nvSpPr>
          <p:cNvPr id="27" name="Freeform 16">
            <a:extLst>
              <a:ext uri="{FF2B5EF4-FFF2-40B4-BE49-F238E27FC236}">
                <a16:creationId xmlns:a16="http://schemas.microsoft.com/office/drawing/2014/main" id="{A7C00679-96D2-5639-EB98-7468175D9DA7}"/>
              </a:ext>
            </a:extLst>
          </p:cNvPr>
          <p:cNvSpPr/>
          <p:nvPr/>
        </p:nvSpPr>
        <p:spPr>
          <a:xfrm>
            <a:off x="7777119" y="3676035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17">
            <a:extLst>
              <a:ext uri="{FF2B5EF4-FFF2-40B4-BE49-F238E27FC236}">
                <a16:creationId xmlns:a16="http://schemas.microsoft.com/office/drawing/2014/main" id="{D2548D48-9FB1-1DB2-2BC9-BA0B43AEA616}"/>
              </a:ext>
            </a:extLst>
          </p:cNvPr>
          <p:cNvSpPr/>
          <p:nvPr/>
        </p:nvSpPr>
        <p:spPr>
          <a:xfrm>
            <a:off x="7431960" y="3413023"/>
            <a:ext cx="1347336" cy="1503304"/>
          </a:xfrm>
          <a:custGeom>
            <a:avLst/>
            <a:gdLst/>
            <a:ahLst/>
            <a:cxnLst/>
            <a:rect l="l" t="t" r="r" b="b"/>
            <a:pathLst>
              <a:path w="1347336" h="1503304">
                <a:moveTo>
                  <a:pt x="0" y="0"/>
                </a:moveTo>
                <a:lnTo>
                  <a:pt x="1347335" y="0"/>
                </a:lnTo>
                <a:lnTo>
                  <a:pt x="1347335" y="1503303"/>
                </a:lnTo>
                <a:lnTo>
                  <a:pt x="0" y="150330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31" name="TextBox 18">
            <a:extLst>
              <a:ext uri="{FF2B5EF4-FFF2-40B4-BE49-F238E27FC236}">
                <a16:creationId xmlns:a16="http://schemas.microsoft.com/office/drawing/2014/main" id="{E8FEE778-D505-DD5D-F991-3A5839295CD3}"/>
              </a:ext>
            </a:extLst>
          </p:cNvPr>
          <p:cNvSpPr txBox="1"/>
          <p:nvPr/>
        </p:nvSpPr>
        <p:spPr>
          <a:xfrm>
            <a:off x="2402059" y="6972300"/>
            <a:ext cx="3965652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9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stable 3.3V power.</a:t>
            </a:r>
            <a:endParaRPr kumimoji="0" lang="en-US" sz="2777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Raleway Bold"/>
              <a:cs typeface="Arial" panose="020B0604020202020204" pitchFamily="34" charset="0"/>
              <a:sym typeface="Raleway Bold"/>
            </a:endParaRPr>
          </a:p>
        </p:txBody>
      </p:sp>
      <p:sp>
        <p:nvSpPr>
          <p:cNvPr id="33" name="TextBox 20">
            <a:extLst>
              <a:ext uri="{FF2B5EF4-FFF2-40B4-BE49-F238E27FC236}">
                <a16:creationId xmlns:a16="http://schemas.microsoft.com/office/drawing/2014/main" id="{BAA895D5-5B81-ADCA-A3AC-9020BC1F02C7}"/>
              </a:ext>
            </a:extLst>
          </p:cNvPr>
          <p:cNvSpPr txBox="1"/>
          <p:nvPr/>
        </p:nvSpPr>
        <p:spPr>
          <a:xfrm>
            <a:off x="7801296" y="3761150"/>
            <a:ext cx="681791" cy="597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511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177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8</a:t>
            </a:r>
            <a:r>
              <a:rPr kumimoji="0" lang="en-US" sz="4177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 Bold"/>
                <a:ea typeface="Raleway Bold"/>
                <a:cs typeface="Raleway Bold"/>
                <a:sym typeface="Raleway Bold"/>
              </a:rPr>
              <a:t>.</a:t>
            </a:r>
          </a:p>
        </p:txBody>
      </p:sp>
      <p:sp>
        <p:nvSpPr>
          <p:cNvPr id="34" name="Freeform 21">
            <a:extLst>
              <a:ext uri="{FF2B5EF4-FFF2-40B4-BE49-F238E27FC236}">
                <a16:creationId xmlns:a16="http://schemas.microsoft.com/office/drawing/2014/main" id="{4B85E407-CAA2-F225-C3E4-11DBD6DE9975}"/>
              </a:ext>
            </a:extLst>
          </p:cNvPr>
          <p:cNvSpPr/>
          <p:nvPr/>
        </p:nvSpPr>
        <p:spPr>
          <a:xfrm>
            <a:off x="13227678" y="3676035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Freeform 22">
            <a:extLst>
              <a:ext uri="{FF2B5EF4-FFF2-40B4-BE49-F238E27FC236}">
                <a16:creationId xmlns:a16="http://schemas.microsoft.com/office/drawing/2014/main" id="{17F06ADC-B24C-AF64-D8EC-EC443885F99C}"/>
              </a:ext>
            </a:extLst>
          </p:cNvPr>
          <p:cNvSpPr/>
          <p:nvPr/>
        </p:nvSpPr>
        <p:spPr>
          <a:xfrm>
            <a:off x="12882519" y="3413023"/>
            <a:ext cx="1347336" cy="1503304"/>
          </a:xfrm>
          <a:custGeom>
            <a:avLst/>
            <a:gdLst/>
            <a:ahLst/>
            <a:cxnLst/>
            <a:rect l="l" t="t" r="r" b="b"/>
            <a:pathLst>
              <a:path w="1347336" h="1503304">
                <a:moveTo>
                  <a:pt x="0" y="0"/>
                </a:moveTo>
                <a:lnTo>
                  <a:pt x="1347336" y="0"/>
                </a:lnTo>
                <a:lnTo>
                  <a:pt x="1347336" y="1503303"/>
                </a:lnTo>
                <a:lnTo>
                  <a:pt x="0" y="150330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36" name="TextBox 23">
            <a:extLst>
              <a:ext uri="{FF2B5EF4-FFF2-40B4-BE49-F238E27FC236}">
                <a16:creationId xmlns:a16="http://schemas.microsoft.com/office/drawing/2014/main" id="{8D5843EE-B252-4652-7DA6-6B999B5726A4}"/>
              </a:ext>
            </a:extLst>
          </p:cNvPr>
          <p:cNvSpPr txBox="1"/>
          <p:nvPr/>
        </p:nvSpPr>
        <p:spPr>
          <a:xfrm>
            <a:off x="8571362" y="4030826"/>
            <a:ext cx="3019985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9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chemeClr val="bg1"/>
                </a:solidFill>
                <a:effectLst/>
                <a:latin typeface="Raleway" pitchFamily="2" charset="0"/>
                <a:ea typeface="Calibri" panose="020F0502020204030204" pitchFamily="34" charset="0"/>
              </a:rPr>
              <a:t>PERFBOARD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aleway" pitchFamily="2" charset="0"/>
              <a:ea typeface="Raleway Bold"/>
              <a:cs typeface="Arial" panose="020B0604020202020204" pitchFamily="34" charset="0"/>
              <a:sym typeface="Raleway Bold"/>
            </a:endParaRPr>
          </a:p>
        </p:txBody>
      </p:sp>
      <p:sp>
        <p:nvSpPr>
          <p:cNvPr id="38" name="TextBox 25">
            <a:extLst>
              <a:ext uri="{FF2B5EF4-FFF2-40B4-BE49-F238E27FC236}">
                <a16:creationId xmlns:a16="http://schemas.microsoft.com/office/drawing/2014/main" id="{9E440079-99C4-A8C4-E936-6AD86FA0961B}"/>
              </a:ext>
            </a:extLst>
          </p:cNvPr>
          <p:cNvSpPr txBox="1"/>
          <p:nvPr/>
        </p:nvSpPr>
        <p:spPr>
          <a:xfrm>
            <a:off x="13251855" y="3761150"/>
            <a:ext cx="681791" cy="597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511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177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9</a:t>
            </a:r>
            <a:r>
              <a:rPr kumimoji="0" lang="en-US" sz="4177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 Bold"/>
                <a:ea typeface="Raleway Bold"/>
                <a:cs typeface="Raleway Bold"/>
                <a:sym typeface="Raleway Bold"/>
              </a:rPr>
              <a:t>.</a:t>
            </a:r>
          </a:p>
        </p:txBody>
      </p:sp>
      <p:pic>
        <p:nvPicPr>
          <p:cNvPr id="8" name="Picture 7" descr="A close-up of a circuit board&#10;&#10;AI-generated content may be incorrect.">
            <a:extLst>
              <a:ext uri="{FF2B5EF4-FFF2-40B4-BE49-F238E27FC236}">
                <a16:creationId xmlns:a16="http://schemas.microsoft.com/office/drawing/2014/main" id="{617836FC-D54A-B488-B567-9EEF089FE5B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244" y="3413023"/>
            <a:ext cx="3171825" cy="4762500"/>
          </a:xfrm>
          <a:prstGeom prst="rect">
            <a:avLst/>
          </a:prstGeom>
        </p:spPr>
      </p:pic>
      <p:pic>
        <p:nvPicPr>
          <p:cNvPr id="13" name="Picture 12" descr="A close-up of a piece of electronics&#10;&#10;AI-generated content may be incorrect.">
            <a:extLst>
              <a:ext uri="{FF2B5EF4-FFF2-40B4-BE49-F238E27FC236}">
                <a16:creationId xmlns:a16="http://schemas.microsoft.com/office/drawing/2014/main" id="{C0476155-A242-04D7-6DD9-A04DE7F6BB6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788170">
            <a:off x="8199606" y="4044313"/>
            <a:ext cx="3713230" cy="3713230"/>
          </a:xfrm>
          <a:prstGeom prst="rect">
            <a:avLst/>
          </a:prstGeom>
        </p:spPr>
      </p:pic>
      <p:pic>
        <p:nvPicPr>
          <p:cNvPr id="15" name="Picture 14" descr="A close-up of a resistor&#10;&#10;AI-generated content may be incorrect.">
            <a:extLst>
              <a:ext uri="{FF2B5EF4-FFF2-40B4-BE49-F238E27FC236}">
                <a16:creationId xmlns:a16="http://schemas.microsoft.com/office/drawing/2014/main" id="{7BDC93B8-CC7D-1D4D-672F-8FF98365CC3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5731" y="4874303"/>
            <a:ext cx="3267732" cy="1839939"/>
          </a:xfrm>
          <a:prstGeom prst="rect">
            <a:avLst/>
          </a:prstGeom>
        </p:spPr>
      </p:pic>
      <p:sp>
        <p:nvSpPr>
          <p:cNvPr id="16" name="TextBox 18">
            <a:extLst>
              <a:ext uri="{FF2B5EF4-FFF2-40B4-BE49-F238E27FC236}">
                <a16:creationId xmlns:a16="http://schemas.microsoft.com/office/drawing/2014/main" id="{A8CCD41B-243F-12FC-FE8F-62E8B672DACD}"/>
              </a:ext>
            </a:extLst>
          </p:cNvPr>
          <p:cNvSpPr txBox="1"/>
          <p:nvPr/>
        </p:nvSpPr>
        <p:spPr>
          <a:xfrm>
            <a:off x="14052573" y="4085811"/>
            <a:ext cx="2894049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n-US" sz="2777" b="1" dirty="0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RESISTORS</a:t>
            </a:r>
          </a:p>
        </p:txBody>
      </p:sp>
    </p:spTree>
    <p:extLst>
      <p:ext uri="{BB962C8B-B14F-4D97-AF65-F5344CB8AC3E}">
        <p14:creationId xmlns:p14="http://schemas.microsoft.com/office/powerpoint/2010/main" val="15485990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41C4D">
                <a:alpha val="100000"/>
              </a:srgbClr>
            </a:gs>
            <a:gs pos="100000">
              <a:srgbClr val="3B616F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6419691" y="1084613"/>
            <a:ext cx="839609" cy="450336"/>
          </a:xfrm>
          <a:custGeom>
            <a:avLst/>
            <a:gdLst/>
            <a:ahLst/>
            <a:cxnLst/>
            <a:rect l="l" t="t" r="r" b="b"/>
            <a:pathLst>
              <a:path w="839609" h="450336">
                <a:moveTo>
                  <a:pt x="0" y="0"/>
                </a:moveTo>
                <a:lnTo>
                  <a:pt x="839609" y="0"/>
                </a:lnTo>
                <a:lnTo>
                  <a:pt x="839609" y="450335"/>
                </a:lnTo>
                <a:lnTo>
                  <a:pt x="0" y="4503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580083" y="1084613"/>
            <a:ext cx="839609" cy="450336"/>
          </a:xfrm>
          <a:custGeom>
            <a:avLst/>
            <a:gdLst/>
            <a:ahLst/>
            <a:cxnLst/>
            <a:rect l="l" t="t" r="r" b="b"/>
            <a:pathLst>
              <a:path w="839609" h="450336">
                <a:moveTo>
                  <a:pt x="0" y="0"/>
                </a:moveTo>
                <a:lnTo>
                  <a:pt x="839608" y="0"/>
                </a:lnTo>
                <a:lnTo>
                  <a:pt x="839608" y="450335"/>
                </a:lnTo>
                <a:lnTo>
                  <a:pt x="0" y="4503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487188" y="223107"/>
            <a:ext cx="14402326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68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dirty="0">
                <a:solidFill>
                  <a:srgbClr val="01FFFF"/>
                </a:solidFill>
                <a:effectLst/>
                <a:latin typeface="HK Modular" panose="020B0604020202020204" charset="0"/>
                <a:ea typeface="Calibri" panose="020F0502020204030204" pitchFamily="34" charset="0"/>
                <a:cs typeface="Arial" panose="020B0604020202020204" pitchFamily="34" charset="0"/>
              </a:rPr>
              <a:t>schematic diagram 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rgbClr val="01FFFF"/>
              </a:solidFill>
              <a:effectLst/>
              <a:uLnTx/>
              <a:uFillTx/>
              <a:latin typeface="HK Modular" panose="020B0604020202020204" charset="0"/>
              <a:ea typeface="HK Modular"/>
              <a:cs typeface="HK Modular"/>
              <a:sym typeface="HK Modular"/>
            </a:endParaRPr>
          </a:p>
        </p:txBody>
      </p:sp>
      <p:pic>
        <p:nvPicPr>
          <p:cNvPr id="22" name="Picture 21" descr="A diagram of a computer&#10;&#10;AI-generated content may be incorrect.">
            <a:extLst>
              <a:ext uri="{FF2B5EF4-FFF2-40B4-BE49-F238E27FC236}">
                <a16:creationId xmlns:a16="http://schemas.microsoft.com/office/drawing/2014/main" id="{E3F94F7A-BCC1-1F36-1BE4-FD6CDDBBF6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486" y="1107965"/>
            <a:ext cx="12268876" cy="8672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1264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41C4D">
                <a:alpha val="100000"/>
              </a:srgbClr>
            </a:gs>
            <a:gs pos="100000">
              <a:srgbClr val="3B616F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6419691" y="1084613"/>
            <a:ext cx="839609" cy="450336"/>
          </a:xfrm>
          <a:custGeom>
            <a:avLst/>
            <a:gdLst/>
            <a:ahLst/>
            <a:cxnLst/>
            <a:rect l="l" t="t" r="r" b="b"/>
            <a:pathLst>
              <a:path w="839609" h="450336">
                <a:moveTo>
                  <a:pt x="0" y="0"/>
                </a:moveTo>
                <a:lnTo>
                  <a:pt x="839609" y="0"/>
                </a:lnTo>
                <a:lnTo>
                  <a:pt x="839609" y="450335"/>
                </a:lnTo>
                <a:lnTo>
                  <a:pt x="0" y="4503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580083" y="1084613"/>
            <a:ext cx="839609" cy="450336"/>
          </a:xfrm>
          <a:custGeom>
            <a:avLst/>
            <a:gdLst/>
            <a:ahLst/>
            <a:cxnLst/>
            <a:rect l="l" t="t" r="r" b="b"/>
            <a:pathLst>
              <a:path w="839609" h="450336">
                <a:moveTo>
                  <a:pt x="0" y="0"/>
                </a:moveTo>
                <a:lnTo>
                  <a:pt x="839608" y="0"/>
                </a:lnTo>
                <a:lnTo>
                  <a:pt x="839608" y="450335"/>
                </a:lnTo>
                <a:lnTo>
                  <a:pt x="0" y="4503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776071" y="9014517"/>
            <a:ext cx="2728988" cy="487567"/>
          </a:xfrm>
          <a:custGeom>
            <a:avLst/>
            <a:gdLst/>
            <a:ahLst/>
            <a:cxnLst/>
            <a:rect l="l" t="t" r="r" b="b"/>
            <a:pathLst>
              <a:path w="2728988" h="487567">
                <a:moveTo>
                  <a:pt x="0" y="0"/>
                </a:moveTo>
                <a:lnTo>
                  <a:pt x="2728988" y="0"/>
                </a:lnTo>
                <a:lnTo>
                  <a:pt x="2728988" y="487566"/>
                </a:lnTo>
                <a:lnTo>
                  <a:pt x="0" y="4875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685800" y="1093550"/>
            <a:ext cx="18052745" cy="8021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880"/>
              </a:lnSpc>
            </a:pPr>
            <a:r>
              <a:rPr lang="en-US" sz="4800" dirty="0">
                <a:solidFill>
                  <a:srgbClr val="01FFFF"/>
                </a:solidFill>
                <a:latin typeface="HK Modular" panose="020B0604020202020204" charset="0"/>
              </a:rPr>
              <a:t>Software &amp; AI Implementation</a:t>
            </a:r>
            <a:endParaRPr lang="en-US" sz="4800" dirty="0">
              <a:solidFill>
                <a:srgbClr val="01FFFF"/>
              </a:solidFill>
              <a:latin typeface="HK Modular" panose="020B0604020202020204" charset="0"/>
              <a:ea typeface="HK Modular"/>
              <a:cs typeface="HK Modular"/>
              <a:sym typeface="HK Modular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2823853" y="2721605"/>
            <a:ext cx="3274278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ESP32 Firmware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823853" y="3422945"/>
            <a:ext cx="7001911" cy="1154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4350" indent="-514350" algn="l">
              <a:lnSpc>
                <a:spcPts val="299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777" b="1" dirty="0">
                <a:solidFill>
                  <a:srgbClr val="FFFFF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Reads sensors data</a:t>
            </a:r>
          </a:p>
          <a:p>
            <a:pPr marL="514350" indent="-514350" algn="l">
              <a:lnSpc>
                <a:spcPts val="299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Data Preprocessing</a:t>
            </a:r>
            <a:r>
              <a:rPr lang="ar-LB" sz="2800" b="1" dirty="0">
                <a:solidFill>
                  <a:schemeClr val="bg1"/>
                </a:solidFill>
              </a:rPr>
              <a:t> </a:t>
            </a:r>
            <a:r>
              <a:rPr lang="en-US" sz="2800" b="1" dirty="0">
                <a:solidFill>
                  <a:schemeClr val="bg1"/>
                </a:solidFill>
              </a:rPr>
              <a:t>&amp; Filtering</a:t>
            </a:r>
            <a:endParaRPr lang="ar-LB" sz="2800" b="1" dirty="0">
              <a:solidFill>
                <a:schemeClr val="bg1"/>
              </a:solidFill>
            </a:endParaRPr>
          </a:p>
          <a:p>
            <a:pPr marL="514350" indent="-514350" algn="l">
              <a:lnSpc>
                <a:spcPts val="299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777" b="1" dirty="0">
                <a:solidFill>
                  <a:srgbClr val="FFFFFF"/>
                </a:solidFill>
                <a:latin typeface="Arial" panose="020B0604020202020204" pitchFamily="34" charset="0"/>
                <a:ea typeface="Raleway"/>
                <a:cs typeface="Arial" panose="020B0604020202020204" pitchFamily="34" charset="0"/>
                <a:sym typeface="Raleway"/>
              </a:rPr>
              <a:t>Sends data via WI-FI </a:t>
            </a:r>
          </a:p>
        </p:txBody>
      </p:sp>
      <p:sp>
        <p:nvSpPr>
          <p:cNvPr id="14" name="Freeform 14"/>
          <p:cNvSpPr/>
          <p:nvPr/>
        </p:nvSpPr>
        <p:spPr>
          <a:xfrm>
            <a:off x="1694382" y="2467570"/>
            <a:ext cx="830645" cy="926800"/>
          </a:xfrm>
          <a:custGeom>
            <a:avLst/>
            <a:gdLst/>
            <a:ahLst/>
            <a:cxnLst/>
            <a:rect l="l" t="t" r="r" b="b"/>
            <a:pathLst>
              <a:path w="830645" h="926800">
                <a:moveTo>
                  <a:pt x="0" y="0"/>
                </a:moveTo>
                <a:lnTo>
                  <a:pt x="830645" y="0"/>
                </a:lnTo>
                <a:lnTo>
                  <a:pt x="830645" y="926800"/>
                </a:lnTo>
                <a:lnTo>
                  <a:pt x="0" y="9268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922081" y="2687280"/>
            <a:ext cx="420330" cy="363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81"/>
              </a:lnSpc>
              <a:spcBef>
                <a:spcPct val="0"/>
              </a:spcBef>
            </a:pPr>
            <a:r>
              <a:rPr lang="en-US" sz="2575" b="1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1.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823853" y="5423908"/>
            <a:ext cx="3500956" cy="430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Raleway" pitchFamily="2" charset="0"/>
              </a:rPr>
              <a:t>Mobile Application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823853" y="6125248"/>
            <a:ext cx="13940147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Raleway" pitchFamily="2" charset="0"/>
                <a:ea typeface="Ebrima" panose="02000000000000000000" pitchFamily="2" charset="0"/>
                <a:cs typeface="Ebrima" panose="02000000000000000000" pitchFamily="2" charset="0"/>
              </a:rPr>
              <a:t>Receives data.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Raleway" pitchFamily="2" charset="0"/>
                <a:ea typeface="Ebrima" panose="02000000000000000000" pitchFamily="2" charset="0"/>
                <a:cs typeface="Ebrima" panose="02000000000000000000" pitchFamily="2" charset="0"/>
              </a:rPr>
              <a:t>Normalizes values.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Raleway" pitchFamily="2" charset="0"/>
                <a:ea typeface="Ebrima" panose="02000000000000000000" pitchFamily="2" charset="0"/>
                <a:cs typeface="Ebrima" panose="02000000000000000000" pitchFamily="2" charset="0"/>
              </a:rPr>
              <a:t>Displays translated words.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Raleway" pitchFamily="2" charset="0"/>
              </a:rPr>
              <a:t>Logic Engine:</a:t>
            </a:r>
            <a:r>
              <a:rPr lang="en-US" sz="2800" dirty="0">
                <a:solidFill>
                  <a:schemeClr val="bg1"/>
                </a:solidFill>
                <a:latin typeface="Raleway" pitchFamily="2" charset="0"/>
              </a:rPr>
              <a:t> Pattern matching &amp; phrase construction engine.</a:t>
            </a:r>
            <a:endParaRPr lang="ar-LB" sz="2800" dirty="0">
              <a:solidFill>
                <a:schemeClr val="bg1"/>
              </a:solidFill>
              <a:latin typeface="Raleway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  <a:latin typeface="Raleway" pitchFamily="2" charset="0"/>
              </a:rPr>
              <a:t>Live Monitoring:</a:t>
            </a:r>
            <a:r>
              <a:rPr lang="en-US" sz="2800" dirty="0">
                <a:solidFill>
                  <a:schemeClr val="bg1"/>
                </a:solidFill>
                <a:latin typeface="Raleway" pitchFamily="2" charset="0"/>
              </a:rPr>
              <a:t> Real-time stream of gesture recognition.</a:t>
            </a:r>
            <a:endParaRPr lang="en-US" sz="2800" dirty="0">
              <a:solidFill>
                <a:schemeClr val="bg1"/>
              </a:solidFill>
              <a:latin typeface="Raleway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1694382" y="5169872"/>
            <a:ext cx="830645" cy="926800"/>
          </a:xfrm>
          <a:custGeom>
            <a:avLst/>
            <a:gdLst/>
            <a:ahLst/>
            <a:cxnLst/>
            <a:rect l="l" t="t" r="r" b="b"/>
            <a:pathLst>
              <a:path w="830645" h="926800">
                <a:moveTo>
                  <a:pt x="0" y="0"/>
                </a:moveTo>
                <a:lnTo>
                  <a:pt x="830645" y="0"/>
                </a:lnTo>
                <a:lnTo>
                  <a:pt x="830645" y="926801"/>
                </a:lnTo>
                <a:lnTo>
                  <a:pt x="0" y="9268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922081" y="5389582"/>
            <a:ext cx="420330" cy="363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81"/>
              </a:lnSpc>
              <a:spcBef>
                <a:spcPct val="0"/>
              </a:spcBef>
            </a:pPr>
            <a:r>
              <a:rPr lang="en-US" sz="2575" b="1">
                <a:solidFill>
                  <a:srgbClr val="FFFFFF"/>
                </a:solidFill>
                <a:latin typeface="Raleway Bold"/>
                <a:ea typeface="Raleway Bold"/>
                <a:cs typeface="Raleway Bold"/>
                <a:sym typeface="Raleway Bold"/>
              </a:rPr>
              <a:t>2.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41C4D">
                <a:alpha val="100000"/>
              </a:srgbClr>
            </a:gs>
            <a:gs pos="100000">
              <a:srgbClr val="3B616F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6419691" y="1084613"/>
            <a:ext cx="839609" cy="450336"/>
          </a:xfrm>
          <a:custGeom>
            <a:avLst/>
            <a:gdLst/>
            <a:ahLst/>
            <a:cxnLst/>
            <a:rect l="l" t="t" r="r" b="b"/>
            <a:pathLst>
              <a:path w="839609" h="450336">
                <a:moveTo>
                  <a:pt x="0" y="0"/>
                </a:moveTo>
                <a:lnTo>
                  <a:pt x="839609" y="0"/>
                </a:lnTo>
                <a:lnTo>
                  <a:pt x="839609" y="450335"/>
                </a:lnTo>
                <a:lnTo>
                  <a:pt x="0" y="4503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580083" y="1084613"/>
            <a:ext cx="839609" cy="450336"/>
          </a:xfrm>
          <a:custGeom>
            <a:avLst/>
            <a:gdLst/>
            <a:ahLst/>
            <a:cxnLst/>
            <a:rect l="l" t="t" r="r" b="b"/>
            <a:pathLst>
              <a:path w="839609" h="450336">
                <a:moveTo>
                  <a:pt x="0" y="0"/>
                </a:moveTo>
                <a:lnTo>
                  <a:pt x="839608" y="0"/>
                </a:lnTo>
                <a:lnTo>
                  <a:pt x="839608" y="450335"/>
                </a:lnTo>
                <a:lnTo>
                  <a:pt x="0" y="4503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685800" y="1093550"/>
            <a:ext cx="18052745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800" b="1" dirty="0">
                <a:solidFill>
                  <a:srgbClr val="01FFFF"/>
                </a:solidFill>
                <a:latin typeface="HK Modular" panose="020B0604020202020204" charset="0"/>
              </a:rPr>
              <a:t>AI Integration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95400" y="2933700"/>
            <a:ext cx="4645878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Raleway" pitchFamily="2" charset="0"/>
              </a:rPr>
              <a:t>Local AI Engine: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71600" y="3477858"/>
            <a:ext cx="16175205" cy="2585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Raleway" pitchFamily="2" charset="0"/>
              </a:rPr>
              <a:t>Core Function:</a:t>
            </a:r>
            <a:r>
              <a:rPr lang="en-US" sz="2800" dirty="0">
                <a:solidFill>
                  <a:schemeClr val="bg1"/>
                </a:solidFill>
                <a:latin typeface="Raleway" pitchFamily="2" charset="0"/>
              </a:rPr>
              <a:t> Receives recognized gesture keywords to perform advanced linguistic post-processing.</a:t>
            </a:r>
          </a:p>
          <a:p>
            <a:r>
              <a:rPr lang="en-US" sz="2800" b="1" dirty="0">
                <a:solidFill>
                  <a:schemeClr val="bg1"/>
                </a:solidFill>
                <a:latin typeface="Raleway" pitchFamily="2" charset="0"/>
              </a:rPr>
              <a:t>Intelligent Reconstruction:</a:t>
            </a:r>
            <a:r>
              <a:rPr lang="en-US" sz="2800" dirty="0">
                <a:solidFill>
                  <a:schemeClr val="bg1"/>
                </a:solidFill>
                <a:latin typeface="Raleway" pitchFamily="2" charset="0"/>
              </a:rPr>
              <a:t> Bridges keyword sequence gaps by analyzing the semantic structure to generate grammatically and contextually correct sentences.</a:t>
            </a:r>
          </a:p>
          <a:p>
            <a:r>
              <a:rPr lang="en-US" sz="2800" b="1" dirty="0">
                <a:solidFill>
                  <a:schemeClr val="bg1"/>
                </a:solidFill>
                <a:latin typeface="Raleway" pitchFamily="2" charset="0"/>
              </a:rPr>
              <a:t>Performance Benefits:</a:t>
            </a:r>
            <a:r>
              <a:rPr lang="en-US" sz="2800" dirty="0">
                <a:solidFill>
                  <a:schemeClr val="bg1"/>
                </a:solidFill>
                <a:latin typeface="Raleway" pitchFamily="2" charset="0"/>
              </a:rPr>
              <a:t> Operates entirely locally on the device, ensuring high data privacy and ultra-low latency for real-time translation.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95400" y="6312829"/>
            <a:ext cx="3500956" cy="3852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9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chemeClr val="bg1"/>
                </a:solidFill>
                <a:latin typeface="Raleway" pitchFamily="2" charset="0"/>
              </a:rPr>
              <a:t>Example:</a:t>
            </a:r>
            <a:endParaRPr kumimoji="0" lang="en-US" sz="2777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aleway" pitchFamily="2" charset="0"/>
              <a:ea typeface="Raleway Bold"/>
              <a:cs typeface="Raleway Bold"/>
              <a:sym typeface="Raleway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3276600" y="6699290"/>
            <a:ext cx="5929238" cy="3016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Input:</a:t>
            </a:r>
          </a:p>
          <a:p>
            <a:r>
              <a:rPr lang="ar-LB" sz="2800" dirty="0">
                <a:solidFill>
                  <a:schemeClr val="bg1"/>
                </a:solidFill>
              </a:rPr>
              <a:t>أنا</a:t>
            </a:r>
            <a:endParaRPr lang="en-US" sz="2800" dirty="0">
              <a:solidFill>
                <a:schemeClr val="bg1"/>
              </a:solidFill>
            </a:endParaRPr>
          </a:p>
          <a:p>
            <a:r>
              <a:rPr lang="ar-LB" sz="2800" dirty="0">
                <a:solidFill>
                  <a:schemeClr val="bg1"/>
                </a:solidFill>
              </a:rPr>
              <a:t>ألم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</a:p>
          <a:p>
            <a:r>
              <a:rPr lang="ar-LB" sz="2800" dirty="0">
                <a:solidFill>
                  <a:schemeClr val="bg1"/>
                </a:solidFill>
              </a:rPr>
              <a:t>رأس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endParaRPr lang="ar-LB" sz="2800" dirty="0">
              <a:solidFill>
                <a:schemeClr val="bg1"/>
              </a:solidFill>
            </a:endParaRP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Output:</a:t>
            </a:r>
          </a:p>
          <a:p>
            <a:r>
              <a:rPr lang="en-US" sz="2800" dirty="0">
                <a:solidFill>
                  <a:schemeClr val="bg1"/>
                </a:solidFill>
              </a:rPr>
              <a:t>"</a:t>
            </a:r>
            <a:r>
              <a:rPr lang="ar-LB" sz="2800" dirty="0">
                <a:solidFill>
                  <a:schemeClr val="bg1"/>
                </a:solidFill>
              </a:rPr>
              <a:t>أنا أعاني من ألم في الرأس</a:t>
            </a:r>
            <a:r>
              <a:rPr lang="en-US" sz="2800" dirty="0">
                <a:solidFill>
                  <a:schemeClr val="bg1"/>
                </a:solidFill>
              </a:rPr>
              <a:t>"</a:t>
            </a:r>
          </a:p>
        </p:txBody>
      </p:sp>
      <p:grpSp>
        <p:nvGrpSpPr>
          <p:cNvPr id="6" name="그룹 13">
            <a:extLst>
              <a:ext uri="{FF2B5EF4-FFF2-40B4-BE49-F238E27FC236}">
                <a16:creationId xmlns:a16="http://schemas.microsoft.com/office/drawing/2014/main" id="{2AFBDB0A-169D-28D5-4F97-6C45E72C1EA7}"/>
              </a:ext>
            </a:extLst>
          </p:cNvPr>
          <p:cNvGrpSpPr/>
          <p:nvPr/>
        </p:nvGrpSpPr>
        <p:grpSpPr>
          <a:xfrm>
            <a:off x="9829800" y="6896100"/>
            <a:ext cx="8235337" cy="3037986"/>
            <a:chOff x="1978332" y="1574102"/>
            <a:chExt cx="8235337" cy="3037986"/>
          </a:xfrm>
          <a:solidFill>
            <a:srgbClr val="01FFFF"/>
          </a:solidFill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FB7C8EF-88C8-A134-AF36-909E8BEF990B}"/>
                </a:ext>
              </a:extLst>
            </p:cNvPr>
            <p:cNvGrpSpPr/>
            <p:nvPr/>
          </p:nvGrpSpPr>
          <p:grpSpPr>
            <a:xfrm>
              <a:off x="1978332" y="1574102"/>
              <a:ext cx="8235337" cy="3037986"/>
              <a:chOff x="1093177" y="989695"/>
              <a:chExt cx="10005646" cy="3691046"/>
            </a:xfrm>
            <a:grpFill/>
          </p:grpSpPr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733057AA-77DD-9379-3664-5626EDC8C141}"/>
                  </a:ext>
                </a:extLst>
              </p:cNvPr>
              <p:cNvSpPr/>
              <p:nvPr/>
            </p:nvSpPr>
            <p:spPr>
              <a:xfrm flipH="1" flipV="1">
                <a:off x="6623408" y="1349111"/>
                <a:ext cx="3799760" cy="1559974"/>
              </a:xfrm>
              <a:custGeom>
                <a:avLst/>
                <a:gdLst>
                  <a:gd name="connsiteX0" fmla="*/ 858917 w 1888549"/>
                  <a:gd name="connsiteY0" fmla="*/ 185738 h 775335"/>
                  <a:gd name="connsiteX1" fmla="*/ 874990 w 1888549"/>
                  <a:gd name="connsiteY1" fmla="*/ 192525 h 775335"/>
                  <a:gd name="connsiteX2" fmla="*/ 876147 w 1888549"/>
                  <a:gd name="connsiteY2" fmla="*/ 195263 h 775335"/>
                  <a:gd name="connsiteX3" fmla="*/ 1272302 w 1888549"/>
                  <a:gd name="connsiteY3" fmla="*/ 195263 h 775335"/>
                  <a:gd name="connsiteX4" fmla="*/ 1449467 w 1888549"/>
                  <a:gd name="connsiteY4" fmla="*/ 372428 h 775335"/>
                  <a:gd name="connsiteX5" fmla="*/ 1529477 w 1888549"/>
                  <a:gd name="connsiteY5" fmla="*/ 372428 h 775335"/>
                  <a:gd name="connsiteX6" fmla="*/ 1598058 w 1888549"/>
                  <a:gd name="connsiteY6" fmla="*/ 265748 h 775335"/>
                  <a:gd name="connsiteX7" fmla="*/ 1790447 w 1888549"/>
                  <a:gd name="connsiteY7" fmla="*/ 265748 h 775335"/>
                  <a:gd name="connsiteX8" fmla="*/ 1793319 w 1888549"/>
                  <a:gd name="connsiteY8" fmla="*/ 262890 h 775335"/>
                  <a:gd name="connsiteX9" fmla="*/ 1796177 w 1888549"/>
                  <a:gd name="connsiteY9" fmla="*/ 265748 h 775335"/>
                  <a:gd name="connsiteX10" fmla="*/ 1888549 w 1888549"/>
                  <a:gd name="connsiteY10" fmla="*/ 265748 h 775335"/>
                  <a:gd name="connsiteX11" fmla="*/ 1888549 w 1888549"/>
                  <a:gd name="connsiteY11" fmla="*/ 291465 h 775335"/>
                  <a:gd name="connsiteX12" fmla="*/ 1800989 w 1888549"/>
                  <a:gd name="connsiteY12" fmla="*/ 291465 h 775335"/>
                  <a:gd name="connsiteX13" fmla="*/ 1614249 w 1888549"/>
                  <a:gd name="connsiteY13" fmla="*/ 479107 h 775335"/>
                  <a:gd name="connsiteX14" fmla="*/ 1321832 w 1888549"/>
                  <a:gd name="connsiteY14" fmla="*/ 479107 h 775335"/>
                  <a:gd name="connsiteX15" fmla="*/ 1088382 w 1888549"/>
                  <a:gd name="connsiteY15" fmla="*/ 747795 h 775335"/>
                  <a:gd name="connsiteX16" fmla="*/ 1090137 w 1888549"/>
                  <a:gd name="connsiteY16" fmla="*/ 752118 h 775335"/>
                  <a:gd name="connsiteX17" fmla="*/ 1083707 w 1888549"/>
                  <a:gd name="connsiteY17" fmla="*/ 768667 h 775335"/>
                  <a:gd name="connsiteX18" fmla="*/ 1067515 w 1888549"/>
                  <a:gd name="connsiteY18" fmla="*/ 775335 h 775335"/>
                  <a:gd name="connsiteX19" fmla="*/ 1051323 w 1888549"/>
                  <a:gd name="connsiteY19" fmla="*/ 768667 h 775335"/>
                  <a:gd name="connsiteX20" fmla="*/ 1044655 w 1888549"/>
                  <a:gd name="connsiteY20" fmla="*/ 752475 h 775335"/>
                  <a:gd name="connsiteX21" fmla="*/ 1051323 w 1888549"/>
                  <a:gd name="connsiteY21" fmla="*/ 736282 h 775335"/>
                  <a:gd name="connsiteX22" fmla="*/ 1067515 w 1888549"/>
                  <a:gd name="connsiteY22" fmla="*/ 729615 h 775335"/>
                  <a:gd name="connsiteX23" fmla="*/ 1069567 w 1888549"/>
                  <a:gd name="connsiteY23" fmla="*/ 730460 h 775335"/>
                  <a:gd name="connsiteX24" fmla="*/ 1310402 w 1888549"/>
                  <a:gd name="connsiteY24" fmla="*/ 452437 h 775335"/>
                  <a:gd name="connsiteX25" fmla="*/ 1602819 w 1888549"/>
                  <a:gd name="connsiteY25" fmla="*/ 452437 h 775335"/>
                  <a:gd name="connsiteX26" fmla="*/ 1764600 w 1888549"/>
                  <a:gd name="connsiteY26" fmla="*/ 291465 h 775335"/>
                  <a:gd name="connsiteX27" fmla="*/ 1611392 w 1888549"/>
                  <a:gd name="connsiteY27" fmla="*/ 291465 h 775335"/>
                  <a:gd name="connsiteX28" fmla="*/ 1542813 w 1888549"/>
                  <a:gd name="connsiteY28" fmla="*/ 398145 h 775335"/>
                  <a:gd name="connsiteX29" fmla="*/ 1442800 w 1888549"/>
                  <a:gd name="connsiteY29" fmla="*/ 398145 h 775335"/>
                  <a:gd name="connsiteX30" fmla="*/ 1440895 w 1888549"/>
                  <a:gd name="connsiteY30" fmla="*/ 400050 h 775335"/>
                  <a:gd name="connsiteX31" fmla="*/ 1438990 w 1888549"/>
                  <a:gd name="connsiteY31" fmla="*/ 398145 h 775335"/>
                  <a:gd name="connsiteX32" fmla="*/ 1159908 w 1888549"/>
                  <a:gd name="connsiteY32" fmla="*/ 398145 h 775335"/>
                  <a:gd name="connsiteX33" fmla="*/ 1135200 w 1888549"/>
                  <a:gd name="connsiteY33" fmla="*/ 368334 h 775335"/>
                  <a:gd name="connsiteX34" fmla="*/ 1064657 w 1888549"/>
                  <a:gd name="connsiteY34" fmla="*/ 438150 h 775335"/>
                  <a:gd name="connsiteX35" fmla="*/ 814637 w 1888549"/>
                  <a:gd name="connsiteY35" fmla="*/ 438150 h 775335"/>
                  <a:gd name="connsiteX36" fmla="*/ 813078 w 1888549"/>
                  <a:gd name="connsiteY36" fmla="*/ 441842 h 775335"/>
                  <a:gd name="connsiteX37" fmla="*/ 797005 w 1888549"/>
                  <a:gd name="connsiteY37" fmla="*/ 448628 h 775335"/>
                  <a:gd name="connsiteX38" fmla="*/ 774145 w 1888549"/>
                  <a:gd name="connsiteY38" fmla="*/ 425768 h 775335"/>
                  <a:gd name="connsiteX39" fmla="*/ 797005 w 1888549"/>
                  <a:gd name="connsiteY39" fmla="*/ 402908 h 775335"/>
                  <a:gd name="connsiteX40" fmla="*/ 813078 w 1888549"/>
                  <a:gd name="connsiteY40" fmla="*/ 409695 h 775335"/>
                  <a:gd name="connsiteX41" fmla="*/ 814234 w 1888549"/>
                  <a:gd name="connsiteY41" fmla="*/ 412432 h 775335"/>
                  <a:gd name="connsiteX42" fmla="*/ 1053227 w 1888549"/>
                  <a:gd name="connsiteY42" fmla="*/ 412432 h 775335"/>
                  <a:gd name="connsiteX43" fmla="*/ 1118035 w 1888549"/>
                  <a:gd name="connsiteY43" fmla="*/ 347625 h 775335"/>
                  <a:gd name="connsiteX44" fmla="*/ 1072278 w 1888549"/>
                  <a:gd name="connsiteY44" fmla="*/ 292418 h 775335"/>
                  <a:gd name="connsiteX45" fmla="*/ 1019035 w 1888549"/>
                  <a:gd name="connsiteY45" fmla="*/ 292418 h 775335"/>
                  <a:gd name="connsiteX46" fmla="*/ 929403 w 1888549"/>
                  <a:gd name="connsiteY46" fmla="*/ 382905 h 775335"/>
                  <a:gd name="connsiteX47" fmla="*/ 662702 w 1888549"/>
                  <a:gd name="connsiteY47" fmla="*/ 382905 h 775335"/>
                  <a:gd name="connsiteX48" fmla="*/ 493157 w 1888549"/>
                  <a:gd name="connsiteY48" fmla="*/ 552450 h 775335"/>
                  <a:gd name="connsiteX49" fmla="*/ 321708 w 1888549"/>
                  <a:gd name="connsiteY49" fmla="*/ 552450 h 775335"/>
                  <a:gd name="connsiteX50" fmla="*/ 43766 w 1888549"/>
                  <a:gd name="connsiteY50" fmla="*/ 694962 h 775335"/>
                  <a:gd name="connsiteX51" fmla="*/ 38814 w 1888549"/>
                  <a:gd name="connsiteY51" fmla="*/ 707707 h 775335"/>
                  <a:gd name="connsiteX52" fmla="*/ 22622 w 1888549"/>
                  <a:gd name="connsiteY52" fmla="*/ 714375 h 775335"/>
                  <a:gd name="connsiteX53" fmla="*/ 6429 w 1888549"/>
                  <a:gd name="connsiteY53" fmla="*/ 707707 h 775335"/>
                  <a:gd name="connsiteX54" fmla="*/ 6429 w 1888549"/>
                  <a:gd name="connsiteY54" fmla="*/ 675322 h 775335"/>
                  <a:gd name="connsiteX55" fmla="*/ 22622 w 1888549"/>
                  <a:gd name="connsiteY55" fmla="*/ 668655 h 775335"/>
                  <a:gd name="connsiteX56" fmla="*/ 31555 w 1888549"/>
                  <a:gd name="connsiteY56" fmla="*/ 672333 h 775335"/>
                  <a:gd name="connsiteX57" fmla="*/ 314088 w 1888549"/>
                  <a:gd name="connsiteY57" fmla="*/ 526733 h 775335"/>
                  <a:gd name="connsiteX58" fmla="*/ 481728 w 1888549"/>
                  <a:gd name="connsiteY58" fmla="*/ 526733 h 775335"/>
                  <a:gd name="connsiteX59" fmla="*/ 652224 w 1888549"/>
                  <a:gd name="connsiteY59" fmla="*/ 356235 h 775335"/>
                  <a:gd name="connsiteX60" fmla="*/ 917972 w 1888549"/>
                  <a:gd name="connsiteY60" fmla="*/ 356235 h 775335"/>
                  <a:gd name="connsiteX61" fmla="*/ 982448 w 1888549"/>
                  <a:gd name="connsiteY61" fmla="*/ 292418 h 775335"/>
                  <a:gd name="connsiteX62" fmla="*/ 487443 w 1888549"/>
                  <a:gd name="connsiteY62" fmla="*/ 292418 h 775335"/>
                  <a:gd name="connsiteX63" fmla="*/ 137060 w 1888549"/>
                  <a:gd name="connsiteY63" fmla="*/ 470305 h 775335"/>
                  <a:gd name="connsiteX64" fmla="*/ 132160 w 1888549"/>
                  <a:gd name="connsiteY64" fmla="*/ 482917 h 775335"/>
                  <a:gd name="connsiteX65" fmla="*/ 115968 w 1888549"/>
                  <a:gd name="connsiteY65" fmla="*/ 489585 h 775335"/>
                  <a:gd name="connsiteX66" fmla="*/ 99775 w 1888549"/>
                  <a:gd name="connsiteY66" fmla="*/ 482917 h 775335"/>
                  <a:gd name="connsiteX67" fmla="*/ 99775 w 1888549"/>
                  <a:gd name="connsiteY67" fmla="*/ 450532 h 775335"/>
                  <a:gd name="connsiteX68" fmla="*/ 115968 w 1888549"/>
                  <a:gd name="connsiteY68" fmla="*/ 443865 h 775335"/>
                  <a:gd name="connsiteX69" fmla="*/ 125063 w 1888549"/>
                  <a:gd name="connsiteY69" fmla="*/ 447610 h 775335"/>
                  <a:gd name="connsiteX70" fmla="*/ 479823 w 1888549"/>
                  <a:gd name="connsiteY70" fmla="*/ 266700 h 775335"/>
                  <a:gd name="connsiteX71" fmla="*/ 1008431 w 1888549"/>
                  <a:gd name="connsiteY71" fmla="*/ 266700 h 775335"/>
                  <a:gd name="connsiteX72" fmla="*/ 1011317 w 1888549"/>
                  <a:gd name="connsiteY72" fmla="*/ 263843 h 775335"/>
                  <a:gd name="connsiteX73" fmla="*/ 1014174 w 1888549"/>
                  <a:gd name="connsiteY73" fmla="*/ 266700 h 775335"/>
                  <a:gd name="connsiteX74" fmla="*/ 1084660 w 1888549"/>
                  <a:gd name="connsiteY74" fmla="*/ 266700 h 775335"/>
                  <a:gd name="connsiteX75" fmla="*/ 1136151 w 1888549"/>
                  <a:gd name="connsiteY75" fmla="*/ 329508 h 775335"/>
                  <a:gd name="connsiteX76" fmla="*/ 1137999 w 1888549"/>
                  <a:gd name="connsiteY76" fmla="*/ 327660 h 775335"/>
                  <a:gd name="connsiteX77" fmla="*/ 1157049 w 1888549"/>
                  <a:gd name="connsiteY77" fmla="*/ 346710 h 775335"/>
                  <a:gd name="connsiteX78" fmla="*/ 1153297 w 1888549"/>
                  <a:gd name="connsiteY78" fmla="*/ 350423 h 775335"/>
                  <a:gd name="connsiteX79" fmla="*/ 1171338 w 1888549"/>
                  <a:gd name="connsiteY79" fmla="*/ 372428 h 775335"/>
                  <a:gd name="connsiteX80" fmla="*/ 1413273 w 1888549"/>
                  <a:gd name="connsiteY80" fmla="*/ 372428 h 775335"/>
                  <a:gd name="connsiteX81" fmla="*/ 1261825 w 1888549"/>
                  <a:gd name="connsiteY81" fmla="*/ 220980 h 775335"/>
                  <a:gd name="connsiteX82" fmla="*/ 876549 w 1888549"/>
                  <a:gd name="connsiteY82" fmla="*/ 220980 h 775335"/>
                  <a:gd name="connsiteX83" fmla="*/ 874990 w 1888549"/>
                  <a:gd name="connsiteY83" fmla="*/ 224672 h 775335"/>
                  <a:gd name="connsiteX84" fmla="*/ 858917 w 1888549"/>
                  <a:gd name="connsiteY84" fmla="*/ 231458 h 775335"/>
                  <a:gd name="connsiteX85" fmla="*/ 836057 w 1888549"/>
                  <a:gd name="connsiteY85" fmla="*/ 208598 h 775335"/>
                  <a:gd name="connsiteX86" fmla="*/ 858917 w 1888549"/>
                  <a:gd name="connsiteY86" fmla="*/ 185738 h 775335"/>
                  <a:gd name="connsiteX87" fmla="*/ 271226 w 1888549"/>
                  <a:gd name="connsiteY87" fmla="*/ 0 h 775335"/>
                  <a:gd name="connsiteX88" fmla="*/ 287390 w 1888549"/>
                  <a:gd name="connsiteY88" fmla="*/ 6695 h 775335"/>
                  <a:gd name="connsiteX89" fmla="*/ 288562 w 1888549"/>
                  <a:gd name="connsiteY89" fmla="*/ 9525 h 775335"/>
                  <a:gd name="connsiteX90" fmla="*/ 369333 w 1888549"/>
                  <a:gd name="connsiteY90" fmla="*/ 9525 h 775335"/>
                  <a:gd name="connsiteX91" fmla="*/ 489348 w 1888549"/>
                  <a:gd name="connsiteY91" fmla="*/ 130492 h 775335"/>
                  <a:gd name="connsiteX92" fmla="*/ 1072278 w 1888549"/>
                  <a:gd name="connsiteY92" fmla="*/ 130492 h 775335"/>
                  <a:gd name="connsiteX93" fmla="*/ 1139905 w 1888549"/>
                  <a:gd name="connsiteY93" fmla="*/ 23812 h 775335"/>
                  <a:gd name="connsiteX94" fmla="*/ 1284828 w 1888549"/>
                  <a:gd name="connsiteY94" fmla="*/ 23812 h 775335"/>
                  <a:gd name="connsiteX95" fmla="*/ 1287542 w 1888549"/>
                  <a:gd name="connsiteY95" fmla="*/ 20955 h 775335"/>
                  <a:gd name="connsiteX96" fmla="*/ 1290384 w 1888549"/>
                  <a:gd name="connsiteY96" fmla="*/ 23812 h 775335"/>
                  <a:gd name="connsiteX97" fmla="*/ 1553289 w 1888549"/>
                  <a:gd name="connsiteY97" fmla="*/ 23812 h 775335"/>
                  <a:gd name="connsiteX98" fmla="*/ 1612344 w 1888549"/>
                  <a:gd name="connsiteY98" fmla="*/ 131445 h 775335"/>
                  <a:gd name="connsiteX99" fmla="*/ 1888549 w 1888549"/>
                  <a:gd name="connsiteY99" fmla="*/ 131445 h 775335"/>
                  <a:gd name="connsiteX100" fmla="*/ 1888549 w 1888549"/>
                  <a:gd name="connsiteY100" fmla="*/ 157162 h 775335"/>
                  <a:gd name="connsiteX101" fmla="*/ 1598058 w 1888549"/>
                  <a:gd name="connsiteY101" fmla="*/ 157162 h 775335"/>
                  <a:gd name="connsiteX102" fmla="*/ 1539002 w 1888549"/>
                  <a:gd name="connsiteY102" fmla="*/ 50482 h 775335"/>
                  <a:gd name="connsiteX103" fmla="*/ 1316918 w 1888549"/>
                  <a:gd name="connsiteY103" fmla="*/ 50482 h 775335"/>
                  <a:gd name="connsiteX104" fmla="*/ 1472327 w 1888549"/>
                  <a:gd name="connsiteY104" fmla="*/ 206692 h 775335"/>
                  <a:gd name="connsiteX105" fmla="*/ 1888549 w 1888549"/>
                  <a:gd name="connsiteY105" fmla="*/ 206692 h 775335"/>
                  <a:gd name="connsiteX106" fmla="*/ 1888549 w 1888549"/>
                  <a:gd name="connsiteY106" fmla="*/ 233054 h 775335"/>
                  <a:gd name="connsiteX107" fmla="*/ 1461850 w 1888549"/>
                  <a:gd name="connsiteY107" fmla="*/ 232410 h 775335"/>
                  <a:gd name="connsiteX108" fmla="*/ 1279922 w 1888549"/>
                  <a:gd name="connsiteY108" fmla="*/ 50482 h 775335"/>
                  <a:gd name="connsiteX109" fmla="*/ 1153240 w 1888549"/>
                  <a:gd name="connsiteY109" fmla="*/ 50482 h 775335"/>
                  <a:gd name="connsiteX110" fmla="*/ 1085613 w 1888549"/>
                  <a:gd name="connsiteY110" fmla="*/ 156210 h 775335"/>
                  <a:gd name="connsiteX111" fmla="*/ 478870 w 1888549"/>
                  <a:gd name="connsiteY111" fmla="*/ 156210 h 775335"/>
                  <a:gd name="connsiteX112" fmla="*/ 357903 w 1888549"/>
                  <a:gd name="connsiteY112" fmla="*/ 36195 h 775335"/>
                  <a:gd name="connsiteX113" fmla="*/ 288562 w 1888549"/>
                  <a:gd name="connsiteY113" fmla="*/ 36195 h 775335"/>
                  <a:gd name="connsiteX114" fmla="*/ 287390 w 1888549"/>
                  <a:gd name="connsiteY114" fmla="*/ 39024 h 775335"/>
                  <a:gd name="connsiteX115" fmla="*/ 271226 w 1888549"/>
                  <a:gd name="connsiteY115" fmla="*/ 45720 h 775335"/>
                  <a:gd name="connsiteX116" fmla="*/ 248366 w 1888549"/>
                  <a:gd name="connsiteY116" fmla="*/ 22860 h 775335"/>
                  <a:gd name="connsiteX117" fmla="*/ 271226 w 1888549"/>
                  <a:gd name="connsiteY117" fmla="*/ 0 h 775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</a:cxnLst>
                <a:rect l="l" t="t" r="r" b="b"/>
                <a:pathLst>
                  <a:path w="1888549" h="775335">
                    <a:moveTo>
                      <a:pt x="858917" y="185738"/>
                    </a:moveTo>
                    <a:cubicBezTo>
                      <a:pt x="865108" y="185738"/>
                      <a:pt x="870823" y="188357"/>
                      <a:pt x="874990" y="192525"/>
                    </a:cubicBezTo>
                    <a:lnTo>
                      <a:pt x="876147" y="195263"/>
                    </a:lnTo>
                    <a:lnTo>
                      <a:pt x="1272302" y="195263"/>
                    </a:lnTo>
                    <a:lnTo>
                      <a:pt x="1449467" y="372428"/>
                    </a:lnTo>
                    <a:lnTo>
                      <a:pt x="1529477" y="372428"/>
                    </a:lnTo>
                    <a:lnTo>
                      <a:pt x="1598058" y="265748"/>
                    </a:lnTo>
                    <a:lnTo>
                      <a:pt x="1790447" y="265748"/>
                    </a:lnTo>
                    <a:lnTo>
                      <a:pt x="1793319" y="262890"/>
                    </a:lnTo>
                    <a:lnTo>
                      <a:pt x="1796177" y="265748"/>
                    </a:lnTo>
                    <a:lnTo>
                      <a:pt x="1888549" y="265748"/>
                    </a:lnTo>
                    <a:lnTo>
                      <a:pt x="1888549" y="291465"/>
                    </a:lnTo>
                    <a:lnTo>
                      <a:pt x="1800989" y="291465"/>
                    </a:lnTo>
                    <a:lnTo>
                      <a:pt x="1614249" y="479107"/>
                    </a:lnTo>
                    <a:lnTo>
                      <a:pt x="1321832" y="479107"/>
                    </a:lnTo>
                    <a:lnTo>
                      <a:pt x="1088382" y="747795"/>
                    </a:lnTo>
                    <a:lnTo>
                      <a:pt x="1090137" y="752118"/>
                    </a:lnTo>
                    <a:cubicBezTo>
                      <a:pt x="1090137" y="757952"/>
                      <a:pt x="1087994" y="763905"/>
                      <a:pt x="1083707" y="768667"/>
                    </a:cubicBezTo>
                    <a:cubicBezTo>
                      <a:pt x="1078946" y="773430"/>
                      <a:pt x="1073230" y="775335"/>
                      <a:pt x="1067515" y="775335"/>
                    </a:cubicBezTo>
                    <a:cubicBezTo>
                      <a:pt x="1061801" y="775335"/>
                      <a:pt x="1056085" y="773430"/>
                      <a:pt x="1051323" y="768667"/>
                    </a:cubicBezTo>
                    <a:cubicBezTo>
                      <a:pt x="1046561" y="764857"/>
                      <a:pt x="1044655" y="759142"/>
                      <a:pt x="1044655" y="752475"/>
                    </a:cubicBezTo>
                    <a:cubicBezTo>
                      <a:pt x="1044655" y="746760"/>
                      <a:pt x="1046561" y="741045"/>
                      <a:pt x="1051323" y="736282"/>
                    </a:cubicBezTo>
                    <a:cubicBezTo>
                      <a:pt x="1055133" y="732472"/>
                      <a:pt x="1060848" y="729615"/>
                      <a:pt x="1067515" y="729615"/>
                    </a:cubicBezTo>
                    <a:lnTo>
                      <a:pt x="1069567" y="730460"/>
                    </a:lnTo>
                    <a:lnTo>
                      <a:pt x="1310402" y="452437"/>
                    </a:lnTo>
                    <a:lnTo>
                      <a:pt x="1602819" y="452437"/>
                    </a:lnTo>
                    <a:lnTo>
                      <a:pt x="1764600" y="291465"/>
                    </a:lnTo>
                    <a:lnTo>
                      <a:pt x="1611392" y="291465"/>
                    </a:lnTo>
                    <a:lnTo>
                      <a:pt x="1542813" y="398145"/>
                    </a:lnTo>
                    <a:lnTo>
                      <a:pt x="1442800" y="398145"/>
                    </a:lnTo>
                    <a:lnTo>
                      <a:pt x="1440895" y="400050"/>
                    </a:lnTo>
                    <a:lnTo>
                      <a:pt x="1438990" y="398145"/>
                    </a:lnTo>
                    <a:lnTo>
                      <a:pt x="1159908" y="398145"/>
                    </a:lnTo>
                    <a:lnTo>
                      <a:pt x="1135200" y="368334"/>
                    </a:lnTo>
                    <a:lnTo>
                      <a:pt x="1064657" y="438150"/>
                    </a:lnTo>
                    <a:lnTo>
                      <a:pt x="814637" y="438150"/>
                    </a:lnTo>
                    <a:lnTo>
                      <a:pt x="813078" y="441842"/>
                    </a:lnTo>
                    <a:cubicBezTo>
                      <a:pt x="808911" y="446009"/>
                      <a:pt x="803196" y="448628"/>
                      <a:pt x="797005" y="448628"/>
                    </a:cubicBezTo>
                    <a:cubicBezTo>
                      <a:pt x="784622" y="448628"/>
                      <a:pt x="774145" y="438150"/>
                      <a:pt x="774145" y="425768"/>
                    </a:cubicBezTo>
                    <a:cubicBezTo>
                      <a:pt x="774145" y="413385"/>
                      <a:pt x="784622" y="402908"/>
                      <a:pt x="797005" y="402908"/>
                    </a:cubicBezTo>
                    <a:cubicBezTo>
                      <a:pt x="803196" y="402908"/>
                      <a:pt x="808911" y="405527"/>
                      <a:pt x="813078" y="409695"/>
                    </a:cubicBezTo>
                    <a:lnTo>
                      <a:pt x="814234" y="412432"/>
                    </a:lnTo>
                    <a:lnTo>
                      <a:pt x="1053227" y="412432"/>
                    </a:lnTo>
                    <a:lnTo>
                      <a:pt x="1118035" y="347625"/>
                    </a:lnTo>
                    <a:lnTo>
                      <a:pt x="1072278" y="292418"/>
                    </a:lnTo>
                    <a:lnTo>
                      <a:pt x="1019035" y="292418"/>
                    </a:lnTo>
                    <a:lnTo>
                      <a:pt x="929403" y="382905"/>
                    </a:lnTo>
                    <a:lnTo>
                      <a:pt x="662702" y="382905"/>
                    </a:lnTo>
                    <a:lnTo>
                      <a:pt x="493157" y="552450"/>
                    </a:lnTo>
                    <a:lnTo>
                      <a:pt x="321708" y="552450"/>
                    </a:lnTo>
                    <a:lnTo>
                      <a:pt x="43766" y="694962"/>
                    </a:lnTo>
                    <a:lnTo>
                      <a:pt x="38814" y="707707"/>
                    </a:lnTo>
                    <a:cubicBezTo>
                      <a:pt x="34052" y="711517"/>
                      <a:pt x="28337" y="714375"/>
                      <a:pt x="22622" y="714375"/>
                    </a:cubicBezTo>
                    <a:cubicBezTo>
                      <a:pt x="16907" y="714375"/>
                      <a:pt x="11192" y="712470"/>
                      <a:pt x="6429" y="707707"/>
                    </a:cubicBezTo>
                    <a:cubicBezTo>
                      <a:pt x="-2143" y="699135"/>
                      <a:pt x="-2143" y="684847"/>
                      <a:pt x="6429" y="675322"/>
                    </a:cubicBezTo>
                    <a:cubicBezTo>
                      <a:pt x="10239" y="670560"/>
                      <a:pt x="15954" y="668655"/>
                      <a:pt x="22622" y="668655"/>
                    </a:cubicBezTo>
                    <a:lnTo>
                      <a:pt x="31555" y="672333"/>
                    </a:lnTo>
                    <a:lnTo>
                      <a:pt x="314088" y="526733"/>
                    </a:lnTo>
                    <a:lnTo>
                      <a:pt x="481728" y="526733"/>
                    </a:lnTo>
                    <a:lnTo>
                      <a:pt x="652224" y="356235"/>
                    </a:lnTo>
                    <a:lnTo>
                      <a:pt x="917972" y="356235"/>
                    </a:lnTo>
                    <a:lnTo>
                      <a:pt x="982448" y="292418"/>
                    </a:lnTo>
                    <a:lnTo>
                      <a:pt x="487443" y="292418"/>
                    </a:lnTo>
                    <a:lnTo>
                      <a:pt x="137060" y="470305"/>
                    </a:lnTo>
                    <a:lnTo>
                      <a:pt x="132160" y="482917"/>
                    </a:lnTo>
                    <a:cubicBezTo>
                      <a:pt x="127398" y="486727"/>
                      <a:pt x="121683" y="489585"/>
                      <a:pt x="115968" y="489585"/>
                    </a:cubicBezTo>
                    <a:cubicBezTo>
                      <a:pt x="110253" y="489585"/>
                      <a:pt x="104538" y="487680"/>
                      <a:pt x="99775" y="482917"/>
                    </a:cubicBezTo>
                    <a:cubicBezTo>
                      <a:pt x="91203" y="474345"/>
                      <a:pt x="91203" y="460057"/>
                      <a:pt x="99775" y="450532"/>
                    </a:cubicBezTo>
                    <a:cubicBezTo>
                      <a:pt x="104538" y="445770"/>
                      <a:pt x="109300" y="443865"/>
                      <a:pt x="115968" y="443865"/>
                    </a:cubicBezTo>
                    <a:lnTo>
                      <a:pt x="125063" y="447610"/>
                    </a:lnTo>
                    <a:lnTo>
                      <a:pt x="479823" y="266700"/>
                    </a:lnTo>
                    <a:lnTo>
                      <a:pt x="1008431" y="266700"/>
                    </a:lnTo>
                    <a:lnTo>
                      <a:pt x="1011317" y="263843"/>
                    </a:lnTo>
                    <a:lnTo>
                      <a:pt x="1014174" y="266700"/>
                    </a:lnTo>
                    <a:lnTo>
                      <a:pt x="1084660" y="266700"/>
                    </a:lnTo>
                    <a:lnTo>
                      <a:pt x="1136151" y="329508"/>
                    </a:lnTo>
                    <a:lnTo>
                      <a:pt x="1137999" y="327660"/>
                    </a:lnTo>
                    <a:lnTo>
                      <a:pt x="1157049" y="346710"/>
                    </a:lnTo>
                    <a:lnTo>
                      <a:pt x="1153297" y="350423"/>
                    </a:lnTo>
                    <a:lnTo>
                      <a:pt x="1171338" y="372428"/>
                    </a:lnTo>
                    <a:lnTo>
                      <a:pt x="1413273" y="372428"/>
                    </a:lnTo>
                    <a:lnTo>
                      <a:pt x="1261825" y="220980"/>
                    </a:lnTo>
                    <a:lnTo>
                      <a:pt x="876549" y="220980"/>
                    </a:lnTo>
                    <a:lnTo>
                      <a:pt x="874990" y="224672"/>
                    </a:lnTo>
                    <a:cubicBezTo>
                      <a:pt x="870823" y="228839"/>
                      <a:pt x="865108" y="231458"/>
                      <a:pt x="858917" y="231458"/>
                    </a:cubicBezTo>
                    <a:cubicBezTo>
                      <a:pt x="846534" y="231458"/>
                      <a:pt x="836057" y="220980"/>
                      <a:pt x="836057" y="208598"/>
                    </a:cubicBezTo>
                    <a:cubicBezTo>
                      <a:pt x="836057" y="196215"/>
                      <a:pt x="846534" y="185738"/>
                      <a:pt x="858917" y="185738"/>
                    </a:cubicBezTo>
                    <a:close/>
                    <a:moveTo>
                      <a:pt x="271226" y="0"/>
                    </a:moveTo>
                    <a:cubicBezTo>
                      <a:pt x="277538" y="0"/>
                      <a:pt x="283253" y="2559"/>
                      <a:pt x="287390" y="6695"/>
                    </a:cubicBezTo>
                    <a:lnTo>
                      <a:pt x="288562" y="9525"/>
                    </a:lnTo>
                    <a:lnTo>
                      <a:pt x="369333" y="9525"/>
                    </a:lnTo>
                    <a:lnTo>
                      <a:pt x="489348" y="130492"/>
                    </a:lnTo>
                    <a:lnTo>
                      <a:pt x="1072278" y="130492"/>
                    </a:lnTo>
                    <a:lnTo>
                      <a:pt x="1139905" y="23812"/>
                    </a:lnTo>
                    <a:lnTo>
                      <a:pt x="1284828" y="23812"/>
                    </a:lnTo>
                    <a:lnTo>
                      <a:pt x="1287542" y="20955"/>
                    </a:lnTo>
                    <a:lnTo>
                      <a:pt x="1290384" y="23812"/>
                    </a:lnTo>
                    <a:lnTo>
                      <a:pt x="1553289" y="23812"/>
                    </a:lnTo>
                    <a:lnTo>
                      <a:pt x="1612344" y="131445"/>
                    </a:lnTo>
                    <a:lnTo>
                      <a:pt x="1888549" y="131445"/>
                    </a:lnTo>
                    <a:lnTo>
                      <a:pt x="1888549" y="157162"/>
                    </a:lnTo>
                    <a:lnTo>
                      <a:pt x="1598058" y="157162"/>
                    </a:lnTo>
                    <a:lnTo>
                      <a:pt x="1539002" y="50482"/>
                    </a:lnTo>
                    <a:lnTo>
                      <a:pt x="1316918" y="50482"/>
                    </a:lnTo>
                    <a:lnTo>
                      <a:pt x="1472327" y="206692"/>
                    </a:lnTo>
                    <a:lnTo>
                      <a:pt x="1888549" y="206692"/>
                    </a:lnTo>
                    <a:lnTo>
                      <a:pt x="1888549" y="233054"/>
                    </a:lnTo>
                    <a:lnTo>
                      <a:pt x="1461850" y="232410"/>
                    </a:lnTo>
                    <a:lnTo>
                      <a:pt x="1279922" y="50482"/>
                    </a:lnTo>
                    <a:lnTo>
                      <a:pt x="1153240" y="50482"/>
                    </a:lnTo>
                    <a:lnTo>
                      <a:pt x="1085613" y="156210"/>
                    </a:lnTo>
                    <a:lnTo>
                      <a:pt x="478870" y="156210"/>
                    </a:lnTo>
                    <a:lnTo>
                      <a:pt x="357903" y="36195"/>
                    </a:lnTo>
                    <a:lnTo>
                      <a:pt x="288562" y="36195"/>
                    </a:lnTo>
                    <a:lnTo>
                      <a:pt x="287390" y="39024"/>
                    </a:lnTo>
                    <a:cubicBezTo>
                      <a:pt x="283253" y="43161"/>
                      <a:pt x="277538" y="45720"/>
                      <a:pt x="271226" y="45720"/>
                    </a:cubicBezTo>
                    <a:cubicBezTo>
                      <a:pt x="258601" y="45720"/>
                      <a:pt x="248366" y="35485"/>
                      <a:pt x="248366" y="22860"/>
                    </a:cubicBezTo>
                    <a:cubicBezTo>
                      <a:pt x="248366" y="10235"/>
                      <a:pt x="258601" y="0"/>
                      <a:pt x="271226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1CE6F37D-62B3-0765-CFAF-396997070537}"/>
                  </a:ext>
                </a:extLst>
              </p:cNvPr>
              <p:cNvSpPr/>
              <p:nvPr/>
            </p:nvSpPr>
            <p:spPr>
              <a:xfrm>
                <a:off x="1667706" y="1575962"/>
                <a:ext cx="3799760" cy="1559974"/>
              </a:xfrm>
              <a:custGeom>
                <a:avLst/>
                <a:gdLst>
                  <a:gd name="connsiteX0" fmla="*/ 858917 w 1888549"/>
                  <a:gd name="connsiteY0" fmla="*/ 185738 h 775335"/>
                  <a:gd name="connsiteX1" fmla="*/ 874990 w 1888549"/>
                  <a:gd name="connsiteY1" fmla="*/ 192525 h 775335"/>
                  <a:gd name="connsiteX2" fmla="*/ 876147 w 1888549"/>
                  <a:gd name="connsiteY2" fmla="*/ 195263 h 775335"/>
                  <a:gd name="connsiteX3" fmla="*/ 1272302 w 1888549"/>
                  <a:gd name="connsiteY3" fmla="*/ 195263 h 775335"/>
                  <a:gd name="connsiteX4" fmla="*/ 1449467 w 1888549"/>
                  <a:gd name="connsiteY4" fmla="*/ 372428 h 775335"/>
                  <a:gd name="connsiteX5" fmla="*/ 1529477 w 1888549"/>
                  <a:gd name="connsiteY5" fmla="*/ 372428 h 775335"/>
                  <a:gd name="connsiteX6" fmla="*/ 1598058 w 1888549"/>
                  <a:gd name="connsiteY6" fmla="*/ 265748 h 775335"/>
                  <a:gd name="connsiteX7" fmla="*/ 1790447 w 1888549"/>
                  <a:gd name="connsiteY7" fmla="*/ 265748 h 775335"/>
                  <a:gd name="connsiteX8" fmla="*/ 1793319 w 1888549"/>
                  <a:gd name="connsiteY8" fmla="*/ 262890 h 775335"/>
                  <a:gd name="connsiteX9" fmla="*/ 1796177 w 1888549"/>
                  <a:gd name="connsiteY9" fmla="*/ 265748 h 775335"/>
                  <a:gd name="connsiteX10" fmla="*/ 1888549 w 1888549"/>
                  <a:gd name="connsiteY10" fmla="*/ 265748 h 775335"/>
                  <a:gd name="connsiteX11" fmla="*/ 1888549 w 1888549"/>
                  <a:gd name="connsiteY11" fmla="*/ 291465 h 775335"/>
                  <a:gd name="connsiteX12" fmla="*/ 1800989 w 1888549"/>
                  <a:gd name="connsiteY12" fmla="*/ 291465 h 775335"/>
                  <a:gd name="connsiteX13" fmla="*/ 1614249 w 1888549"/>
                  <a:gd name="connsiteY13" fmla="*/ 479107 h 775335"/>
                  <a:gd name="connsiteX14" fmla="*/ 1321832 w 1888549"/>
                  <a:gd name="connsiteY14" fmla="*/ 479107 h 775335"/>
                  <a:gd name="connsiteX15" fmla="*/ 1088382 w 1888549"/>
                  <a:gd name="connsiteY15" fmla="*/ 747795 h 775335"/>
                  <a:gd name="connsiteX16" fmla="*/ 1090137 w 1888549"/>
                  <a:gd name="connsiteY16" fmla="*/ 752118 h 775335"/>
                  <a:gd name="connsiteX17" fmla="*/ 1083707 w 1888549"/>
                  <a:gd name="connsiteY17" fmla="*/ 768667 h 775335"/>
                  <a:gd name="connsiteX18" fmla="*/ 1067515 w 1888549"/>
                  <a:gd name="connsiteY18" fmla="*/ 775335 h 775335"/>
                  <a:gd name="connsiteX19" fmla="*/ 1051323 w 1888549"/>
                  <a:gd name="connsiteY19" fmla="*/ 768667 h 775335"/>
                  <a:gd name="connsiteX20" fmla="*/ 1044655 w 1888549"/>
                  <a:gd name="connsiteY20" fmla="*/ 752475 h 775335"/>
                  <a:gd name="connsiteX21" fmla="*/ 1051323 w 1888549"/>
                  <a:gd name="connsiteY21" fmla="*/ 736282 h 775335"/>
                  <a:gd name="connsiteX22" fmla="*/ 1067515 w 1888549"/>
                  <a:gd name="connsiteY22" fmla="*/ 729615 h 775335"/>
                  <a:gd name="connsiteX23" fmla="*/ 1069567 w 1888549"/>
                  <a:gd name="connsiteY23" fmla="*/ 730460 h 775335"/>
                  <a:gd name="connsiteX24" fmla="*/ 1310402 w 1888549"/>
                  <a:gd name="connsiteY24" fmla="*/ 452437 h 775335"/>
                  <a:gd name="connsiteX25" fmla="*/ 1602819 w 1888549"/>
                  <a:gd name="connsiteY25" fmla="*/ 452437 h 775335"/>
                  <a:gd name="connsiteX26" fmla="*/ 1764600 w 1888549"/>
                  <a:gd name="connsiteY26" fmla="*/ 291465 h 775335"/>
                  <a:gd name="connsiteX27" fmla="*/ 1611392 w 1888549"/>
                  <a:gd name="connsiteY27" fmla="*/ 291465 h 775335"/>
                  <a:gd name="connsiteX28" fmla="*/ 1542813 w 1888549"/>
                  <a:gd name="connsiteY28" fmla="*/ 398145 h 775335"/>
                  <a:gd name="connsiteX29" fmla="*/ 1442800 w 1888549"/>
                  <a:gd name="connsiteY29" fmla="*/ 398145 h 775335"/>
                  <a:gd name="connsiteX30" fmla="*/ 1440895 w 1888549"/>
                  <a:gd name="connsiteY30" fmla="*/ 400050 h 775335"/>
                  <a:gd name="connsiteX31" fmla="*/ 1438990 w 1888549"/>
                  <a:gd name="connsiteY31" fmla="*/ 398145 h 775335"/>
                  <a:gd name="connsiteX32" fmla="*/ 1159908 w 1888549"/>
                  <a:gd name="connsiteY32" fmla="*/ 398145 h 775335"/>
                  <a:gd name="connsiteX33" fmla="*/ 1135200 w 1888549"/>
                  <a:gd name="connsiteY33" fmla="*/ 368334 h 775335"/>
                  <a:gd name="connsiteX34" fmla="*/ 1064657 w 1888549"/>
                  <a:gd name="connsiteY34" fmla="*/ 438150 h 775335"/>
                  <a:gd name="connsiteX35" fmla="*/ 814637 w 1888549"/>
                  <a:gd name="connsiteY35" fmla="*/ 438150 h 775335"/>
                  <a:gd name="connsiteX36" fmla="*/ 813078 w 1888549"/>
                  <a:gd name="connsiteY36" fmla="*/ 441842 h 775335"/>
                  <a:gd name="connsiteX37" fmla="*/ 797005 w 1888549"/>
                  <a:gd name="connsiteY37" fmla="*/ 448628 h 775335"/>
                  <a:gd name="connsiteX38" fmla="*/ 774145 w 1888549"/>
                  <a:gd name="connsiteY38" fmla="*/ 425768 h 775335"/>
                  <a:gd name="connsiteX39" fmla="*/ 797005 w 1888549"/>
                  <a:gd name="connsiteY39" fmla="*/ 402908 h 775335"/>
                  <a:gd name="connsiteX40" fmla="*/ 813078 w 1888549"/>
                  <a:gd name="connsiteY40" fmla="*/ 409695 h 775335"/>
                  <a:gd name="connsiteX41" fmla="*/ 814234 w 1888549"/>
                  <a:gd name="connsiteY41" fmla="*/ 412432 h 775335"/>
                  <a:gd name="connsiteX42" fmla="*/ 1053227 w 1888549"/>
                  <a:gd name="connsiteY42" fmla="*/ 412432 h 775335"/>
                  <a:gd name="connsiteX43" fmla="*/ 1118035 w 1888549"/>
                  <a:gd name="connsiteY43" fmla="*/ 347625 h 775335"/>
                  <a:gd name="connsiteX44" fmla="*/ 1072278 w 1888549"/>
                  <a:gd name="connsiteY44" fmla="*/ 292418 h 775335"/>
                  <a:gd name="connsiteX45" fmla="*/ 1019035 w 1888549"/>
                  <a:gd name="connsiteY45" fmla="*/ 292418 h 775335"/>
                  <a:gd name="connsiteX46" fmla="*/ 929403 w 1888549"/>
                  <a:gd name="connsiteY46" fmla="*/ 382905 h 775335"/>
                  <a:gd name="connsiteX47" fmla="*/ 662702 w 1888549"/>
                  <a:gd name="connsiteY47" fmla="*/ 382905 h 775335"/>
                  <a:gd name="connsiteX48" fmla="*/ 493157 w 1888549"/>
                  <a:gd name="connsiteY48" fmla="*/ 552450 h 775335"/>
                  <a:gd name="connsiteX49" fmla="*/ 321708 w 1888549"/>
                  <a:gd name="connsiteY49" fmla="*/ 552450 h 775335"/>
                  <a:gd name="connsiteX50" fmla="*/ 43766 w 1888549"/>
                  <a:gd name="connsiteY50" fmla="*/ 694962 h 775335"/>
                  <a:gd name="connsiteX51" fmla="*/ 38814 w 1888549"/>
                  <a:gd name="connsiteY51" fmla="*/ 707707 h 775335"/>
                  <a:gd name="connsiteX52" fmla="*/ 22622 w 1888549"/>
                  <a:gd name="connsiteY52" fmla="*/ 714375 h 775335"/>
                  <a:gd name="connsiteX53" fmla="*/ 6429 w 1888549"/>
                  <a:gd name="connsiteY53" fmla="*/ 707707 h 775335"/>
                  <a:gd name="connsiteX54" fmla="*/ 6429 w 1888549"/>
                  <a:gd name="connsiteY54" fmla="*/ 675322 h 775335"/>
                  <a:gd name="connsiteX55" fmla="*/ 22622 w 1888549"/>
                  <a:gd name="connsiteY55" fmla="*/ 668655 h 775335"/>
                  <a:gd name="connsiteX56" fmla="*/ 31555 w 1888549"/>
                  <a:gd name="connsiteY56" fmla="*/ 672333 h 775335"/>
                  <a:gd name="connsiteX57" fmla="*/ 314088 w 1888549"/>
                  <a:gd name="connsiteY57" fmla="*/ 526733 h 775335"/>
                  <a:gd name="connsiteX58" fmla="*/ 481728 w 1888549"/>
                  <a:gd name="connsiteY58" fmla="*/ 526733 h 775335"/>
                  <a:gd name="connsiteX59" fmla="*/ 652224 w 1888549"/>
                  <a:gd name="connsiteY59" fmla="*/ 356235 h 775335"/>
                  <a:gd name="connsiteX60" fmla="*/ 917972 w 1888549"/>
                  <a:gd name="connsiteY60" fmla="*/ 356235 h 775335"/>
                  <a:gd name="connsiteX61" fmla="*/ 982448 w 1888549"/>
                  <a:gd name="connsiteY61" fmla="*/ 292418 h 775335"/>
                  <a:gd name="connsiteX62" fmla="*/ 487443 w 1888549"/>
                  <a:gd name="connsiteY62" fmla="*/ 292418 h 775335"/>
                  <a:gd name="connsiteX63" fmla="*/ 137060 w 1888549"/>
                  <a:gd name="connsiteY63" fmla="*/ 470305 h 775335"/>
                  <a:gd name="connsiteX64" fmla="*/ 132160 w 1888549"/>
                  <a:gd name="connsiteY64" fmla="*/ 482917 h 775335"/>
                  <a:gd name="connsiteX65" fmla="*/ 115968 w 1888549"/>
                  <a:gd name="connsiteY65" fmla="*/ 489585 h 775335"/>
                  <a:gd name="connsiteX66" fmla="*/ 99775 w 1888549"/>
                  <a:gd name="connsiteY66" fmla="*/ 482917 h 775335"/>
                  <a:gd name="connsiteX67" fmla="*/ 99775 w 1888549"/>
                  <a:gd name="connsiteY67" fmla="*/ 450532 h 775335"/>
                  <a:gd name="connsiteX68" fmla="*/ 115968 w 1888549"/>
                  <a:gd name="connsiteY68" fmla="*/ 443865 h 775335"/>
                  <a:gd name="connsiteX69" fmla="*/ 125063 w 1888549"/>
                  <a:gd name="connsiteY69" fmla="*/ 447610 h 775335"/>
                  <a:gd name="connsiteX70" fmla="*/ 479823 w 1888549"/>
                  <a:gd name="connsiteY70" fmla="*/ 266700 h 775335"/>
                  <a:gd name="connsiteX71" fmla="*/ 1008431 w 1888549"/>
                  <a:gd name="connsiteY71" fmla="*/ 266700 h 775335"/>
                  <a:gd name="connsiteX72" fmla="*/ 1011317 w 1888549"/>
                  <a:gd name="connsiteY72" fmla="*/ 263843 h 775335"/>
                  <a:gd name="connsiteX73" fmla="*/ 1014174 w 1888549"/>
                  <a:gd name="connsiteY73" fmla="*/ 266700 h 775335"/>
                  <a:gd name="connsiteX74" fmla="*/ 1084660 w 1888549"/>
                  <a:gd name="connsiteY74" fmla="*/ 266700 h 775335"/>
                  <a:gd name="connsiteX75" fmla="*/ 1136151 w 1888549"/>
                  <a:gd name="connsiteY75" fmla="*/ 329508 h 775335"/>
                  <a:gd name="connsiteX76" fmla="*/ 1137999 w 1888549"/>
                  <a:gd name="connsiteY76" fmla="*/ 327660 h 775335"/>
                  <a:gd name="connsiteX77" fmla="*/ 1157049 w 1888549"/>
                  <a:gd name="connsiteY77" fmla="*/ 346710 h 775335"/>
                  <a:gd name="connsiteX78" fmla="*/ 1153297 w 1888549"/>
                  <a:gd name="connsiteY78" fmla="*/ 350423 h 775335"/>
                  <a:gd name="connsiteX79" fmla="*/ 1171338 w 1888549"/>
                  <a:gd name="connsiteY79" fmla="*/ 372428 h 775335"/>
                  <a:gd name="connsiteX80" fmla="*/ 1413273 w 1888549"/>
                  <a:gd name="connsiteY80" fmla="*/ 372428 h 775335"/>
                  <a:gd name="connsiteX81" fmla="*/ 1261825 w 1888549"/>
                  <a:gd name="connsiteY81" fmla="*/ 220980 h 775335"/>
                  <a:gd name="connsiteX82" fmla="*/ 876549 w 1888549"/>
                  <a:gd name="connsiteY82" fmla="*/ 220980 h 775335"/>
                  <a:gd name="connsiteX83" fmla="*/ 874990 w 1888549"/>
                  <a:gd name="connsiteY83" fmla="*/ 224672 h 775335"/>
                  <a:gd name="connsiteX84" fmla="*/ 858917 w 1888549"/>
                  <a:gd name="connsiteY84" fmla="*/ 231458 h 775335"/>
                  <a:gd name="connsiteX85" fmla="*/ 836057 w 1888549"/>
                  <a:gd name="connsiteY85" fmla="*/ 208598 h 775335"/>
                  <a:gd name="connsiteX86" fmla="*/ 858917 w 1888549"/>
                  <a:gd name="connsiteY86" fmla="*/ 185738 h 775335"/>
                  <a:gd name="connsiteX87" fmla="*/ 271226 w 1888549"/>
                  <a:gd name="connsiteY87" fmla="*/ 0 h 775335"/>
                  <a:gd name="connsiteX88" fmla="*/ 287390 w 1888549"/>
                  <a:gd name="connsiteY88" fmla="*/ 6695 h 775335"/>
                  <a:gd name="connsiteX89" fmla="*/ 288562 w 1888549"/>
                  <a:gd name="connsiteY89" fmla="*/ 9525 h 775335"/>
                  <a:gd name="connsiteX90" fmla="*/ 369333 w 1888549"/>
                  <a:gd name="connsiteY90" fmla="*/ 9525 h 775335"/>
                  <a:gd name="connsiteX91" fmla="*/ 489348 w 1888549"/>
                  <a:gd name="connsiteY91" fmla="*/ 130492 h 775335"/>
                  <a:gd name="connsiteX92" fmla="*/ 1072278 w 1888549"/>
                  <a:gd name="connsiteY92" fmla="*/ 130492 h 775335"/>
                  <a:gd name="connsiteX93" fmla="*/ 1139905 w 1888549"/>
                  <a:gd name="connsiteY93" fmla="*/ 23812 h 775335"/>
                  <a:gd name="connsiteX94" fmla="*/ 1284828 w 1888549"/>
                  <a:gd name="connsiteY94" fmla="*/ 23812 h 775335"/>
                  <a:gd name="connsiteX95" fmla="*/ 1287542 w 1888549"/>
                  <a:gd name="connsiteY95" fmla="*/ 20955 h 775335"/>
                  <a:gd name="connsiteX96" fmla="*/ 1290384 w 1888549"/>
                  <a:gd name="connsiteY96" fmla="*/ 23812 h 775335"/>
                  <a:gd name="connsiteX97" fmla="*/ 1553289 w 1888549"/>
                  <a:gd name="connsiteY97" fmla="*/ 23812 h 775335"/>
                  <a:gd name="connsiteX98" fmla="*/ 1612344 w 1888549"/>
                  <a:gd name="connsiteY98" fmla="*/ 131445 h 775335"/>
                  <a:gd name="connsiteX99" fmla="*/ 1888549 w 1888549"/>
                  <a:gd name="connsiteY99" fmla="*/ 131445 h 775335"/>
                  <a:gd name="connsiteX100" fmla="*/ 1888549 w 1888549"/>
                  <a:gd name="connsiteY100" fmla="*/ 157162 h 775335"/>
                  <a:gd name="connsiteX101" fmla="*/ 1598058 w 1888549"/>
                  <a:gd name="connsiteY101" fmla="*/ 157162 h 775335"/>
                  <a:gd name="connsiteX102" fmla="*/ 1539002 w 1888549"/>
                  <a:gd name="connsiteY102" fmla="*/ 50482 h 775335"/>
                  <a:gd name="connsiteX103" fmla="*/ 1316918 w 1888549"/>
                  <a:gd name="connsiteY103" fmla="*/ 50482 h 775335"/>
                  <a:gd name="connsiteX104" fmla="*/ 1472327 w 1888549"/>
                  <a:gd name="connsiteY104" fmla="*/ 206692 h 775335"/>
                  <a:gd name="connsiteX105" fmla="*/ 1888549 w 1888549"/>
                  <a:gd name="connsiteY105" fmla="*/ 206692 h 775335"/>
                  <a:gd name="connsiteX106" fmla="*/ 1888549 w 1888549"/>
                  <a:gd name="connsiteY106" fmla="*/ 233054 h 775335"/>
                  <a:gd name="connsiteX107" fmla="*/ 1461850 w 1888549"/>
                  <a:gd name="connsiteY107" fmla="*/ 232410 h 775335"/>
                  <a:gd name="connsiteX108" fmla="*/ 1279922 w 1888549"/>
                  <a:gd name="connsiteY108" fmla="*/ 50482 h 775335"/>
                  <a:gd name="connsiteX109" fmla="*/ 1153240 w 1888549"/>
                  <a:gd name="connsiteY109" fmla="*/ 50482 h 775335"/>
                  <a:gd name="connsiteX110" fmla="*/ 1085613 w 1888549"/>
                  <a:gd name="connsiteY110" fmla="*/ 156210 h 775335"/>
                  <a:gd name="connsiteX111" fmla="*/ 478870 w 1888549"/>
                  <a:gd name="connsiteY111" fmla="*/ 156210 h 775335"/>
                  <a:gd name="connsiteX112" fmla="*/ 357903 w 1888549"/>
                  <a:gd name="connsiteY112" fmla="*/ 36195 h 775335"/>
                  <a:gd name="connsiteX113" fmla="*/ 288562 w 1888549"/>
                  <a:gd name="connsiteY113" fmla="*/ 36195 h 775335"/>
                  <a:gd name="connsiteX114" fmla="*/ 287390 w 1888549"/>
                  <a:gd name="connsiteY114" fmla="*/ 39024 h 775335"/>
                  <a:gd name="connsiteX115" fmla="*/ 271226 w 1888549"/>
                  <a:gd name="connsiteY115" fmla="*/ 45720 h 775335"/>
                  <a:gd name="connsiteX116" fmla="*/ 248366 w 1888549"/>
                  <a:gd name="connsiteY116" fmla="*/ 22860 h 775335"/>
                  <a:gd name="connsiteX117" fmla="*/ 271226 w 1888549"/>
                  <a:gd name="connsiteY117" fmla="*/ 0 h 775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</a:cxnLst>
                <a:rect l="l" t="t" r="r" b="b"/>
                <a:pathLst>
                  <a:path w="1888549" h="775335">
                    <a:moveTo>
                      <a:pt x="858917" y="185738"/>
                    </a:moveTo>
                    <a:cubicBezTo>
                      <a:pt x="865108" y="185738"/>
                      <a:pt x="870823" y="188357"/>
                      <a:pt x="874990" y="192525"/>
                    </a:cubicBezTo>
                    <a:lnTo>
                      <a:pt x="876147" y="195263"/>
                    </a:lnTo>
                    <a:lnTo>
                      <a:pt x="1272302" y="195263"/>
                    </a:lnTo>
                    <a:lnTo>
                      <a:pt x="1449467" y="372428"/>
                    </a:lnTo>
                    <a:lnTo>
                      <a:pt x="1529477" y="372428"/>
                    </a:lnTo>
                    <a:lnTo>
                      <a:pt x="1598058" y="265748"/>
                    </a:lnTo>
                    <a:lnTo>
                      <a:pt x="1790447" y="265748"/>
                    </a:lnTo>
                    <a:lnTo>
                      <a:pt x="1793319" y="262890"/>
                    </a:lnTo>
                    <a:lnTo>
                      <a:pt x="1796177" y="265748"/>
                    </a:lnTo>
                    <a:lnTo>
                      <a:pt x="1888549" y="265748"/>
                    </a:lnTo>
                    <a:lnTo>
                      <a:pt x="1888549" y="291465"/>
                    </a:lnTo>
                    <a:lnTo>
                      <a:pt x="1800989" y="291465"/>
                    </a:lnTo>
                    <a:lnTo>
                      <a:pt x="1614249" y="479107"/>
                    </a:lnTo>
                    <a:lnTo>
                      <a:pt x="1321832" y="479107"/>
                    </a:lnTo>
                    <a:lnTo>
                      <a:pt x="1088382" y="747795"/>
                    </a:lnTo>
                    <a:lnTo>
                      <a:pt x="1090137" y="752118"/>
                    </a:lnTo>
                    <a:cubicBezTo>
                      <a:pt x="1090137" y="757952"/>
                      <a:pt x="1087994" y="763905"/>
                      <a:pt x="1083707" y="768667"/>
                    </a:cubicBezTo>
                    <a:cubicBezTo>
                      <a:pt x="1078946" y="773430"/>
                      <a:pt x="1073230" y="775335"/>
                      <a:pt x="1067515" y="775335"/>
                    </a:cubicBezTo>
                    <a:cubicBezTo>
                      <a:pt x="1061801" y="775335"/>
                      <a:pt x="1056085" y="773430"/>
                      <a:pt x="1051323" y="768667"/>
                    </a:cubicBezTo>
                    <a:cubicBezTo>
                      <a:pt x="1046561" y="764857"/>
                      <a:pt x="1044655" y="759142"/>
                      <a:pt x="1044655" y="752475"/>
                    </a:cubicBezTo>
                    <a:cubicBezTo>
                      <a:pt x="1044655" y="746760"/>
                      <a:pt x="1046561" y="741045"/>
                      <a:pt x="1051323" y="736282"/>
                    </a:cubicBezTo>
                    <a:cubicBezTo>
                      <a:pt x="1055133" y="732472"/>
                      <a:pt x="1060848" y="729615"/>
                      <a:pt x="1067515" y="729615"/>
                    </a:cubicBezTo>
                    <a:lnTo>
                      <a:pt x="1069567" y="730460"/>
                    </a:lnTo>
                    <a:lnTo>
                      <a:pt x="1310402" y="452437"/>
                    </a:lnTo>
                    <a:lnTo>
                      <a:pt x="1602819" y="452437"/>
                    </a:lnTo>
                    <a:lnTo>
                      <a:pt x="1764600" y="291465"/>
                    </a:lnTo>
                    <a:lnTo>
                      <a:pt x="1611392" y="291465"/>
                    </a:lnTo>
                    <a:lnTo>
                      <a:pt x="1542813" y="398145"/>
                    </a:lnTo>
                    <a:lnTo>
                      <a:pt x="1442800" y="398145"/>
                    </a:lnTo>
                    <a:lnTo>
                      <a:pt x="1440895" y="400050"/>
                    </a:lnTo>
                    <a:lnTo>
                      <a:pt x="1438990" y="398145"/>
                    </a:lnTo>
                    <a:lnTo>
                      <a:pt x="1159908" y="398145"/>
                    </a:lnTo>
                    <a:lnTo>
                      <a:pt x="1135200" y="368334"/>
                    </a:lnTo>
                    <a:lnTo>
                      <a:pt x="1064657" y="438150"/>
                    </a:lnTo>
                    <a:lnTo>
                      <a:pt x="814637" y="438150"/>
                    </a:lnTo>
                    <a:lnTo>
                      <a:pt x="813078" y="441842"/>
                    </a:lnTo>
                    <a:cubicBezTo>
                      <a:pt x="808911" y="446009"/>
                      <a:pt x="803196" y="448628"/>
                      <a:pt x="797005" y="448628"/>
                    </a:cubicBezTo>
                    <a:cubicBezTo>
                      <a:pt x="784622" y="448628"/>
                      <a:pt x="774145" y="438150"/>
                      <a:pt x="774145" y="425768"/>
                    </a:cubicBezTo>
                    <a:cubicBezTo>
                      <a:pt x="774145" y="413385"/>
                      <a:pt x="784622" y="402908"/>
                      <a:pt x="797005" y="402908"/>
                    </a:cubicBezTo>
                    <a:cubicBezTo>
                      <a:pt x="803196" y="402908"/>
                      <a:pt x="808911" y="405527"/>
                      <a:pt x="813078" y="409695"/>
                    </a:cubicBezTo>
                    <a:lnTo>
                      <a:pt x="814234" y="412432"/>
                    </a:lnTo>
                    <a:lnTo>
                      <a:pt x="1053227" y="412432"/>
                    </a:lnTo>
                    <a:lnTo>
                      <a:pt x="1118035" y="347625"/>
                    </a:lnTo>
                    <a:lnTo>
                      <a:pt x="1072278" y="292418"/>
                    </a:lnTo>
                    <a:lnTo>
                      <a:pt x="1019035" y="292418"/>
                    </a:lnTo>
                    <a:lnTo>
                      <a:pt x="929403" y="382905"/>
                    </a:lnTo>
                    <a:lnTo>
                      <a:pt x="662702" y="382905"/>
                    </a:lnTo>
                    <a:lnTo>
                      <a:pt x="493157" y="552450"/>
                    </a:lnTo>
                    <a:lnTo>
                      <a:pt x="321708" y="552450"/>
                    </a:lnTo>
                    <a:lnTo>
                      <a:pt x="43766" y="694962"/>
                    </a:lnTo>
                    <a:lnTo>
                      <a:pt x="38814" y="707707"/>
                    </a:lnTo>
                    <a:cubicBezTo>
                      <a:pt x="34052" y="711517"/>
                      <a:pt x="28337" y="714375"/>
                      <a:pt x="22622" y="714375"/>
                    </a:cubicBezTo>
                    <a:cubicBezTo>
                      <a:pt x="16907" y="714375"/>
                      <a:pt x="11192" y="712470"/>
                      <a:pt x="6429" y="707707"/>
                    </a:cubicBezTo>
                    <a:cubicBezTo>
                      <a:pt x="-2143" y="699135"/>
                      <a:pt x="-2143" y="684847"/>
                      <a:pt x="6429" y="675322"/>
                    </a:cubicBezTo>
                    <a:cubicBezTo>
                      <a:pt x="10239" y="670560"/>
                      <a:pt x="15954" y="668655"/>
                      <a:pt x="22622" y="668655"/>
                    </a:cubicBezTo>
                    <a:lnTo>
                      <a:pt x="31555" y="672333"/>
                    </a:lnTo>
                    <a:lnTo>
                      <a:pt x="314088" y="526733"/>
                    </a:lnTo>
                    <a:lnTo>
                      <a:pt x="481728" y="526733"/>
                    </a:lnTo>
                    <a:lnTo>
                      <a:pt x="652224" y="356235"/>
                    </a:lnTo>
                    <a:lnTo>
                      <a:pt x="917972" y="356235"/>
                    </a:lnTo>
                    <a:lnTo>
                      <a:pt x="982448" y="292418"/>
                    </a:lnTo>
                    <a:lnTo>
                      <a:pt x="487443" y="292418"/>
                    </a:lnTo>
                    <a:lnTo>
                      <a:pt x="137060" y="470305"/>
                    </a:lnTo>
                    <a:lnTo>
                      <a:pt x="132160" y="482917"/>
                    </a:lnTo>
                    <a:cubicBezTo>
                      <a:pt x="127398" y="486727"/>
                      <a:pt x="121683" y="489585"/>
                      <a:pt x="115968" y="489585"/>
                    </a:cubicBezTo>
                    <a:cubicBezTo>
                      <a:pt x="110253" y="489585"/>
                      <a:pt x="104538" y="487680"/>
                      <a:pt x="99775" y="482917"/>
                    </a:cubicBezTo>
                    <a:cubicBezTo>
                      <a:pt x="91203" y="474345"/>
                      <a:pt x="91203" y="460057"/>
                      <a:pt x="99775" y="450532"/>
                    </a:cubicBezTo>
                    <a:cubicBezTo>
                      <a:pt x="104538" y="445770"/>
                      <a:pt x="109300" y="443865"/>
                      <a:pt x="115968" y="443865"/>
                    </a:cubicBezTo>
                    <a:lnTo>
                      <a:pt x="125063" y="447610"/>
                    </a:lnTo>
                    <a:lnTo>
                      <a:pt x="479823" y="266700"/>
                    </a:lnTo>
                    <a:lnTo>
                      <a:pt x="1008431" y="266700"/>
                    </a:lnTo>
                    <a:lnTo>
                      <a:pt x="1011317" y="263843"/>
                    </a:lnTo>
                    <a:lnTo>
                      <a:pt x="1014174" y="266700"/>
                    </a:lnTo>
                    <a:lnTo>
                      <a:pt x="1084660" y="266700"/>
                    </a:lnTo>
                    <a:lnTo>
                      <a:pt x="1136151" y="329508"/>
                    </a:lnTo>
                    <a:lnTo>
                      <a:pt x="1137999" y="327660"/>
                    </a:lnTo>
                    <a:lnTo>
                      <a:pt x="1157049" y="346710"/>
                    </a:lnTo>
                    <a:lnTo>
                      <a:pt x="1153297" y="350423"/>
                    </a:lnTo>
                    <a:lnTo>
                      <a:pt x="1171338" y="372428"/>
                    </a:lnTo>
                    <a:lnTo>
                      <a:pt x="1413273" y="372428"/>
                    </a:lnTo>
                    <a:lnTo>
                      <a:pt x="1261825" y="220980"/>
                    </a:lnTo>
                    <a:lnTo>
                      <a:pt x="876549" y="220980"/>
                    </a:lnTo>
                    <a:lnTo>
                      <a:pt x="874990" y="224672"/>
                    </a:lnTo>
                    <a:cubicBezTo>
                      <a:pt x="870823" y="228839"/>
                      <a:pt x="865108" y="231458"/>
                      <a:pt x="858917" y="231458"/>
                    </a:cubicBezTo>
                    <a:cubicBezTo>
                      <a:pt x="846534" y="231458"/>
                      <a:pt x="836057" y="220980"/>
                      <a:pt x="836057" y="208598"/>
                    </a:cubicBezTo>
                    <a:cubicBezTo>
                      <a:pt x="836057" y="196215"/>
                      <a:pt x="846534" y="185738"/>
                      <a:pt x="858917" y="185738"/>
                    </a:cubicBezTo>
                    <a:close/>
                    <a:moveTo>
                      <a:pt x="271226" y="0"/>
                    </a:moveTo>
                    <a:cubicBezTo>
                      <a:pt x="277538" y="0"/>
                      <a:pt x="283253" y="2559"/>
                      <a:pt x="287390" y="6695"/>
                    </a:cubicBezTo>
                    <a:lnTo>
                      <a:pt x="288562" y="9525"/>
                    </a:lnTo>
                    <a:lnTo>
                      <a:pt x="369333" y="9525"/>
                    </a:lnTo>
                    <a:lnTo>
                      <a:pt x="489348" y="130492"/>
                    </a:lnTo>
                    <a:lnTo>
                      <a:pt x="1072278" y="130492"/>
                    </a:lnTo>
                    <a:lnTo>
                      <a:pt x="1139905" y="23812"/>
                    </a:lnTo>
                    <a:lnTo>
                      <a:pt x="1284828" y="23812"/>
                    </a:lnTo>
                    <a:lnTo>
                      <a:pt x="1287542" y="20955"/>
                    </a:lnTo>
                    <a:lnTo>
                      <a:pt x="1290384" y="23812"/>
                    </a:lnTo>
                    <a:lnTo>
                      <a:pt x="1553289" y="23812"/>
                    </a:lnTo>
                    <a:lnTo>
                      <a:pt x="1612344" y="131445"/>
                    </a:lnTo>
                    <a:lnTo>
                      <a:pt x="1888549" y="131445"/>
                    </a:lnTo>
                    <a:lnTo>
                      <a:pt x="1888549" y="157162"/>
                    </a:lnTo>
                    <a:lnTo>
                      <a:pt x="1598058" y="157162"/>
                    </a:lnTo>
                    <a:lnTo>
                      <a:pt x="1539002" y="50482"/>
                    </a:lnTo>
                    <a:lnTo>
                      <a:pt x="1316918" y="50482"/>
                    </a:lnTo>
                    <a:lnTo>
                      <a:pt x="1472327" y="206692"/>
                    </a:lnTo>
                    <a:lnTo>
                      <a:pt x="1888549" y="206692"/>
                    </a:lnTo>
                    <a:lnTo>
                      <a:pt x="1888549" y="233054"/>
                    </a:lnTo>
                    <a:lnTo>
                      <a:pt x="1461850" y="232410"/>
                    </a:lnTo>
                    <a:lnTo>
                      <a:pt x="1279922" y="50482"/>
                    </a:lnTo>
                    <a:lnTo>
                      <a:pt x="1153240" y="50482"/>
                    </a:lnTo>
                    <a:lnTo>
                      <a:pt x="1085613" y="156210"/>
                    </a:lnTo>
                    <a:lnTo>
                      <a:pt x="478870" y="156210"/>
                    </a:lnTo>
                    <a:lnTo>
                      <a:pt x="357903" y="36195"/>
                    </a:lnTo>
                    <a:lnTo>
                      <a:pt x="288562" y="36195"/>
                    </a:lnTo>
                    <a:lnTo>
                      <a:pt x="287390" y="39024"/>
                    </a:lnTo>
                    <a:cubicBezTo>
                      <a:pt x="283253" y="43161"/>
                      <a:pt x="277538" y="45720"/>
                      <a:pt x="271226" y="45720"/>
                    </a:cubicBezTo>
                    <a:cubicBezTo>
                      <a:pt x="258601" y="45720"/>
                      <a:pt x="248366" y="35485"/>
                      <a:pt x="248366" y="22860"/>
                    </a:cubicBezTo>
                    <a:cubicBezTo>
                      <a:pt x="248366" y="10235"/>
                      <a:pt x="258601" y="0"/>
                      <a:pt x="271226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4D4462B1-DDD2-476C-A694-275AB0B74294}"/>
                  </a:ext>
                </a:extLst>
              </p:cNvPr>
              <p:cNvSpPr/>
              <p:nvPr/>
            </p:nvSpPr>
            <p:spPr>
              <a:xfrm flipH="1" flipV="1">
                <a:off x="6724533" y="2670316"/>
                <a:ext cx="3799760" cy="1559974"/>
              </a:xfrm>
              <a:custGeom>
                <a:avLst/>
                <a:gdLst>
                  <a:gd name="connsiteX0" fmla="*/ 858917 w 1888549"/>
                  <a:gd name="connsiteY0" fmla="*/ 185738 h 775335"/>
                  <a:gd name="connsiteX1" fmla="*/ 874990 w 1888549"/>
                  <a:gd name="connsiteY1" fmla="*/ 192525 h 775335"/>
                  <a:gd name="connsiteX2" fmla="*/ 876147 w 1888549"/>
                  <a:gd name="connsiteY2" fmla="*/ 195263 h 775335"/>
                  <a:gd name="connsiteX3" fmla="*/ 1272302 w 1888549"/>
                  <a:gd name="connsiteY3" fmla="*/ 195263 h 775335"/>
                  <a:gd name="connsiteX4" fmla="*/ 1449467 w 1888549"/>
                  <a:gd name="connsiteY4" fmla="*/ 372428 h 775335"/>
                  <a:gd name="connsiteX5" fmla="*/ 1529477 w 1888549"/>
                  <a:gd name="connsiteY5" fmla="*/ 372428 h 775335"/>
                  <a:gd name="connsiteX6" fmla="*/ 1598058 w 1888549"/>
                  <a:gd name="connsiteY6" fmla="*/ 265748 h 775335"/>
                  <a:gd name="connsiteX7" fmla="*/ 1790447 w 1888549"/>
                  <a:gd name="connsiteY7" fmla="*/ 265748 h 775335"/>
                  <a:gd name="connsiteX8" fmla="*/ 1793319 w 1888549"/>
                  <a:gd name="connsiteY8" fmla="*/ 262890 h 775335"/>
                  <a:gd name="connsiteX9" fmla="*/ 1796177 w 1888549"/>
                  <a:gd name="connsiteY9" fmla="*/ 265748 h 775335"/>
                  <a:gd name="connsiteX10" fmla="*/ 1888549 w 1888549"/>
                  <a:gd name="connsiteY10" fmla="*/ 265748 h 775335"/>
                  <a:gd name="connsiteX11" fmla="*/ 1888549 w 1888549"/>
                  <a:gd name="connsiteY11" fmla="*/ 291465 h 775335"/>
                  <a:gd name="connsiteX12" fmla="*/ 1800989 w 1888549"/>
                  <a:gd name="connsiteY12" fmla="*/ 291465 h 775335"/>
                  <a:gd name="connsiteX13" fmla="*/ 1614249 w 1888549"/>
                  <a:gd name="connsiteY13" fmla="*/ 479107 h 775335"/>
                  <a:gd name="connsiteX14" fmla="*/ 1321832 w 1888549"/>
                  <a:gd name="connsiteY14" fmla="*/ 479107 h 775335"/>
                  <a:gd name="connsiteX15" fmla="*/ 1088382 w 1888549"/>
                  <a:gd name="connsiteY15" fmla="*/ 747795 h 775335"/>
                  <a:gd name="connsiteX16" fmla="*/ 1090137 w 1888549"/>
                  <a:gd name="connsiteY16" fmla="*/ 752118 h 775335"/>
                  <a:gd name="connsiteX17" fmla="*/ 1083707 w 1888549"/>
                  <a:gd name="connsiteY17" fmla="*/ 768667 h 775335"/>
                  <a:gd name="connsiteX18" fmla="*/ 1067515 w 1888549"/>
                  <a:gd name="connsiteY18" fmla="*/ 775335 h 775335"/>
                  <a:gd name="connsiteX19" fmla="*/ 1051323 w 1888549"/>
                  <a:gd name="connsiteY19" fmla="*/ 768667 h 775335"/>
                  <a:gd name="connsiteX20" fmla="*/ 1044655 w 1888549"/>
                  <a:gd name="connsiteY20" fmla="*/ 752475 h 775335"/>
                  <a:gd name="connsiteX21" fmla="*/ 1051323 w 1888549"/>
                  <a:gd name="connsiteY21" fmla="*/ 736282 h 775335"/>
                  <a:gd name="connsiteX22" fmla="*/ 1067515 w 1888549"/>
                  <a:gd name="connsiteY22" fmla="*/ 729615 h 775335"/>
                  <a:gd name="connsiteX23" fmla="*/ 1069567 w 1888549"/>
                  <a:gd name="connsiteY23" fmla="*/ 730460 h 775335"/>
                  <a:gd name="connsiteX24" fmla="*/ 1310402 w 1888549"/>
                  <a:gd name="connsiteY24" fmla="*/ 452437 h 775335"/>
                  <a:gd name="connsiteX25" fmla="*/ 1602819 w 1888549"/>
                  <a:gd name="connsiteY25" fmla="*/ 452437 h 775335"/>
                  <a:gd name="connsiteX26" fmla="*/ 1764600 w 1888549"/>
                  <a:gd name="connsiteY26" fmla="*/ 291465 h 775335"/>
                  <a:gd name="connsiteX27" fmla="*/ 1611392 w 1888549"/>
                  <a:gd name="connsiteY27" fmla="*/ 291465 h 775335"/>
                  <a:gd name="connsiteX28" fmla="*/ 1542813 w 1888549"/>
                  <a:gd name="connsiteY28" fmla="*/ 398145 h 775335"/>
                  <a:gd name="connsiteX29" fmla="*/ 1442800 w 1888549"/>
                  <a:gd name="connsiteY29" fmla="*/ 398145 h 775335"/>
                  <a:gd name="connsiteX30" fmla="*/ 1440895 w 1888549"/>
                  <a:gd name="connsiteY30" fmla="*/ 400050 h 775335"/>
                  <a:gd name="connsiteX31" fmla="*/ 1438990 w 1888549"/>
                  <a:gd name="connsiteY31" fmla="*/ 398145 h 775335"/>
                  <a:gd name="connsiteX32" fmla="*/ 1159908 w 1888549"/>
                  <a:gd name="connsiteY32" fmla="*/ 398145 h 775335"/>
                  <a:gd name="connsiteX33" fmla="*/ 1135200 w 1888549"/>
                  <a:gd name="connsiteY33" fmla="*/ 368334 h 775335"/>
                  <a:gd name="connsiteX34" fmla="*/ 1064657 w 1888549"/>
                  <a:gd name="connsiteY34" fmla="*/ 438150 h 775335"/>
                  <a:gd name="connsiteX35" fmla="*/ 814637 w 1888549"/>
                  <a:gd name="connsiteY35" fmla="*/ 438150 h 775335"/>
                  <a:gd name="connsiteX36" fmla="*/ 813078 w 1888549"/>
                  <a:gd name="connsiteY36" fmla="*/ 441842 h 775335"/>
                  <a:gd name="connsiteX37" fmla="*/ 797005 w 1888549"/>
                  <a:gd name="connsiteY37" fmla="*/ 448628 h 775335"/>
                  <a:gd name="connsiteX38" fmla="*/ 774145 w 1888549"/>
                  <a:gd name="connsiteY38" fmla="*/ 425768 h 775335"/>
                  <a:gd name="connsiteX39" fmla="*/ 797005 w 1888549"/>
                  <a:gd name="connsiteY39" fmla="*/ 402908 h 775335"/>
                  <a:gd name="connsiteX40" fmla="*/ 813078 w 1888549"/>
                  <a:gd name="connsiteY40" fmla="*/ 409695 h 775335"/>
                  <a:gd name="connsiteX41" fmla="*/ 814234 w 1888549"/>
                  <a:gd name="connsiteY41" fmla="*/ 412432 h 775335"/>
                  <a:gd name="connsiteX42" fmla="*/ 1053227 w 1888549"/>
                  <a:gd name="connsiteY42" fmla="*/ 412432 h 775335"/>
                  <a:gd name="connsiteX43" fmla="*/ 1118035 w 1888549"/>
                  <a:gd name="connsiteY43" fmla="*/ 347625 h 775335"/>
                  <a:gd name="connsiteX44" fmla="*/ 1072278 w 1888549"/>
                  <a:gd name="connsiteY44" fmla="*/ 292418 h 775335"/>
                  <a:gd name="connsiteX45" fmla="*/ 1019035 w 1888549"/>
                  <a:gd name="connsiteY45" fmla="*/ 292418 h 775335"/>
                  <a:gd name="connsiteX46" fmla="*/ 929403 w 1888549"/>
                  <a:gd name="connsiteY46" fmla="*/ 382905 h 775335"/>
                  <a:gd name="connsiteX47" fmla="*/ 662702 w 1888549"/>
                  <a:gd name="connsiteY47" fmla="*/ 382905 h 775335"/>
                  <a:gd name="connsiteX48" fmla="*/ 493157 w 1888549"/>
                  <a:gd name="connsiteY48" fmla="*/ 552450 h 775335"/>
                  <a:gd name="connsiteX49" fmla="*/ 321708 w 1888549"/>
                  <a:gd name="connsiteY49" fmla="*/ 552450 h 775335"/>
                  <a:gd name="connsiteX50" fmla="*/ 43766 w 1888549"/>
                  <a:gd name="connsiteY50" fmla="*/ 694962 h 775335"/>
                  <a:gd name="connsiteX51" fmla="*/ 38814 w 1888549"/>
                  <a:gd name="connsiteY51" fmla="*/ 707707 h 775335"/>
                  <a:gd name="connsiteX52" fmla="*/ 22622 w 1888549"/>
                  <a:gd name="connsiteY52" fmla="*/ 714375 h 775335"/>
                  <a:gd name="connsiteX53" fmla="*/ 6429 w 1888549"/>
                  <a:gd name="connsiteY53" fmla="*/ 707707 h 775335"/>
                  <a:gd name="connsiteX54" fmla="*/ 6429 w 1888549"/>
                  <a:gd name="connsiteY54" fmla="*/ 675322 h 775335"/>
                  <a:gd name="connsiteX55" fmla="*/ 22622 w 1888549"/>
                  <a:gd name="connsiteY55" fmla="*/ 668655 h 775335"/>
                  <a:gd name="connsiteX56" fmla="*/ 31555 w 1888549"/>
                  <a:gd name="connsiteY56" fmla="*/ 672333 h 775335"/>
                  <a:gd name="connsiteX57" fmla="*/ 314088 w 1888549"/>
                  <a:gd name="connsiteY57" fmla="*/ 526733 h 775335"/>
                  <a:gd name="connsiteX58" fmla="*/ 481728 w 1888549"/>
                  <a:gd name="connsiteY58" fmla="*/ 526733 h 775335"/>
                  <a:gd name="connsiteX59" fmla="*/ 652224 w 1888549"/>
                  <a:gd name="connsiteY59" fmla="*/ 356235 h 775335"/>
                  <a:gd name="connsiteX60" fmla="*/ 917972 w 1888549"/>
                  <a:gd name="connsiteY60" fmla="*/ 356235 h 775335"/>
                  <a:gd name="connsiteX61" fmla="*/ 982448 w 1888549"/>
                  <a:gd name="connsiteY61" fmla="*/ 292418 h 775335"/>
                  <a:gd name="connsiteX62" fmla="*/ 487443 w 1888549"/>
                  <a:gd name="connsiteY62" fmla="*/ 292418 h 775335"/>
                  <a:gd name="connsiteX63" fmla="*/ 137060 w 1888549"/>
                  <a:gd name="connsiteY63" fmla="*/ 470305 h 775335"/>
                  <a:gd name="connsiteX64" fmla="*/ 132160 w 1888549"/>
                  <a:gd name="connsiteY64" fmla="*/ 482917 h 775335"/>
                  <a:gd name="connsiteX65" fmla="*/ 115968 w 1888549"/>
                  <a:gd name="connsiteY65" fmla="*/ 489585 h 775335"/>
                  <a:gd name="connsiteX66" fmla="*/ 99775 w 1888549"/>
                  <a:gd name="connsiteY66" fmla="*/ 482917 h 775335"/>
                  <a:gd name="connsiteX67" fmla="*/ 99775 w 1888549"/>
                  <a:gd name="connsiteY67" fmla="*/ 450532 h 775335"/>
                  <a:gd name="connsiteX68" fmla="*/ 115968 w 1888549"/>
                  <a:gd name="connsiteY68" fmla="*/ 443865 h 775335"/>
                  <a:gd name="connsiteX69" fmla="*/ 125063 w 1888549"/>
                  <a:gd name="connsiteY69" fmla="*/ 447610 h 775335"/>
                  <a:gd name="connsiteX70" fmla="*/ 479823 w 1888549"/>
                  <a:gd name="connsiteY70" fmla="*/ 266700 h 775335"/>
                  <a:gd name="connsiteX71" fmla="*/ 1008431 w 1888549"/>
                  <a:gd name="connsiteY71" fmla="*/ 266700 h 775335"/>
                  <a:gd name="connsiteX72" fmla="*/ 1011317 w 1888549"/>
                  <a:gd name="connsiteY72" fmla="*/ 263843 h 775335"/>
                  <a:gd name="connsiteX73" fmla="*/ 1014174 w 1888549"/>
                  <a:gd name="connsiteY73" fmla="*/ 266700 h 775335"/>
                  <a:gd name="connsiteX74" fmla="*/ 1084660 w 1888549"/>
                  <a:gd name="connsiteY74" fmla="*/ 266700 h 775335"/>
                  <a:gd name="connsiteX75" fmla="*/ 1136151 w 1888549"/>
                  <a:gd name="connsiteY75" fmla="*/ 329508 h 775335"/>
                  <a:gd name="connsiteX76" fmla="*/ 1137999 w 1888549"/>
                  <a:gd name="connsiteY76" fmla="*/ 327660 h 775335"/>
                  <a:gd name="connsiteX77" fmla="*/ 1157049 w 1888549"/>
                  <a:gd name="connsiteY77" fmla="*/ 346710 h 775335"/>
                  <a:gd name="connsiteX78" fmla="*/ 1153297 w 1888549"/>
                  <a:gd name="connsiteY78" fmla="*/ 350423 h 775335"/>
                  <a:gd name="connsiteX79" fmla="*/ 1171338 w 1888549"/>
                  <a:gd name="connsiteY79" fmla="*/ 372428 h 775335"/>
                  <a:gd name="connsiteX80" fmla="*/ 1413273 w 1888549"/>
                  <a:gd name="connsiteY80" fmla="*/ 372428 h 775335"/>
                  <a:gd name="connsiteX81" fmla="*/ 1261825 w 1888549"/>
                  <a:gd name="connsiteY81" fmla="*/ 220980 h 775335"/>
                  <a:gd name="connsiteX82" fmla="*/ 876549 w 1888549"/>
                  <a:gd name="connsiteY82" fmla="*/ 220980 h 775335"/>
                  <a:gd name="connsiteX83" fmla="*/ 874990 w 1888549"/>
                  <a:gd name="connsiteY83" fmla="*/ 224672 h 775335"/>
                  <a:gd name="connsiteX84" fmla="*/ 858917 w 1888549"/>
                  <a:gd name="connsiteY84" fmla="*/ 231458 h 775335"/>
                  <a:gd name="connsiteX85" fmla="*/ 836057 w 1888549"/>
                  <a:gd name="connsiteY85" fmla="*/ 208598 h 775335"/>
                  <a:gd name="connsiteX86" fmla="*/ 858917 w 1888549"/>
                  <a:gd name="connsiteY86" fmla="*/ 185738 h 775335"/>
                  <a:gd name="connsiteX87" fmla="*/ 271226 w 1888549"/>
                  <a:gd name="connsiteY87" fmla="*/ 0 h 775335"/>
                  <a:gd name="connsiteX88" fmla="*/ 287390 w 1888549"/>
                  <a:gd name="connsiteY88" fmla="*/ 6695 h 775335"/>
                  <a:gd name="connsiteX89" fmla="*/ 288562 w 1888549"/>
                  <a:gd name="connsiteY89" fmla="*/ 9525 h 775335"/>
                  <a:gd name="connsiteX90" fmla="*/ 369333 w 1888549"/>
                  <a:gd name="connsiteY90" fmla="*/ 9525 h 775335"/>
                  <a:gd name="connsiteX91" fmla="*/ 489348 w 1888549"/>
                  <a:gd name="connsiteY91" fmla="*/ 130492 h 775335"/>
                  <a:gd name="connsiteX92" fmla="*/ 1072278 w 1888549"/>
                  <a:gd name="connsiteY92" fmla="*/ 130492 h 775335"/>
                  <a:gd name="connsiteX93" fmla="*/ 1139905 w 1888549"/>
                  <a:gd name="connsiteY93" fmla="*/ 23812 h 775335"/>
                  <a:gd name="connsiteX94" fmla="*/ 1284828 w 1888549"/>
                  <a:gd name="connsiteY94" fmla="*/ 23812 h 775335"/>
                  <a:gd name="connsiteX95" fmla="*/ 1287542 w 1888549"/>
                  <a:gd name="connsiteY95" fmla="*/ 20955 h 775335"/>
                  <a:gd name="connsiteX96" fmla="*/ 1290384 w 1888549"/>
                  <a:gd name="connsiteY96" fmla="*/ 23812 h 775335"/>
                  <a:gd name="connsiteX97" fmla="*/ 1553289 w 1888549"/>
                  <a:gd name="connsiteY97" fmla="*/ 23812 h 775335"/>
                  <a:gd name="connsiteX98" fmla="*/ 1612344 w 1888549"/>
                  <a:gd name="connsiteY98" fmla="*/ 131445 h 775335"/>
                  <a:gd name="connsiteX99" fmla="*/ 1888549 w 1888549"/>
                  <a:gd name="connsiteY99" fmla="*/ 131445 h 775335"/>
                  <a:gd name="connsiteX100" fmla="*/ 1888549 w 1888549"/>
                  <a:gd name="connsiteY100" fmla="*/ 157162 h 775335"/>
                  <a:gd name="connsiteX101" fmla="*/ 1598058 w 1888549"/>
                  <a:gd name="connsiteY101" fmla="*/ 157162 h 775335"/>
                  <a:gd name="connsiteX102" fmla="*/ 1539002 w 1888549"/>
                  <a:gd name="connsiteY102" fmla="*/ 50482 h 775335"/>
                  <a:gd name="connsiteX103" fmla="*/ 1316918 w 1888549"/>
                  <a:gd name="connsiteY103" fmla="*/ 50482 h 775335"/>
                  <a:gd name="connsiteX104" fmla="*/ 1472327 w 1888549"/>
                  <a:gd name="connsiteY104" fmla="*/ 206692 h 775335"/>
                  <a:gd name="connsiteX105" fmla="*/ 1888549 w 1888549"/>
                  <a:gd name="connsiteY105" fmla="*/ 206692 h 775335"/>
                  <a:gd name="connsiteX106" fmla="*/ 1888549 w 1888549"/>
                  <a:gd name="connsiteY106" fmla="*/ 233054 h 775335"/>
                  <a:gd name="connsiteX107" fmla="*/ 1461850 w 1888549"/>
                  <a:gd name="connsiteY107" fmla="*/ 232410 h 775335"/>
                  <a:gd name="connsiteX108" fmla="*/ 1279922 w 1888549"/>
                  <a:gd name="connsiteY108" fmla="*/ 50482 h 775335"/>
                  <a:gd name="connsiteX109" fmla="*/ 1153240 w 1888549"/>
                  <a:gd name="connsiteY109" fmla="*/ 50482 h 775335"/>
                  <a:gd name="connsiteX110" fmla="*/ 1085613 w 1888549"/>
                  <a:gd name="connsiteY110" fmla="*/ 156210 h 775335"/>
                  <a:gd name="connsiteX111" fmla="*/ 478870 w 1888549"/>
                  <a:gd name="connsiteY111" fmla="*/ 156210 h 775335"/>
                  <a:gd name="connsiteX112" fmla="*/ 357903 w 1888549"/>
                  <a:gd name="connsiteY112" fmla="*/ 36195 h 775335"/>
                  <a:gd name="connsiteX113" fmla="*/ 288562 w 1888549"/>
                  <a:gd name="connsiteY113" fmla="*/ 36195 h 775335"/>
                  <a:gd name="connsiteX114" fmla="*/ 287390 w 1888549"/>
                  <a:gd name="connsiteY114" fmla="*/ 39024 h 775335"/>
                  <a:gd name="connsiteX115" fmla="*/ 271226 w 1888549"/>
                  <a:gd name="connsiteY115" fmla="*/ 45720 h 775335"/>
                  <a:gd name="connsiteX116" fmla="*/ 248366 w 1888549"/>
                  <a:gd name="connsiteY116" fmla="*/ 22860 h 775335"/>
                  <a:gd name="connsiteX117" fmla="*/ 271226 w 1888549"/>
                  <a:gd name="connsiteY117" fmla="*/ 0 h 775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</a:cxnLst>
                <a:rect l="l" t="t" r="r" b="b"/>
                <a:pathLst>
                  <a:path w="1888549" h="775335">
                    <a:moveTo>
                      <a:pt x="858917" y="185738"/>
                    </a:moveTo>
                    <a:cubicBezTo>
                      <a:pt x="865108" y="185738"/>
                      <a:pt x="870823" y="188357"/>
                      <a:pt x="874990" y="192525"/>
                    </a:cubicBezTo>
                    <a:lnTo>
                      <a:pt x="876147" y="195263"/>
                    </a:lnTo>
                    <a:lnTo>
                      <a:pt x="1272302" y="195263"/>
                    </a:lnTo>
                    <a:lnTo>
                      <a:pt x="1449467" y="372428"/>
                    </a:lnTo>
                    <a:lnTo>
                      <a:pt x="1529477" y="372428"/>
                    </a:lnTo>
                    <a:lnTo>
                      <a:pt x="1598058" y="265748"/>
                    </a:lnTo>
                    <a:lnTo>
                      <a:pt x="1790447" y="265748"/>
                    </a:lnTo>
                    <a:lnTo>
                      <a:pt x="1793319" y="262890"/>
                    </a:lnTo>
                    <a:lnTo>
                      <a:pt x="1796177" y="265748"/>
                    </a:lnTo>
                    <a:lnTo>
                      <a:pt x="1888549" y="265748"/>
                    </a:lnTo>
                    <a:lnTo>
                      <a:pt x="1888549" y="291465"/>
                    </a:lnTo>
                    <a:lnTo>
                      <a:pt x="1800989" y="291465"/>
                    </a:lnTo>
                    <a:lnTo>
                      <a:pt x="1614249" y="479107"/>
                    </a:lnTo>
                    <a:lnTo>
                      <a:pt x="1321832" y="479107"/>
                    </a:lnTo>
                    <a:lnTo>
                      <a:pt x="1088382" y="747795"/>
                    </a:lnTo>
                    <a:lnTo>
                      <a:pt x="1090137" y="752118"/>
                    </a:lnTo>
                    <a:cubicBezTo>
                      <a:pt x="1090137" y="757952"/>
                      <a:pt x="1087994" y="763905"/>
                      <a:pt x="1083707" y="768667"/>
                    </a:cubicBezTo>
                    <a:cubicBezTo>
                      <a:pt x="1078946" y="773430"/>
                      <a:pt x="1073230" y="775335"/>
                      <a:pt x="1067515" y="775335"/>
                    </a:cubicBezTo>
                    <a:cubicBezTo>
                      <a:pt x="1061801" y="775335"/>
                      <a:pt x="1056085" y="773430"/>
                      <a:pt x="1051323" y="768667"/>
                    </a:cubicBezTo>
                    <a:cubicBezTo>
                      <a:pt x="1046561" y="764857"/>
                      <a:pt x="1044655" y="759142"/>
                      <a:pt x="1044655" y="752475"/>
                    </a:cubicBezTo>
                    <a:cubicBezTo>
                      <a:pt x="1044655" y="746760"/>
                      <a:pt x="1046561" y="741045"/>
                      <a:pt x="1051323" y="736282"/>
                    </a:cubicBezTo>
                    <a:cubicBezTo>
                      <a:pt x="1055133" y="732472"/>
                      <a:pt x="1060848" y="729615"/>
                      <a:pt x="1067515" y="729615"/>
                    </a:cubicBezTo>
                    <a:lnTo>
                      <a:pt x="1069567" y="730460"/>
                    </a:lnTo>
                    <a:lnTo>
                      <a:pt x="1310402" y="452437"/>
                    </a:lnTo>
                    <a:lnTo>
                      <a:pt x="1602819" y="452437"/>
                    </a:lnTo>
                    <a:lnTo>
                      <a:pt x="1764600" y="291465"/>
                    </a:lnTo>
                    <a:lnTo>
                      <a:pt x="1611392" y="291465"/>
                    </a:lnTo>
                    <a:lnTo>
                      <a:pt x="1542813" y="398145"/>
                    </a:lnTo>
                    <a:lnTo>
                      <a:pt x="1442800" y="398145"/>
                    </a:lnTo>
                    <a:lnTo>
                      <a:pt x="1440895" y="400050"/>
                    </a:lnTo>
                    <a:lnTo>
                      <a:pt x="1438990" y="398145"/>
                    </a:lnTo>
                    <a:lnTo>
                      <a:pt x="1159908" y="398145"/>
                    </a:lnTo>
                    <a:lnTo>
                      <a:pt x="1135200" y="368334"/>
                    </a:lnTo>
                    <a:lnTo>
                      <a:pt x="1064657" y="438150"/>
                    </a:lnTo>
                    <a:lnTo>
                      <a:pt x="814637" y="438150"/>
                    </a:lnTo>
                    <a:lnTo>
                      <a:pt x="813078" y="441842"/>
                    </a:lnTo>
                    <a:cubicBezTo>
                      <a:pt x="808911" y="446009"/>
                      <a:pt x="803196" y="448628"/>
                      <a:pt x="797005" y="448628"/>
                    </a:cubicBezTo>
                    <a:cubicBezTo>
                      <a:pt x="784622" y="448628"/>
                      <a:pt x="774145" y="438150"/>
                      <a:pt x="774145" y="425768"/>
                    </a:cubicBezTo>
                    <a:cubicBezTo>
                      <a:pt x="774145" y="413385"/>
                      <a:pt x="784622" y="402908"/>
                      <a:pt x="797005" y="402908"/>
                    </a:cubicBezTo>
                    <a:cubicBezTo>
                      <a:pt x="803196" y="402908"/>
                      <a:pt x="808911" y="405527"/>
                      <a:pt x="813078" y="409695"/>
                    </a:cubicBezTo>
                    <a:lnTo>
                      <a:pt x="814234" y="412432"/>
                    </a:lnTo>
                    <a:lnTo>
                      <a:pt x="1053227" y="412432"/>
                    </a:lnTo>
                    <a:lnTo>
                      <a:pt x="1118035" y="347625"/>
                    </a:lnTo>
                    <a:lnTo>
                      <a:pt x="1072278" y="292418"/>
                    </a:lnTo>
                    <a:lnTo>
                      <a:pt x="1019035" y="292418"/>
                    </a:lnTo>
                    <a:lnTo>
                      <a:pt x="929403" y="382905"/>
                    </a:lnTo>
                    <a:lnTo>
                      <a:pt x="662702" y="382905"/>
                    </a:lnTo>
                    <a:lnTo>
                      <a:pt x="493157" y="552450"/>
                    </a:lnTo>
                    <a:lnTo>
                      <a:pt x="321708" y="552450"/>
                    </a:lnTo>
                    <a:lnTo>
                      <a:pt x="43766" y="694962"/>
                    </a:lnTo>
                    <a:lnTo>
                      <a:pt x="38814" y="707707"/>
                    </a:lnTo>
                    <a:cubicBezTo>
                      <a:pt x="34052" y="711517"/>
                      <a:pt x="28337" y="714375"/>
                      <a:pt x="22622" y="714375"/>
                    </a:cubicBezTo>
                    <a:cubicBezTo>
                      <a:pt x="16907" y="714375"/>
                      <a:pt x="11192" y="712470"/>
                      <a:pt x="6429" y="707707"/>
                    </a:cubicBezTo>
                    <a:cubicBezTo>
                      <a:pt x="-2143" y="699135"/>
                      <a:pt x="-2143" y="684847"/>
                      <a:pt x="6429" y="675322"/>
                    </a:cubicBezTo>
                    <a:cubicBezTo>
                      <a:pt x="10239" y="670560"/>
                      <a:pt x="15954" y="668655"/>
                      <a:pt x="22622" y="668655"/>
                    </a:cubicBezTo>
                    <a:lnTo>
                      <a:pt x="31555" y="672333"/>
                    </a:lnTo>
                    <a:lnTo>
                      <a:pt x="314088" y="526733"/>
                    </a:lnTo>
                    <a:lnTo>
                      <a:pt x="481728" y="526733"/>
                    </a:lnTo>
                    <a:lnTo>
                      <a:pt x="652224" y="356235"/>
                    </a:lnTo>
                    <a:lnTo>
                      <a:pt x="917972" y="356235"/>
                    </a:lnTo>
                    <a:lnTo>
                      <a:pt x="982448" y="292418"/>
                    </a:lnTo>
                    <a:lnTo>
                      <a:pt x="487443" y="292418"/>
                    </a:lnTo>
                    <a:lnTo>
                      <a:pt x="137060" y="470305"/>
                    </a:lnTo>
                    <a:lnTo>
                      <a:pt x="132160" y="482917"/>
                    </a:lnTo>
                    <a:cubicBezTo>
                      <a:pt x="127398" y="486727"/>
                      <a:pt x="121683" y="489585"/>
                      <a:pt x="115968" y="489585"/>
                    </a:cubicBezTo>
                    <a:cubicBezTo>
                      <a:pt x="110253" y="489585"/>
                      <a:pt x="104538" y="487680"/>
                      <a:pt x="99775" y="482917"/>
                    </a:cubicBezTo>
                    <a:cubicBezTo>
                      <a:pt x="91203" y="474345"/>
                      <a:pt x="91203" y="460057"/>
                      <a:pt x="99775" y="450532"/>
                    </a:cubicBezTo>
                    <a:cubicBezTo>
                      <a:pt x="104538" y="445770"/>
                      <a:pt x="109300" y="443865"/>
                      <a:pt x="115968" y="443865"/>
                    </a:cubicBezTo>
                    <a:lnTo>
                      <a:pt x="125063" y="447610"/>
                    </a:lnTo>
                    <a:lnTo>
                      <a:pt x="479823" y="266700"/>
                    </a:lnTo>
                    <a:lnTo>
                      <a:pt x="1008431" y="266700"/>
                    </a:lnTo>
                    <a:lnTo>
                      <a:pt x="1011317" y="263843"/>
                    </a:lnTo>
                    <a:lnTo>
                      <a:pt x="1014174" y="266700"/>
                    </a:lnTo>
                    <a:lnTo>
                      <a:pt x="1084660" y="266700"/>
                    </a:lnTo>
                    <a:lnTo>
                      <a:pt x="1136151" y="329508"/>
                    </a:lnTo>
                    <a:lnTo>
                      <a:pt x="1137999" y="327660"/>
                    </a:lnTo>
                    <a:lnTo>
                      <a:pt x="1157049" y="346710"/>
                    </a:lnTo>
                    <a:lnTo>
                      <a:pt x="1153297" y="350423"/>
                    </a:lnTo>
                    <a:lnTo>
                      <a:pt x="1171338" y="372428"/>
                    </a:lnTo>
                    <a:lnTo>
                      <a:pt x="1413273" y="372428"/>
                    </a:lnTo>
                    <a:lnTo>
                      <a:pt x="1261825" y="220980"/>
                    </a:lnTo>
                    <a:lnTo>
                      <a:pt x="876549" y="220980"/>
                    </a:lnTo>
                    <a:lnTo>
                      <a:pt x="874990" y="224672"/>
                    </a:lnTo>
                    <a:cubicBezTo>
                      <a:pt x="870823" y="228839"/>
                      <a:pt x="865108" y="231458"/>
                      <a:pt x="858917" y="231458"/>
                    </a:cubicBezTo>
                    <a:cubicBezTo>
                      <a:pt x="846534" y="231458"/>
                      <a:pt x="836057" y="220980"/>
                      <a:pt x="836057" y="208598"/>
                    </a:cubicBezTo>
                    <a:cubicBezTo>
                      <a:pt x="836057" y="196215"/>
                      <a:pt x="846534" y="185738"/>
                      <a:pt x="858917" y="185738"/>
                    </a:cubicBezTo>
                    <a:close/>
                    <a:moveTo>
                      <a:pt x="271226" y="0"/>
                    </a:moveTo>
                    <a:cubicBezTo>
                      <a:pt x="277538" y="0"/>
                      <a:pt x="283253" y="2559"/>
                      <a:pt x="287390" y="6695"/>
                    </a:cubicBezTo>
                    <a:lnTo>
                      <a:pt x="288562" y="9525"/>
                    </a:lnTo>
                    <a:lnTo>
                      <a:pt x="369333" y="9525"/>
                    </a:lnTo>
                    <a:lnTo>
                      <a:pt x="489348" y="130492"/>
                    </a:lnTo>
                    <a:lnTo>
                      <a:pt x="1072278" y="130492"/>
                    </a:lnTo>
                    <a:lnTo>
                      <a:pt x="1139905" y="23812"/>
                    </a:lnTo>
                    <a:lnTo>
                      <a:pt x="1284828" y="23812"/>
                    </a:lnTo>
                    <a:lnTo>
                      <a:pt x="1287542" y="20955"/>
                    </a:lnTo>
                    <a:lnTo>
                      <a:pt x="1290384" y="23812"/>
                    </a:lnTo>
                    <a:lnTo>
                      <a:pt x="1553289" y="23812"/>
                    </a:lnTo>
                    <a:lnTo>
                      <a:pt x="1612344" y="131445"/>
                    </a:lnTo>
                    <a:lnTo>
                      <a:pt x="1888549" y="131445"/>
                    </a:lnTo>
                    <a:lnTo>
                      <a:pt x="1888549" y="157162"/>
                    </a:lnTo>
                    <a:lnTo>
                      <a:pt x="1598058" y="157162"/>
                    </a:lnTo>
                    <a:lnTo>
                      <a:pt x="1539002" y="50482"/>
                    </a:lnTo>
                    <a:lnTo>
                      <a:pt x="1316918" y="50482"/>
                    </a:lnTo>
                    <a:lnTo>
                      <a:pt x="1472327" y="206692"/>
                    </a:lnTo>
                    <a:lnTo>
                      <a:pt x="1888549" y="206692"/>
                    </a:lnTo>
                    <a:lnTo>
                      <a:pt x="1888549" y="233054"/>
                    </a:lnTo>
                    <a:lnTo>
                      <a:pt x="1461850" y="232410"/>
                    </a:lnTo>
                    <a:lnTo>
                      <a:pt x="1279922" y="50482"/>
                    </a:lnTo>
                    <a:lnTo>
                      <a:pt x="1153240" y="50482"/>
                    </a:lnTo>
                    <a:lnTo>
                      <a:pt x="1085613" y="156210"/>
                    </a:lnTo>
                    <a:lnTo>
                      <a:pt x="478870" y="156210"/>
                    </a:lnTo>
                    <a:lnTo>
                      <a:pt x="357903" y="36195"/>
                    </a:lnTo>
                    <a:lnTo>
                      <a:pt x="288562" y="36195"/>
                    </a:lnTo>
                    <a:lnTo>
                      <a:pt x="287390" y="39024"/>
                    </a:lnTo>
                    <a:cubicBezTo>
                      <a:pt x="283253" y="43161"/>
                      <a:pt x="277538" y="45720"/>
                      <a:pt x="271226" y="45720"/>
                    </a:cubicBezTo>
                    <a:cubicBezTo>
                      <a:pt x="258601" y="45720"/>
                      <a:pt x="248366" y="35485"/>
                      <a:pt x="248366" y="22860"/>
                    </a:cubicBezTo>
                    <a:cubicBezTo>
                      <a:pt x="248366" y="10235"/>
                      <a:pt x="258601" y="0"/>
                      <a:pt x="271226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5EB72D95-537C-BF38-2F88-B843A51AF410}"/>
                  </a:ext>
                </a:extLst>
              </p:cNvPr>
              <p:cNvGrpSpPr/>
              <p:nvPr/>
            </p:nvGrpSpPr>
            <p:grpSpPr>
              <a:xfrm>
                <a:off x="4692156" y="989695"/>
                <a:ext cx="2795565" cy="3631621"/>
                <a:chOff x="1257518" y="2316205"/>
                <a:chExt cx="1389446" cy="1804981"/>
              </a:xfrm>
              <a:grpFill/>
            </p:grpSpPr>
            <p:sp>
              <p:nvSpPr>
                <p:cNvPr id="26" name="Graphic 2">
                  <a:extLst>
                    <a:ext uri="{FF2B5EF4-FFF2-40B4-BE49-F238E27FC236}">
                      <a16:creationId xmlns:a16="http://schemas.microsoft.com/office/drawing/2014/main" id="{0EB0771C-7CCD-3ED1-AB59-F240C499E3DA}"/>
                    </a:ext>
                  </a:extLst>
                </p:cNvPr>
                <p:cNvSpPr/>
                <p:nvPr/>
              </p:nvSpPr>
              <p:spPr>
                <a:xfrm>
                  <a:off x="1257518" y="2316205"/>
                  <a:ext cx="1389446" cy="1804981"/>
                </a:xfrm>
                <a:custGeom>
                  <a:avLst/>
                  <a:gdLst>
                    <a:gd name="connsiteX0" fmla="*/ 198332 w 800100"/>
                    <a:gd name="connsiteY0" fmla="*/ 961703 h 962025"/>
                    <a:gd name="connsiteX1" fmla="*/ 646959 w 800100"/>
                    <a:gd name="connsiteY1" fmla="*/ 961703 h 962025"/>
                    <a:gd name="connsiteX2" fmla="*/ 610764 w 800100"/>
                    <a:gd name="connsiteY2" fmla="*/ 885503 h 962025"/>
                    <a:gd name="connsiteX3" fmla="*/ 686964 w 800100"/>
                    <a:gd name="connsiteY3" fmla="*/ 625471 h 962025"/>
                    <a:gd name="connsiteX4" fmla="*/ 786024 w 800100"/>
                    <a:gd name="connsiteY4" fmla="*/ 283523 h 962025"/>
                    <a:gd name="connsiteX5" fmla="*/ 359304 w 800100"/>
                    <a:gd name="connsiteY5" fmla="*/ 14918 h 962025"/>
                    <a:gd name="connsiteX6" fmla="*/ 124037 w 800100"/>
                    <a:gd name="connsiteY6" fmla="*/ 211133 h 962025"/>
                    <a:gd name="connsiteX7" fmla="*/ 116417 w 800100"/>
                    <a:gd name="connsiteY7" fmla="*/ 270188 h 962025"/>
                    <a:gd name="connsiteX8" fmla="*/ 59267 w 800100"/>
                    <a:gd name="connsiteY8" fmla="*/ 367343 h 962025"/>
                    <a:gd name="connsiteX9" fmla="*/ 13547 w 800100"/>
                    <a:gd name="connsiteY9" fmla="*/ 427351 h 962025"/>
                    <a:gd name="connsiteX10" fmla="*/ 24024 w 800100"/>
                    <a:gd name="connsiteY10" fmla="*/ 515933 h 962025"/>
                    <a:gd name="connsiteX11" fmla="*/ 63077 w 800100"/>
                    <a:gd name="connsiteY11" fmla="*/ 552128 h 962025"/>
                    <a:gd name="connsiteX12" fmla="*/ 18309 w 800100"/>
                    <a:gd name="connsiteY12" fmla="*/ 570226 h 962025"/>
                    <a:gd name="connsiteX13" fmla="*/ 30692 w 800100"/>
                    <a:gd name="connsiteY13" fmla="*/ 609278 h 962025"/>
                    <a:gd name="connsiteX14" fmla="*/ 29739 w 800100"/>
                    <a:gd name="connsiteY14" fmla="*/ 673096 h 962025"/>
                    <a:gd name="connsiteX15" fmla="*/ 85937 w 800100"/>
                    <a:gd name="connsiteY15" fmla="*/ 744533 h 962025"/>
                    <a:gd name="connsiteX16" fmla="*/ 225002 w 800100"/>
                    <a:gd name="connsiteY16" fmla="*/ 764536 h 962025"/>
                    <a:gd name="connsiteX17" fmla="*/ 198332 w 800100"/>
                    <a:gd name="connsiteY17" fmla="*/ 961703 h 962025"/>
                    <a:gd name="connsiteX0" fmla="*/ 173835 w 788240"/>
                    <a:gd name="connsiteY0" fmla="*/ 1023975 h 1023975"/>
                    <a:gd name="connsiteX1" fmla="*/ 639815 w 788240"/>
                    <a:gd name="connsiteY1" fmla="*/ 954560 h 1023975"/>
                    <a:gd name="connsiteX2" fmla="*/ 603620 w 788240"/>
                    <a:gd name="connsiteY2" fmla="*/ 878360 h 1023975"/>
                    <a:gd name="connsiteX3" fmla="*/ 679820 w 788240"/>
                    <a:gd name="connsiteY3" fmla="*/ 618328 h 1023975"/>
                    <a:gd name="connsiteX4" fmla="*/ 778880 w 788240"/>
                    <a:gd name="connsiteY4" fmla="*/ 276380 h 1023975"/>
                    <a:gd name="connsiteX5" fmla="*/ 352160 w 788240"/>
                    <a:gd name="connsiteY5" fmla="*/ 7775 h 1023975"/>
                    <a:gd name="connsiteX6" fmla="*/ 116893 w 788240"/>
                    <a:gd name="connsiteY6" fmla="*/ 203990 h 1023975"/>
                    <a:gd name="connsiteX7" fmla="*/ 109273 w 788240"/>
                    <a:gd name="connsiteY7" fmla="*/ 263045 h 1023975"/>
                    <a:gd name="connsiteX8" fmla="*/ 52123 w 788240"/>
                    <a:gd name="connsiteY8" fmla="*/ 360200 h 1023975"/>
                    <a:gd name="connsiteX9" fmla="*/ 6403 w 788240"/>
                    <a:gd name="connsiteY9" fmla="*/ 420208 h 1023975"/>
                    <a:gd name="connsiteX10" fmla="*/ 16880 w 788240"/>
                    <a:gd name="connsiteY10" fmla="*/ 508790 h 1023975"/>
                    <a:gd name="connsiteX11" fmla="*/ 55933 w 788240"/>
                    <a:gd name="connsiteY11" fmla="*/ 544985 h 1023975"/>
                    <a:gd name="connsiteX12" fmla="*/ 11165 w 788240"/>
                    <a:gd name="connsiteY12" fmla="*/ 563083 h 1023975"/>
                    <a:gd name="connsiteX13" fmla="*/ 23548 w 788240"/>
                    <a:gd name="connsiteY13" fmla="*/ 602135 h 1023975"/>
                    <a:gd name="connsiteX14" fmla="*/ 22595 w 788240"/>
                    <a:gd name="connsiteY14" fmla="*/ 665953 h 1023975"/>
                    <a:gd name="connsiteX15" fmla="*/ 78793 w 788240"/>
                    <a:gd name="connsiteY15" fmla="*/ 737390 h 1023975"/>
                    <a:gd name="connsiteX16" fmla="*/ 217858 w 788240"/>
                    <a:gd name="connsiteY16" fmla="*/ 757393 h 1023975"/>
                    <a:gd name="connsiteX17" fmla="*/ 173835 w 788240"/>
                    <a:gd name="connsiteY17" fmla="*/ 1023975 h 1023975"/>
                    <a:gd name="connsiteX0" fmla="*/ 173835 w 788240"/>
                    <a:gd name="connsiteY0" fmla="*/ 1023975 h 1028932"/>
                    <a:gd name="connsiteX1" fmla="*/ 654690 w 788240"/>
                    <a:gd name="connsiteY1" fmla="*/ 1028932 h 1028932"/>
                    <a:gd name="connsiteX2" fmla="*/ 603620 w 788240"/>
                    <a:gd name="connsiteY2" fmla="*/ 878360 h 1028932"/>
                    <a:gd name="connsiteX3" fmla="*/ 679820 w 788240"/>
                    <a:gd name="connsiteY3" fmla="*/ 618328 h 1028932"/>
                    <a:gd name="connsiteX4" fmla="*/ 778880 w 788240"/>
                    <a:gd name="connsiteY4" fmla="*/ 276380 h 1028932"/>
                    <a:gd name="connsiteX5" fmla="*/ 352160 w 788240"/>
                    <a:gd name="connsiteY5" fmla="*/ 7775 h 1028932"/>
                    <a:gd name="connsiteX6" fmla="*/ 116893 w 788240"/>
                    <a:gd name="connsiteY6" fmla="*/ 203990 h 1028932"/>
                    <a:gd name="connsiteX7" fmla="*/ 109273 w 788240"/>
                    <a:gd name="connsiteY7" fmla="*/ 263045 h 1028932"/>
                    <a:gd name="connsiteX8" fmla="*/ 52123 w 788240"/>
                    <a:gd name="connsiteY8" fmla="*/ 360200 h 1028932"/>
                    <a:gd name="connsiteX9" fmla="*/ 6403 w 788240"/>
                    <a:gd name="connsiteY9" fmla="*/ 420208 h 1028932"/>
                    <a:gd name="connsiteX10" fmla="*/ 16880 w 788240"/>
                    <a:gd name="connsiteY10" fmla="*/ 508790 h 1028932"/>
                    <a:gd name="connsiteX11" fmla="*/ 55933 w 788240"/>
                    <a:gd name="connsiteY11" fmla="*/ 544985 h 1028932"/>
                    <a:gd name="connsiteX12" fmla="*/ 11165 w 788240"/>
                    <a:gd name="connsiteY12" fmla="*/ 563083 h 1028932"/>
                    <a:gd name="connsiteX13" fmla="*/ 23548 w 788240"/>
                    <a:gd name="connsiteY13" fmla="*/ 602135 h 1028932"/>
                    <a:gd name="connsiteX14" fmla="*/ 22595 w 788240"/>
                    <a:gd name="connsiteY14" fmla="*/ 665953 h 1028932"/>
                    <a:gd name="connsiteX15" fmla="*/ 78793 w 788240"/>
                    <a:gd name="connsiteY15" fmla="*/ 737390 h 1028932"/>
                    <a:gd name="connsiteX16" fmla="*/ 217858 w 788240"/>
                    <a:gd name="connsiteY16" fmla="*/ 757393 h 1028932"/>
                    <a:gd name="connsiteX17" fmla="*/ 173835 w 788240"/>
                    <a:gd name="connsiteY17" fmla="*/ 1023975 h 1028932"/>
                    <a:gd name="connsiteX0" fmla="*/ 173835 w 788240"/>
                    <a:gd name="connsiteY0" fmla="*/ 1023975 h 1023975"/>
                    <a:gd name="connsiteX1" fmla="*/ 674523 w 788240"/>
                    <a:gd name="connsiteY1" fmla="*/ 1023974 h 1023975"/>
                    <a:gd name="connsiteX2" fmla="*/ 603620 w 788240"/>
                    <a:gd name="connsiteY2" fmla="*/ 878360 h 1023975"/>
                    <a:gd name="connsiteX3" fmla="*/ 679820 w 788240"/>
                    <a:gd name="connsiteY3" fmla="*/ 618328 h 1023975"/>
                    <a:gd name="connsiteX4" fmla="*/ 778880 w 788240"/>
                    <a:gd name="connsiteY4" fmla="*/ 276380 h 1023975"/>
                    <a:gd name="connsiteX5" fmla="*/ 352160 w 788240"/>
                    <a:gd name="connsiteY5" fmla="*/ 7775 h 1023975"/>
                    <a:gd name="connsiteX6" fmla="*/ 116893 w 788240"/>
                    <a:gd name="connsiteY6" fmla="*/ 203990 h 1023975"/>
                    <a:gd name="connsiteX7" fmla="*/ 109273 w 788240"/>
                    <a:gd name="connsiteY7" fmla="*/ 263045 h 1023975"/>
                    <a:gd name="connsiteX8" fmla="*/ 52123 w 788240"/>
                    <a:gd name="connsiteY8" fmla="*/ 360200 h 1023975"/>
                    <a:gd name="connsiteX9" fmla="*/ 6403 w 788240"/>
                    <a:gd name="connsiteY9" fmla="*/ 420208 h 1023975"/>
                    <a:gd name="connsiteX10" fmla="*/ 16880 w 788240"/>
                    <a:gd name="connsiteY10" fmla="*/ 508790 h 1023975"/>
                    <a:gd name="connsiteX11" fmla="*/ 55933 w 788240"/>
                    <a:gd name="connsiteY11" fmla="*/ 544985 h 1023975"/>
                    <a:gd name="connsiteX12" fmla="*/ 11165 w 788240"/>
                    <a:gd name="connsiteY12" fmla="*/ 563083 h 1023975"/>
                    <a:gd name="connsiteX13" fmla="*/ 23548 w 788240"/>
                    <a:gd name="connsiteY13" fmla="*/ 602135 h 1023975"/>
                    <a:gd name="connsiteX14" fmla="*/ 22595 w 788240"/>
                    <a:gd name="connsiteY14" fmla="*/ 665953 h 1023975"/>
                    <a:gd name="connsiteX15" fmla="*/ 78793 w 788240"/>
                    <a:gd name="connsiteY15" fmla="*/ 737390 h 1023975"/>
                    <a:gd name="connsiteX16" fmla="*/ 217858 w 788240"/>
                    <a:gd name="connsiteY16" fmla="*/ 757393 h 1023975"/>
                    <a:gd name="connsiteX17" fmla="*/ 173835 w 788240"/>
                    <a:gd name="connsiteY17" fmla="*/ 1023975 h 1023975"/>
                    <a:gd name="connsiteX0" fmla="*/ 173835 w 788240"/>
                    <a:gd name="connsiteY0" fmla="*/ 1023975 h 1023975"/>
                    <a:gd name="connsiteX1" fmla="*/ 679481 w 788240"/>
                    <a:gd name="connsiteY1" fmla="*/ 1014058 h 1023975"/>
                    <a:gd name="connsiteX2" fmla="*/ 603620 w 788240"/>
                    <a:gd name="connsiteY2" fmla="*/ 878360 h 1023975"/>
                    <a:gd name="connsiteX3" fmla="*/ 679820 w 788240"/>
                    <a:gd name="connsiteY3" fmla="*/ 618328 h 1023975"/>
                    <a:gd name="connsiteX4" fmla="*/ 778880 w 788240"/>
                    <a:gd name="connsiteY4" fmla="*/ 276380 h 1023975"/>
                    <a:gd name="connsiteX5" fmla="*/ 352160 w 788240"/>
                    <a:gd name="connsiteY5" fmla="*/ 7775 h 1023975"/>
                    <a:gd name="connsiteX6" fmla="*/ 116893 w 788240"/>
                    <a:gd name="connsiteY6" fmla="*/ 203990 h 1023975"/>
                    <a:gd name="connsiteX7" fmla="*/ 109273 w 788240"/>
                    <a:gd name="connsiteY7" fmla="*/ 263045 h 1023975"/>
                    <a:gd name="connsiteX8" fmla="*/ 52123 w 788240"/>
                    <a:gd name="connsiteY8" fmla="*/ 360200 h 1023975"/>
                    <a:gd name="connsiteX9" fmla="*/ 6403 w 788240"/>
                    <a:gd name="connsiteY9" fmla="*/ 420208 h 1023975"/>
                    <a:gd name="connsiteX10" fmla="*/ 16880 w 788240"/>
                    <a:gd name="connsiteY10" fmla="*/ 508790 h 1023975"/>
                    <a:gd name="connsiteX11" fmla="*/ 55933 w 788240"/>
                    <a:gd name="connsiteY11" fmla="*/ 544985 h 1023975"/>
                    <a:gd name="connsiteX12" fmla="*/ 11165 w 788240"/>
                    <a:gd name="connsiteY12" fmla="*/ 563083 h 1023975"/>
                    <a:gd name="connsiteX13" fmla="*/ 23548 w 788240"/>
                    <a:gd name="connsiteY13" fmla="*/ 602135 h 1023975"/>
                    <a:gd name="connsiteX14" fmla="*/ 22595 w 788240"/>
                    <a:gd name="connsiteY14" fmla="*/ 665953 h 1023975"/>
                    <a:gd name="connsiteX15" fmla="*/ 78793 w 788240"/>
                    <a:gd name="connsiteY15" fmla="*/ 737390 h 1023975"/>
                    <a:gd name="connsiteX16" fmla="*/ 217858 w 788240"/>
                    <a:gd name="connsiteY16" fmla="*/ 757393 h 1023975"/>
                    <a:gd name="connsiteX17" fmla="*/ 173835 w 788240"/>
                    <a:gd name="connsiteY17" fmla="*/ 1023975 h 1023975"/>
                    <a:gd name="connsiteX0" fmla="*/ 173835 w 788240"/>
                    <a:gd name="connsiteY0" fmla="*/ 1023975 h 1023975"/>
                    <a:gd name="connsiteX1" fmla="*/ 679481 w 788240"/>
                    <a:gd name="connsiteY1" fmla="*/ 1019016 h 1023975"/>
                    <a:gd name="connsiteX2" fmla="*/ 603620 w 788240"/>
                    <a:gd name="connsiteY2" fmla="*/ 878360 h 1023975"/>
                    <a:gd name="connsiteX3" fmla="*/ 679820 w 788240"/>
                    <a:gd name="connsiteY3" fmla="*/ 618328 h 1023975"/>
                    <a:gd name="connsiteX4" fmla="*/ 778880 w 788240"/>
                    <a:gd name="connsiteY4" fmla="*/ 276380 h 1023975"/>
                    <a:gd name="connsiteX5" fmla="*/ 352160 w 788240"/>
                    <a:gd name="connsiteY5" fmla="*/ 7775 h 1023975"/>
                    <a:gd name="connsiteX6" fmla="*/ 116893 w 788240"/>
                    <a:gd name="connsiteY6" fmla="*/ 203990 h 1023975"/>
                    <a:gd name="connsiteX7" fmla="*/ 109273 w 788240"/>
                    <a:gd name="connsiteY7" fmla="*/ 263045 h 1023975"/>
                    <a:gd name="connsiteX8" fmla="*/ 52123 w 788240"/>
                    <a:gd name="connsiteY8" fmla="*/ 360200 h 1023975"/>
                    <a:gd name="connsiteX9" fmla="*/ 6403 w 788240"/>
                    <a:gd name="connsiteY9" fmla="*/ 420208 h 1023975"/>
                    <a:gd name="connsiteX10" fmla="*/ 16880 w 788240"/>
                    <a:gd name="connsiteY10" fmla="*/ 508790 h 1023975"/>
                    <a:gd name="connsiteX11" fmla="*/ 55933 w 788240"/>
                    <a:gd name="connsiteY11" fmla="*/ 544985 h 1023975"/>
                    <a:gd name="connsiteX12" fmla="*/ 11165 w 788240"/>
                    <a:gd name="connsiteY12" fmla="*/ 563083 h 1023975"/>
                    <a:gd name="connsiteX13" fmla="*/ 23548 w 788240"/>
                    <a:gd name="connsiteY13" fmla="*/ 602135 h 1023975"/>
                    <a:gd name="connsiteX14" fmla="*/ 22595 w 788240"/>
                    <a:gd name="connsiteY14" fmla="*/ 665953 h 1023975"/>
                    <a:gd name="connsiteX15" fmla="*/ 78793 w 788240"/>
                    <a:gd name="connsiteY15" fmla="*/ 737390 h 1023975"/>
                    <a:gd name="connsiteX16" fmla="*/ 217858 w 788240"/>
                    <a:gd name="connsiteY16" fmla="*/ 757393 h 1023975"/>
                    <a:gd name="connsiteX17" fmla="*/ 173835 w 788240"/>
                    <a:gd name="connsiteY17" fmla="*/ 1023975 h 1023975"/>
                    <a:gd name="connsiteX0" fmla="*/ 173835 w 788240"/>
                    <a:gd name="connsiteY0" fmla="*/ 1023975 h 1023975"/>
                    <a:gd name="connsiteX1" fmla="*/ 679481 w 788240"/>
                    <a:gd name="connsiteY1" fmla="*/ 1021495 h 1023975"/>
                    <a:gd name="connsiteX2" fmla="*/ 603620 w 788240"/>
                    <a:gd name="connsiteY2" fmla="*/ 878360 h 1023975"/>
                    <a:gd name="connsiteX3" fmla="*/ 679820 w 788240"/>
                    <a:gd name="connsiteY3" fmla="*/ 618328 h 1023975"/>
                    <a:gd name="connsiteX4" fmla="*/ 778880 w 788240"/>
                    <a:gd name="connsiteY4" fmla="*/ 276380 h 1023975"/>
                    <a:gd name="connsiteX5" fmla="*/ 352160 w 788240"/>
                    <a:gd name="connsiteY5" fmla="*/ 7775 h 1023975"/>
                    <a:gd name="connsiteX6" fmla="*/ 116893 w 788240"/>
                    <a:gd name="connsiteY6" fmla="*/ 203990 h 1023975"/>
                    <a:gd name="connsiteX7" fmla="*/ 109273 w 788240"/>
                    <a:gd name="connsiteY7" fmla="*/ 263045 h 1023975"/>
                    <a:gd name="connsiteX8" fmla="*/ 52123 w 788240"/>
                    <a:gd name="connsiteY8" fmla="*/ 360200 h 1023975"/>
                    <a:gd name="connsiteX9" fmla="*/ 6403 w 788240"/>
                    <a:gd name="connsiteY9" fmla="*/ 420208 h 1023975"/>
                    <a:gd name="connsiteX10" fmla="*/ 16880 w 788240"/>
                    <a:gd name="connsiteY10" fmla="*/ 508790 h 1023975"/>
                    <a:gd name="connsiteX11" fmla="*/ 55933 w 788240"/>
                    <a:gd name="connsiteY11" fmla="*/ 544985 h 1023975"/>
                    <a:gd name="connsiteX12" fmla="*/ 11165 w 788240"/>
                    <a:gd name="connsiteY12" fmla="*/ 563083 h 1023975"/>
                    <a:gd name="connsiteX13" fmla="*/ 23548 w 788240"/>
                    <a:gd name="connsiteY13" fmla="*/ 602135 h 1023975"/>
                    <a:gd name="connsiteX14" fmla="*/ 22595 w 788240"/>
                    <a:gd name="connsiteY14" fmla="*/ 665953 h 1023975"/>
                    <a:gd name="connsiteX15" fmla="*/ 78793 w 788240"/>
                    <a:gd name="connsiteY15" fmla="*/ 737390 h 1023975"/>
                    <a:gd name="connsiteX16" fmla="*/ 217858 w 788240"/>
                    <a:gd name="connsiteY16" fmla="*/ 757393 h 1023975"/>
                    <a:gd name="connsiteX17" fmla="*/ 173835 w 788240"/>
                    <a:gd name="connsiteY17" fmla="*/ 1023975 h 1023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88240" h="1023975">
                      <a:moveTo>
                        <a:pt x="173835" y="1023975"/>
                      </a:moveTo>
                      <a:lnTo>
                        <a:pt x="679481" y="1021495"/>
                      </a:lnTo>
                      <a:cubicBezTo>
                        <a:pt x="666146" y="995778"/>
                        <a:pt x="612193" y="896458"/>
                        <a:pt x="603620" y="878360"/>
                      </a:cubicBezTo>
                      <a:cubicBezTo>
                        <a:pt x="579808" y="822163"/>
                        <a:pt x="596953" y="699290"/>
                        <a:pt x="679820" y="618328"/>
                      </a:cubicBezTo>
                      <a:cubicBezTo>
                        <a:pt x="758878" y="541175"/>
                        <a:pt x="810313" y="391633"/>
                        <a:pt x="778880" y="276380"/>
                      </a:cubicBezTo>
                      <a:cubicBezTo>
                        <a:pt x="727445" y="85880"/>
                        <a:pt x="555995" y="-32230"/>
                        <a:pt x="352160" y="7775"/>
                      </a:cubicBezTo>
                      <a:cubicBezTo>
                        <a:pt x="352160" y="7775"/>
                        <a:pt x="175948" y="29683"/>
                        <a:pt x="116893" y="203990"/>
                      </a:cubicBezTo>
                      <a:cubicBezTo>
                        <a:pt x="116893" y="203990"/>
                        <a:pt x="107368" y="229708"/>
                        <a:pt x="109273" y="263045"/>
                      </a:cubicBezTo>
                      <a:cubicBezTo>
                        <a:pt x="114035" y="316385"/>
                        <a:pt x="75935" y="347818"/>
                        <a:pt x="52123" y="360200"/>
                      </a:cubicBezTo>
                      <a:cubicBezTo>
                        <a:pt x="27358" y="373535"/>
                        <a:pt x="-16457" y="395443"/>
                        <a:pt x="6403" y="420208"/>
                      </a:cubicBezTo>
                      <a:cubicBezTo>
                        <a:pt x="34025" y="450688"/>
                        <a:pt x="32120" y="489740"/>
                        <a:pt x="16880" y="508790"/>
                      </a:cubicBezTo>
                      <a:cubicBezTo>
                        <a:pt x="-2170" y="531650"/>
                        <a:pt x="53075" y="532603"/>
                        <a:pt x="55933" y="544985"/>
                      </a:cubicBezTo>
                      <a:cubicBezTo>
                        <a:pt x="58790" y="558320"/>
                        <a:pt x="14975" y="547843"/>
                        <a:pt x="11165" y="563083"/>
                      </a:cubicBezTo>
                      <a:cubicBezTo>
                        <a:pt x="7355" y="579275"/>
                        <a:pt x="19738" y="583085"/>
                        <a:pt x="23548" y="602135"/>
                      </a:cubicBezTo>
                      <a:cubicBezTo>
                        <a:pt x="27358" y="621185"/>
                        <a:pt x="24500" y="656428"/>
                        <a:pt x="22595" y="665953"/>
                      </a:cubicBezTo>
                      <a:cubicBezTo>
                        <a:pt x="20690" y="675478"/>
                        <a:pt x="26405" y="732628"/>
                        <a:pt x="78793" y="737390"/>
                      </a:cubicBezTo>
                      <a:cubicBezTo>
                        <a:pt x="131180" y="742153"/>
                        <a:pt x="196903" y="731675"/>
                        <a:pt x="217858" y="757393"/>
                      </a:cubicBezTo>
                      <a:cubicBezTo>
                        <a:pt x="236908" y="783110"/>
                        <a:pt x="197647" y="952538"/>
                        <a:pt x="173835" y="1023975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2AF0A9A1-617E-7626-F112-628BDAD90348}"/>
                    </a:ext>
                  </a:extLst>
                </p:cNvPr>
                <p:cNvGrpSpPr/>
                <p:nvPr/>
              </p:nvGrpSpPr>
              <p:grpSpPr>
                <a:xfrm>
                  <a:off x="1684786" y="2516290"/>
                  <a:ext cx="702035" cy="687994"/>
                  <a:chOff x="1684786" y="2516290"/>
                  <a:chExt cx="702035" cy="687994"/>
                </a:xfrm>
                <a:grpFill/>
              </p:grpSpPr>
              <p:sp>
                <p:nvSpPr>
                  <p:cNvPr id="28" name="Graphic 4">
                    <a:extLst>
                      <a:ext uri="{FF2B5EF4-FFF2-40B4-BE49-F238E27FC236}">
                        <a16:creationId xmlns:a16="http://schemas.microsoft.com/office/drawing/2014/main" id="{089CD0E7-1331-04D0-B066-C228E99CEDE0}"/>
                      </a:ext>
                    </a:extLst>
                  </p:cNvPr>
                  <p:cNvSpPr/>
                  <p:nvPr/>
                </p:nvSpPr>
                <p:spPr>
                  <a:xfrm>
                    <a:off x="1684786" y="2516290"/>
                    <a:ext cx="702035" cy="687994"/>
                  </a:xfrm>
                  <a:custGeom>
                    <a:avLst/>
                    <a:gdLst>
                      <a:gd name="connsiteX0" fmla="*/ 462439 w 476250"/>
                      <a:gd name="connsiteY0" fmla="*/ 160496 h 466725"/>
                      <a:gd name="connsiteX1" fmla="*/ 469106 w 476250"/>
                      <a:gd name="connsiteY1" fmla="*/ 153829 h 466725"/>
                      <a:gd name="connsiteX2" fmla="*/ 469106 w 476250"/>
                      <a:gd name="connsiteY2" fmla="*/ 149066 h 466725"/>
                      <a:gd name="connsiteX3" fmla="*/ 462439 w 476250"/>
                      <a:gd name="connsiteY3" fmla="*/ 142399 h 466725"/>
                      <a:gd name="connsiteX4" fmla="*/ 415766 w 476250"/>
                      <a:gd name="connsiteY4" fmla="*/ 142399 h 466725"/>
                      <a:gd name="connsiteX5" fmla="*/ 415766 w 476250"/>
                      <a:gd name="connsiteY5" fmla="*/ 93821 h 466725"/>
                      <a:gd name="connsiteX6" fmla="*/ 391954 w 476250"/>
                      <a:gd name="connsiteY6" fmla="*/ 70009 h 466725"/>
                      <a:gd name="connsiteX7" fmla="*/ 333851 w 476250"/>
                      <a:gd name="connsiteY7" fmla="*/ 70009 h 466725"/>
                      <a:gd name="connsiteX8" fmla="*/ 333851 w 476250"/>
                      <a:gd name="connsiteY8" fmla="*/ 13811 h 466725"/>
                      <a:gd name="connsiteX9" fmla="*/ 327184 w 476250"/>
                      <a:gd name="connsiteY9" fmla="*/ 7144 h 466725"/>
                      <a:gd name="connsiteX10" fmla="*/ 322421 w 476250"/>
                      <a:gd name="connsiteY10" fmla="*/ 7144 h 466725"/>
                      <a:gd name="connsiteX11" fmla="*/ 315754 w 476250"/>
                      <a:gd name="connsiteY11" fmla="*/ 13811 h 466725"/>
                      <a:gd name="connsiteX12" fmla="*/ 315754 w 476250"/>
                      <a:gd name="connsiteY12" fmla="*/ 70009 h 466725"/>
                      <a:gd name="connsiteX13" fmla="*/ 290989 w 476250"/>
                      <a:gd name="connsiteY13" fmla="*/ 70009 h 466725"/>
                      <a:gd name="connsiteX14" fmla="*/ 290989 w 476250"/>
                      <a:gd name="connsiteY14" fmla="*/ 13811 h 466725"/>
                      <a:gd name="connsiteX15" fmla="*/ 283369 w 476250"/>
                      <a:gd name="connsiteY15" fmla="*/ 7144 h 466725"/>
                      <a:gd name="connsiteX16" fmla="*/ 278606 w 476250"/>
                      <a:gd name="connsiteY16" fmla="*/ 7144 h 466725"/>
                      <a:gd name="connsiteX17" fmla="*/ 271939 w 476250"/>
                      <a:gd name="connsiteY17" fmla="*/ 13811 h 466725"/>
                      <a:gd name="connsiteX18" fmla="*/ 271939 w 476250"/>
                      <a:gd name="connsiteY18" fmla="*/ 70009 h 466725"/>
                      <a:gd name="connsiteX19" fmla="*/ 247174 w 476250"/>
                      <a:gd name="connsiteY19" fmla="*/ 70009 h 466725"/>
                      <a:gd name="connsiteX20" fmla="*/ 247174 w 476250"/>
                      <a:gd name="connsiteY20" fmla="*/ 13811 h 466725"/>
                      <a:gd name="connsiteX21" fmla="*/ 240506 w 476250"/>
                      <a:gd name="connsiteY21" fmla="*/ 7144 h 466725"/>
                      <a:gd name="connsiteX22" fmla="*/ 235744 w 476250"/>
                      <a:gd name="connsiteY22" fmla="*/ 7144 h 466725"/>
                      <a:gd name="connsiteX23" fmla="*/ 229076 w 476250"/>
                      <a:gd name="connsiteY23" fmla="*/ 13811 h 466725"/>
                      <a:gd name="connsiteX24" fmla="*/ 229076 w 476250"/>
                      <a:gd name="connsiteY24" fmla="*/ 70009 h 466725"/>
                      <a:gd name="connsiteX25" fmla="*/ 204311 w 476250"/>
                      <a:gd name="connsiteY25" fmla="*/ 70009 h 466725"/>
                      <a:gd name="connsiteX26" fmla="*/ 204311 w 476250"/>
                      <a:gd name="connsiteY26" fmla="*/ 13811 h 466725"/>
                      <a:gd name="connsiteX27" fmla="*/ 197644 w 476250"/>
                      <a:gd name="connsiteY27" fmla="*/ 7144 h 466725"/>
                      <a:gd name="connsiteX28" fmla="*/ 192881 w 476250"/>
                      <a:gd name="connsiteY28" fmla="*/ 7144 h 466725"/>
                      <a:gd name="connsiteX29" fmla="*/ 186214 w 476250"/>
                      <a:gd name="connsiteY29" fmla="*/ 13811 h 466725"/>
                      <a:gd name="connsiteX30" fmla="*/ 186214 w 476250"/>
                      <a:gd name="connsiteY30" fmla="*/ 70009 h 466725"/>
                      <a:gd name="connsiteX31" fmla="*/ 161449 w 476250"/>
                      <a:gd name="connsiteY31" fmla="*/ 70009 h 466725"/>
                      <a:gd name="connsiteX32" fmla="*/ 161449 w 476250"/>
                      <a:gd name="connsiteY32" fmla="*/ 13811 h 466725"/>
                      <a:gd name="connsiteX33" fmla="*/ 154781 w 476250"/>
                      <a:gd name="connsiteY33" fmla="*/ 7144 h 466725"/>
                      <a:gd name="connsiteX34" fmla="*/ 150019 w 476250"/>
                      <a:gd name="connsiteY34" fmla="*/ 7144 h 466725"/>
                      <a:gd name="connsiteX35" fmla="*/ 143351 w 476250"/>
                      <a:gd name="connsiteY35" fmla="*/ 13811 h 466725"/>
                      <a:gd name="connsiteX36" fmla="*/ 143351 w 476250"/>
                      <a:gd name="connsiteY36" fmla="*/ 70009 h 466725"/>
                      <a:gd name="connsiteX37" fmla="*/ 88106 w 476250"/>
                      <a:gd name="connsiteY37" fmla="*/ 70009 h 466725"/>
                      <a:gd name="connsiteX38" fmla="*/ 64294 w 476250"/>
                      <a:gd name="connsiteY38" fmla="*/ 93821 h 466725"/>
                      <a:gd name="connsiteX39" fmla="*/ 64294 w 476250"/>
                      <a:gd name="connsiteY39" fmla="*/ 142399 h 466725"/>
                      <a:gd name="connsiteX40" fmla="*/ 13811 w 476250"/>
                      <a:gd name="connsiteY40" fmla="*/ 142399 h 466725"/>
                      <a:gd name="connsiteX41" fmla="*/ 7144 w 476250"/>
                      <a:gd name="connsiteY41" fmla="*/ 149066 h 466725"/>
                      <a:gd name="connsiteX42" fmla="*/ 7144 w 476250"/>
                      <a:gd name="connsiteY42" fmla="*/ 153829 h 466725"/>
                      <a:gd name="connsiteX43" fmla="*/ 13811 w 476250"/>
                      <a:gd name="connsiteY43" fmla="*/ 160496 h 466725"/>
                      <a:gd name="connsiteX44" fmla="*/ 64294 w 476250"/>
                      <a:gd name="connsiteY44" fmla="*/ 160496 h 466725"/>
                      <a:gd name="connsiteX45" fmla="*/ 64294 w 476250"/>
                      <a:gd name="connsiteY45" fmla="*/ 185261 h 466725"/>
                      <a:gd name="connsiteX46" fmla="*/ 13811 w 476250"/>
                      <a:gd name="connsiteY46" fmla="*/ 185261 h 466725"/>
                      <a:gd name="connsiteX47" fmla="*/ 7144 w 476250"/>
                      <a:gd name="connsiteY47" fmla="*/ 191929 h 466725"/>
                      <a:gd name="connsiteX48" fmla="*/ 7144 w 476250"/>
                      <a:gd name="connsiteY48" fmla="*/ 196691 h 466725"/>
                      <a:gd name="connsiteX49" fmla="*/ 13811 w 476250"/>
                      <a:gd name="connsiteY49" fmla="*/ 203359 h 466725"/>
                      <a:gd name="connsiteX50" fmla="*/ 64294 w 476250"/>
                      <a:gd name="connsiteY50" fmla="*/ 203359 h 466725"/>
                      <a:gd name="connsiteX51" fmla="*/ 64294 w 476250"/>
                      <a:gd name="connsiteY51" fmla="*/ 228124 h 466725"/>
                      <a:gd name="connsiteX52" fmla="*/ 13811 w 476250"/>
                      <a:gd name="connsiteY52" fmla="*/ 228124 h 466725"/>
                      <a:gd name="connsiteX53" fmla="*/ 7144 w 476250"/>
                      <a:gd name="connsiteY53" fmla="*/ 235744 h 466725"/>
                      <a:gd name="connsiteX54" fmla="*/ 7144 w 476250"/>
                      <a:gd name="connsiteY54" fmla="*/ 240506 h 466725"/>
                      <a:gd name="connsiteX55" fmla="*/ 13811 w 476250"/>
                      <a:gd name="connsiteY55" fmla="*/ 247174 h 466725"/>
                      <a:gd name="connsiteX56" fmla="*/ 64294 w 476250"/>
                      <a:gd name="connsiteY56" fmla="*/ 247174 h 466725"/>
                      <a:gd name="connsiteX57" fmla="*/ 64294 w 476250"/>
                      <a:gd name="connsiteY57" fmla="*/ 271939 h 466725"/>
                      <a:gd name="connsiteX58" fmla="*/ 13811 w 476250"/>
                      <a:gd name="connsiteY58" fmla="*/ 271939 h 466725"/>
                      <a:gd name="connsiteX59" fmla="*/ 7144 w 476250"/>
                      <a:gd name="connsiteY59" fmla="*/ 278606 h 466725"/>
                      <a:gd name="connsiteX60" fmla="*/ 7144 w 476250"/>
                      <a:gd name="connsiteY60" fmla="*/ 283369 h 466725"/>
                      <a:gd name="connsiteX61" fmla="*/ 13811 w 476250"/>
                      <a:gd name="connsiteY61" fmla="*/ 290036 h 466725"/>
                      <a:gd name="connsiteX62" fmla="*/ 64294 w 476250"/>
                      <a:gd name="connsiteY62" fmla="*/ 290036 h 466725"/>
                      <a:gd name="connsiteX63" fmla="*/ 64294 w 476250"/>
                      <a:gd name="connsiteY63" fmla="*/ 314801 h 466725"/>
                      <a:gd name="connsiteX64" fmla="*/ 13811 w 476250"/>
                      <a:gd name="connsiteY64" fmla="*/ 314801 h 466725"/>
                      <a:gd name="connsiteX65" fmla="*/ 7144 w 476250"/>
                      <a:gd name="connsiteY65" fmla="*/ 321469 h 466725"/>
                      <a:gd name="connsiteX66" fmla="*/ 7144 w 476250"/>
                      <a:gd name="connsiteY66" fmla="*/ 326231 h 466725"/>
                      <a:gd name="connsiteX67" fmla="*/ 13811 w 476250"/>
                      <a:gd name="connsiteY67" fmla="*/ 332899 h 466725"/>
                      <a:gd name="connsiteX68" fmla="*/ 64294 w 476250"/>
                      <a:gd name="connsiteY68" fmla="*/ 332899 h 466725"/>
                      <a:gd name="connsiteX69" fmla="*/ 64294 w 476250"/>
                      <a:gd name="connsiteY69" fmla="*/ 380524 h 466725"/>
                      <a:gd name="connsiteX70" fmla="*/ 88106 w 476250"/>
                      <a:gd name="connsiteY70" fmla="*/ 404336 h 466725"/>
                      <a:gd name="connsiteX71" fmla="*/ 142399 w 476250"/>
                      <a:gd name="connsiteY71" fmla="*/ 404336 h 466725"/>
                      <a:gd name="connsiteX72" fmla="*/ 142399 w 476250"/>
                      <a:gd name="connsiteY72" fmla="*/ 461486 h 466725"/>
                      <a:gd name="connsiteX73" fmla="*/ 149066 w 476250"/>
                      <a:gd name="connsiteY73" fmla="*/ 468154 h 466725"/>
                      <a:gd name="connsiteX74" fmla="*/ 153829 w 476250"/>
                      <a:gd name="connsiteY74" fmla="*/ 468154 h 466725"/>
                      <a:gd name="connsiteX75" fmla="*/ 160496 w 476250"/>
                      <a:gd name="connsiteY75" fmla="*/ 461486 h 466725"/>
                      <a:gd name="connsiteX76" fmla="*/ 160496 w 476250"/>
                      <a:gd name="connsiteY76" fmla="*/ 404336 h 466725"/>
                      <a:gd name="connsiteX77" fmla="*/ 185261 w 476250"/>
                      <a:gd name="connsiteY77" fmla="*/ 404336 h 466725"/>
                      <a:gd name="connsiteX78" fmla="*/ 185261 w 476250"/>
                      <a:gd name="connsiteY78" fmla="*/ 461486 h 466725"/>
                      <a:gd name="connsiteX79" fmla="*/ 191929 w 476250"/>
                      <a:gd name="connsiteY79" fmla="*/ 468154 h 466725"/>
                      <a:gd name="connsiteX80" fmla="*/ 196691 w 476250"/>
                      <a:gd name="connsiteY80" fmla="*/ 468154 h 466725"/>
                      <a:gd name="connsiteX81" fmla="*/ 203359 w 476250"/>
                      <a:gd name="connsiteY81" fmla="*/ 461486 h 466725"/>
                      <a:gd name="connsiteX82" fmla="*/ 203359 w 476250"/>
                      <a:gd name="connsiteY82" fmla="*/ 404336 h 466725"/>
                      <a:gd name="connsiteX83" fmla="*/ 228124 w 476250"/>
                      <a:gd name="connsiteY83" fmla="*/ 404336 h 466725"/>
                      <a:gd name="connsiteX84" fmla="*/ 228124 w 476250"/>
                      <a:gd name="connsiteY84" fmla="*/ 461486 h 466725"/>
                      <a:gd name="connsiteX85" fmla="*/ 234791 w 476250"/>
                      <a:gd name="connsiteY85" fmla="*/ 468154 h 466725"/>
                      <a:gd name="connsiteX86" fmla="*/ 239554 w 476250"/>
                      <a:gd name="connsiteY86" fmla="*/ 468154 h 466725"/>
                      <a:gd name="connsiteX87" fmla="*/ 246221 w 476250"/>
                      <a:gd name="connsiteY87" fmla="*/ 461486 h 466725"/>
                      <a:gd name="connsiteX88" fmla="*/ 246221 w 476250"/>
                      <a:gd name="connsiteY88" fmla="*/ 404336 h 466725"/>
                      <a:gd name="connsiteX89" fmla="*/ 270986 w 476250"/>
                      <a:gd name="connsiteY89" fmla="*/ 404336 h 466725"/>
                      <a:gd name="connsiteX90" fmla="*/ 270986 w 476250"/>
                      <a:gd name="connsiteY90" fmla="*/ 461486 h 466725"/>
                      <a:gd name="connsiteX91" fmla="*/ 277654 w 476250"/>
                      <a:gd name="connsiteY91" fmla="*/ 468154 h 466725"/>
                      <a:gd name="connsiteX92" fmla="*/ 283369 w 476250"/>
                      <a:gd name="connsiteY92" fmla="*/ 468154 h 466725"/>
                      <a:gd name="connsiteX93" fmla="*/ 290036 w 476250"/>
                      <a:gd name="connsiteY93" fmla="*/ 461486 h 466725"/>
                      <a:gd name="connsiteX94" fmla="*/ 290036 w 476250"/>
                      <a:gd name="connsiteY94" fmla="*/ 404336 h 466725"/>
                      <a:gd name="connsiteX95" fmla="*/ 314801 w 476250"/>
                      <a:gd name="connsiteY95" fmla="*/ 404336 h 466725"/>
                      <a:gd name="connsiteX96" fmla="*/ 314801 w 476250"/>
                      <a:gd name="connsiteY96" fmla="*/ 461486 h 466725"/>
                      <a:gd name="connsiteX97" fmla="*/ 321469 w 476250"/>
                      <a:gd name="connsiteY97" fmla="*/ 468154 h 466725"/>
                      <a:gd name="connsiteX98" fmla="*/ 326231 w 476250"/>
                      <a:gd name="connsiteY98" fmla="*/ 468154 h 466725"/>
                      <a:gd name="connsiteX99" fmla="*/ 332899 w 476250"/>
                      <a:gd name="connsiteY99" fmla="*/ 461486 h 466725"/>
                      <a:gd name="connsiteX100" fmla="*/ 332899 w 476250"/>
                      <a:gd name="connsiteY100" fmla="*/ 404336 h 466725"/>
                      <a:gd name="connsiteX101" fmla="*/ 391001 w 476250"/>
                      <a:gd name="connsiteY101" fmla="*/ 404336 h 466725"/>
                      <a:gd name="connsiteX102" fmla="*/ 414814 w 476250"/>
                      <a:gd name="connsiteY102" fmla="*/ 380524 h 466725"/>
                      <a:gd name="connsiteX103" fmla="*/ 414814 w 476250"/>
                      <a:gd name="connsiteY103" fmla="*/ 332899 h 466725"/>
                      <a:gd name="connsiteX104" fmla="*/ 461486 w 476250"/>
                      <a:gd name="connsiteY104" fmla="*/ 332899 h 466725"/>
                      <a:gd name="connsiteX105" fmla="*/ 468154 w 476250"/>
                      <a:gd name="connsiteY105" fmla="*/ 326231 h 466725"/>
                      <a:gd name="connsiteX106" fmla="*/ 468154 w 476250"/>
                      <a:gd name="connsiteY106" fmla="*/ 321469 h 466725"/>
                      <a:gd name="connsiteX107" fmla="*/ 461486 w 476250"/>
                      <a:gd name="connsiteY107" fmla="*/ 314801 h 466725"/>
                      <a:gd name="connsiteX108" fmla="*/ 414814 w 476250"/>
                      <a:gd name="connsiteY108" fmla="*/ 314801 h 466725"/>
                      <a:gd name="connsiteX109" fmla="*/ 414814 w 476250"/>
                      <a:gd name="connsiteY109" fmla="*/ 290036 h 466725"/>
                      <a:gd name="connsiteX110" fmla="*/ 461486 w 476250"/>
                      <a:gd name="connsiteY110" fmla="*/ 290036 h 466725"/>
                      <a:gd name="connsiteX111" fmla="*/ 468154 w 476250"/>
                      <a:gd name="connsiteY111" fmla="*/ 283369 h 466725"/>
                      <a:gd name="connsiteX112" fmla="*/ 468154 w 476250"/>
                      <a:gd name="connsiteY112" fmla="*/ 278606 h 466725"/>
                      <a:gd name="connsiteX113" fmla="*/ 461486 w 476250"/>
                      <a:gd name="connsiteY113" fmla="*/ 271939 h 466725"/>
                      <a:gd name="connsiteX114" fmla="*/ 414814 w 476250"/>
                      <a:gd name="connsiteY114" fmla="*/ 271939 h 466725"/>
                      <a:gd name="connsiteX115" fmla="*/ 414814 w 476250"/>
                      <a:gd name="connsiteY115" fmla="*/ 247174 h 466725"/>
                      <a:gd name="connsiteX116" fmla="*/ 461486 w 476250"/>
                      <a:gd name="connsiteY116" fmla="*/ 247174 h 466725"/>
                      <a:gd name="connsiteX117" fmla="*/ 468154 w 476250"/>
                      <a:gd name="connsiteY117" fmla="*/ 240506 h 466725"/>
                      <a:gd name="connsiteX118" fmla="*/ 468154 w 476250"/>
                      <a:gd name="connsiteY118" fmla="*/ 235744 h 466725"/>
                      <a:gd name="connsiteX119" fmla="*/ 461486 w 476250"/>
                      <a:gd name="connsiteY119" fmla="*/ 229076 h 466725"/>
                      <a:gd name="connsiteX120" fmla="*/ 414814 w 476250"/>
                      <a:gd name="connsiteY120" fmla="*/ 229076 h 466725"/>
                      <a:gd name="connsiteX121" fmla="*/ 414814 w 476250"/>
                      <a:gd name="connsiteY121" fmla="*/ 204311 h 466725"/>
                      <a:gd name="connsiteX122" fmla="*/ 461486 w 476250"/>
                      <a:gd name="connsiteY122" fmla="*/ 204311 h 466725"/>
                      <a:gd name="connsiteX123" fmla="*/ 468154 w 476250"/>
                      <a:gd name="connsiteY123" fmla="*/ 197644 h 466725"/>
                      <a:gd name="connsiteX124" fmla="*/ 468154 w 476250"/>
                      <a:gd name="connsiteY124" fmla="*/ 192881 h 466725"/>
                      <a:gd name="connsiteX125" fmla="*/ 461486 w 476250"/>
                      <a:gd name="connsiteY125" fmla="*/ 186214 h 466725"/>
                      <a:gd name="connsiteX126" fmla="*/ 414814 w 476250"/>
                      <a:gd name="connsiteY126" fmla="*/ 186214 h 466725"/>
                      <a:gd name="connsiteX127" fmla="*/ 414814 w 476250"/>
                      <a:gd name="connsiteY127" fmla="*/ 161449 h 466725"/>
                      <a:gd name="connsiteX128" fmla="*/ 462439 w 476250"/>
                      <a:gd name="connsiteY128" fmla="*/ 161449 h 4667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</a:cxnLst>
                    <a:rect l="l" t="t" r="r" b="b"/>
                    <a:pathLst>
                      <a:path w="476250" h="466725">
                        <a:moveTo>
                          <a:pt x="462439" y="160496"/>
                        </a:moveTo>
                        <a:cubicBezTo>
                          <a:pt x="466249" y="160496"/>
                          <a:pt x="469106" y="157639"/>
                          <a:pt x="469106" y="153829"/>
                        </a:cubicBezTo>
                        <a:lnTo>
                          <a:pt x="469106" y="149066"/>
                        </a:lnTo>
                        <a:cubicBezTo>
                          <a:pt x="469106" y="145256"/>
                          <a:pt x="466249" y="142399"/>
                          <a:pt x="462439" y="142399"/>
                        </a:cubicBezTo>
                        <a:lnTo>
                          <a:pt x="415766" y="142399"/>
                        </a:lnTo>
                        <a:lnTo>
                          <a:pt x="415766" y="93821"/>
                        </a:lnTo>
                        <a:cubicBezTo>
                          <a:pt x="415766" y="80486"/>
                          <a:pt x="405289" y="70009"/>
                          <a:pt x="391954" y="70009"/>
                        </a:cubicBezTo>
                        <a:lnTo>
                          <a:pt x="333851" y="70009"/>
                        </a:lnTo>
                        <a:lnTo>
                          <a:pt x="333851" y="13811"/>
                        </a:lnTo>
                        <a:cubicBezTo>
                          <a:pt x="333851" y="10001"/>
                          <a:pt x="330994" y="7144"/>
                          <a:pt x="327184" y="7144"/>
                        </a:cubicBezTo>
                        <a:lnTo>
                          <a:pt x="322421" y="7144"/>
                        </a:lnTo>
                        <a:cubicBezTo>
                          <a:pt x="318611" y="7144"/>
                          <a:pt x="315754" y="10001"/>
                          <a:pt x="315754" y="13811"/>
                        </a:cubicBezTo>
                        <a:lnTo>
                          <a:pt x="315754" y="70009"/>
                        </a:lnTo>
                        <a:lnTo>
                          <a:pt x="290989" y="70009"/>
                        </a:lnTo>
                        <a:lnTo>
                          <a:pt x="290989" y="13811"/>
                        </a:lnTo>
                        <a:cubicBezTo>
                          <a:pt x="290989" y="10001"/>
                          <a:pt x="287179" y="7144"/>
                          <a:pt x="283369" y="7144"/>
                        </a:cubicBezTo>
                        <a:lnTo>
                          <a:pt x="278606" y="7144"/>
                        </a:lnTo>
                        <a:cubicBezTo>
                          <a:pt x="274796" y="7144"/>
                          <a:pt x="271939" y="10001"/>
                          <a:pt x="271939" y="13811"/>
                        </a:cubicBezTo>
                        <a:lnTo>
                          <a:pt x="271939" y="70009"/>
                        </a:lnTo>
                        <a:lnTo>
                          <a:pt x="247174" y="70009"/>
                        </a:lnTo>
                        <a:lnTo>
                          <a:pt x="247174" y="13811"/>
                        </a:lnTo>
                        <a:cubicBezTo>
                          <a:pt x="247174" y="10001"/>
                          <a:pt x="244316" y="7144"/>
                          <a:pt x="240506" y="7144"/>
                        </a:cubicBezTo>
                        <a:lnTo>
                          <a:pt x="235744" y="7144"/>
                        </a:lnTo>
                        <a:cubicBezTo>
                          <a:pt x="231934" y="7144"/>
                          <a:pt x="229076" y="10001"/>
                          <a:pt x="229076" y="13811"/>
                        </a:cubicBezTo>
                        <a:lnTo>
                          <a:pt x="229076" y="70009"/>
                        </a:lnTo>
                        <a:lnTo>
                          <a:pt x="204311" y="70009"/>
                        </a:lnTo>
                        <a:lnTo>
                          <a:pt x="204311" y="13811"/>
                        </a:lnTo>
                        <a:cubicBezTo>
                          <a:pt x="204311" y="10001"/>
                          <a:pt x="201454" y="7144"/>
                          <a:pt x="197644" y="7144"/>
                        </a:cubicBezTo>
                        <a:lnTo>
                          <a:pt x="192881" y="7144"/>
                        </a:lnTo>
                        <a:cubicBezTo>
                          <a:pt x="189071" y="7144"/>
                          <a:pt x="186214" y="10001"/>
                          <a:pt x="186214" y="13811"/>
                        </a:cubicBezTo>
                        <a:lnTo>
                          <a:pt x="186214" y="70009"/>
                        </a:lnTo>
                        <a:lnTo>
                          <a:pt x="161449" y="70009"/>
                        </a:lnTo>
                        <a:lnTo>
                          <a:pt x="161449" y="13811"/>
                        </a:lnTo>
                        <a:cubicBezTo>
                          <a:pt x="161449" y="10001"/>
                          <a:pt x="158591" y="7144"/>
                          <a:pt x="154781" y="7144"/>
                        </a:cubicBezTo>
                        <a:lnTo>
                          <a:pt x="150019" y="7144"/>
                        </a:lnTo>
                        <a:cubicBezTo>
                          <a:pt x="146209" y="7144"/>
                          <a:pt x="143351" y="10001"/>
                          <a:pt x="143351" y="13811"/>
                        </a:cubicBezTo>
                        <a:lnTo>
                          <a:pt x="143351" y="70009"/>
                        </a:lnTo>
                        <a:lnTo>
                          <a:pt x="88106" y="70009"/>
                        </a:lnTo>
                        <a:cubicBezTo>
                          <a:pt x="74771" y="70009"/>
                          <a:pt x="64294" y="81439"/>
                          <a:pt x="64294" y="93821"/>
                        </a:cubicBezTo>
                        <a:lnTo>
                          <a:pt x="64294" y="142399"/>
                        </a:lnTo>
                        <a:lnTo>
                          <a:pt x="13811" y="142399"/>
                        </a:lnTo>
                        <a:cubicBezTo>
                          <a:pt x="10001" y="142399"/>
                          <a:pt x="7144" y="145256"/>
                          <a:pt x="7144" y="149066"/>
                        </a:cubicBezTo>
                        <a:lnTo>
                          <a:pt x="7144" y="153829"/>
                        </a:lnTo>
                        <a:cubicBezTo>
                          <a:pt x="7144" y="157639"/>
                          <a:pt x="10001" y="160496"/>
                          <a:pt x="13811" y="160496"/>
                        </a:cubicBezTo>
                        <a:lnTo>
                          <a:pt x="64294" y="160496"/>
                        </a:lnTo>
                        <a:lnTo>
                          <a:pt x="64294" y="185261"/>
                        </a:lnTo>
                        <a:lnTo>
                          <a:pt x="13811" y="185261"/>
                        </a:lnTo>
                        <a:cubicBezTo>
                          <a:pt x="10001" y="185261"/>
                          <a:pt x="7144" y="188119"/>
                          <a:pt x="7144" y="191929"/>
                        </a:cubicBezTo>
                        <a:lnTo>
                          <a:pt x="7144" y="196691"/>
                        </a:lnTo>
                        <a:cubicBezTo>
                          <a:pt x="7144" y="200501"/>
                          <a:pt x="10001" y="203359"/>
                          <a:pt x="13811" y="203359"/>
                        </a:cubicBezTo>
                        <a:lnTo>
                          <a:pt x="64294" y="203359"/>
                        </a:lnTo>
                        <a:lnTo>
                          <a:pt x="64294" y="228124"/>
                        </a:lnTo>
                        <a:lnTo>
                          <a:pt x="13811" y="228124"/>
                        </a:lnTo>
                        <a:cubicBezTo>
                          <a:pt x="10001" y="229076"/>
                          <a:pt x="7144" y="231934"/>
                          <a:pt x="7144" y="235744"/>
                        </a:cubicBezTo>
                        <a:lnTo>
                          <a:pt x="7144" y="240506"/>
                        </a:lnTo>
                        <a:cubicBezTo>
                          <a:pt x="7144" y="244316"/>
                          <a:pt x="10001" y="247174"/>
                          <a:pt x="13811" y="247174"/>
                        </a:cubicBezTo>
                        <a:lnTo>
                          <a:pt x="64294" y="247174"/>
                        </a:lnTo>
                        <a:lnTo>
                          <a:pt x="64294" y="271939"/>
                        </a:lnTo>
                        <a:lnTo>
                          <a:pt x="13811" y="271939"/>
                        </a:lnTo>
                        <a:cubicBezTo>
                          <a:pt x="10001" y="271939"/>
                          <a:pt x="7144" y="274796"/>
                          <a:pt x="7144" y="278606"/>
                        </a:cubicBezTo>
                        <a:lnTo>
                          <a:pt x="7144" y="283369"/>
                        </a:lnTo>
                        <a:cubicBezTo>
                          <a:pt x="7144" y="287179"/>
                          <a:pt x="10001" y="290036"/>
                          <a:pt x="13811" y="290036"/>
                        </a:cubicBezTo>
                        <a:lnTo>
                          <a:pt x="64294" y="290036"/>
                        </a:lnTo>
                        <a:lnTo>
                          <a:pt x="64294" y="314801"/>
                        </a:lnTo>
                        <a:lnTo>
                          <a:pt x="13811" y="314801"/>
                        </a:lnTo>
                        <a:cubicBezTo>
                          <a:pt x="10001" y="314801"/>
                          <a:pt x="7144" y="317659"/>
                          <a:pt x="7144" y="321469"/>
                        </a:cubicBezTo>
                        <a:lnTo>
                          <a:pt x="7144" y="326231"/>
                        </a:lnTo>
                        <a:cubicBezTo>
                          <a:pt x="7144" y="330041"/>
                          <a:pt x="10001" y="332899"/>
                          <a:pt x="13811" y="332899"/>
                        </a:cubicBezTo>
                        <a:lnTo>
                          <a:pt x="64294" y="332899"/>
                        </a:lnTo>
                        <a:lnTo>
                          <a:pt x="64294" y="380524"/>
                        </a:lnTo>
                        <a:cubicBezTo>
                          <a:pt x="64294" y="393859"/>
                          <a:pt x="74771" y="404336"/>
                          <a:pt x="88106" y="404336"/>
                        </a:cubicBezTo>
                        <a:lnTo>
                          <a:pt x="142399" y="404336"/>
                        </a:lnTo>
                        <a:lnTo>
                          <a:pt x="142399" y="461486"/>
                        </a:lnTo>
                        <a:cubicBezTo>
                          <a:pt x="142399" y="465296"/>
                          <a:pt x="145256" y="468154"/>
                          <a:pt x="149066" y="468154"/>
                        </a:cubicBezTo>
                        <a:lnTo>
                          <a:pt x="153829" y="468154"/>
                        </a:lnTo>
                        <a:cubicBezTo>
                          <a:pt x="157639" y="468154"/>
                          <a:pt x="160496" y="465296"/>
                          <a:pt x="160496" y="461486"/>
                        </a:cubicBezTo>
                        <a:lnTo>
                          <a:pt x="160496" y="404336"/>
                        </a:lnTo>
                        <a:lnTo>
                          <a:pt x="185261" y="404336"/>
                        </a:lnTo>
                        <a:lnTo>
                          <a:pt x="185261" y="461486"/>
                        </a:lnTo>
                        <a:cubicBezTo>
                          <a:pt x="185261" y="465296"/>
                          <a:pt x="188119" y="468154"/>
                          <a:pt x="191929" y="468154"/>
                        </a:cubicBezTo>
                        <a:lnTo>
                          <a:pt x="196691" y="468154"/>
                        </a:lnTo>
                        <a:cubicBezTo>
                          <a:pt x="200501" y="468154"/>
                          <a:pt x="203359" y="465296"/>
                          <a:pt x="203359" y="461486"/>
                        </a:cubicBezTo>
                        <a:lnTo>
                          <a:pt x="203359" y="404336"/>
                        </a:lnTo>
                        <a:lnTo>
                          <a:pt x="228124" y="404336"/>
                        </a:lnTo>
                        <a:lnTo>
                          <a:pt x="228124" y="461486"/>
                        </a:lnTo>
                        <a:cubicBezTo>
                          <a:pt x="228124" y="465296"/>
                          <a:pt x="230981" y="468154"/>
                          <a:pt x="234791" y="468154"/>
                        </a:cubicBezTo>
                        <a:lnTo>
                          <a:pt x="239554" y="468154"/>
                        </a:lnTo>
                        <a:cubicBezTo>
                          <a:pt x="243364" y="468154"/>
                          <a:pt x="246221" y="465296"/>
                          <a:pt x="246221" y="461486"/>
                        </a:cubicBezTo>
                        <a:lnTo>
                          <a:pt x="246221" y="404336"/>
                        </a:lnTo>
                        <a:lnTo>
                          <a:pt x="270986" y="404336"/>
                        </a:lnTo>
                        <a:lnTo>
                          <a:pt x="270986" y="461486"/>
                        </a:lnTo>
                        <a:cubicBezTo>
                          <a:pt x="270986" y="465296"/>
                          <a:pt x="273844" y="468154"/>
                          <a:pt x="277654" y="468154"/>
                        </a:cubicBezTo>
                        <a:lnTo>
                          <a:pt x="283369" y="468154"/>
                        </a:lnTo>
                        <a:cubicBezTo>
                          <a:pt x="287179" y="468154"/>
                          <a:pt x="290036" y="465296"/>
                          <a:pt x="290036" y="461486"/>
                        </a:cubicBezTo>
                        <a:lnTo>
                          <a:pt x="290036" y="404336"/>
                        </a:lnTo>
                        <a:lnTo>
                          <a:pt x="314801" y="404336"/>
                        </a:lnTo>
                        <a:lnTo>
                          <a:pt x="314801" y="461486"/>
                        </a:lnTo>
                        <a:cubicBezTo>
                          <a:pt x="314801" y="465296"/>
                          <a:pt x="317659" y="468154"/>
                          <a:pt x="321469" y="468154"/>
                        </a:cubicBezTo>
                        <a:lnTo>
                          <a:pt x="326231" y="468154"/>
                        </a:lnTo>
                        <a:cubicBezTo>
                          <a:pt x="330041" y="468154"/>
                          <a:pt x="332899" y="465296"/>
                          <a:pt x="332899" y="461486"/>
                        </a:cubicBezTo>
                        <a:lnTo>
                          <a:pt x="332899" y="404336"/>
                        </a:lnTo>
                        <a:lnTo>
                          <a:pt x="391001" y="404336"/>
                        </a:lnTo>
                        <a:cubicBezTo>
                          <a:pt x="404336" y="404336"/>
                          <a:pt x="414814" y="393859"/>
                          <a:pt x="414814" y="380524"/>
                        </a:cubicBezTo>
                        <a:lnTo>
                          <a:pt x="414814" y="332899"/>
                        </a:lnTo>
                        <a:lnTo>
                          <a:pt x="461486" y="332899"/>
                        </a:lnTo>
                        <a:cubicBezTo>
                          <a:pt x="465296" y="332899"/>
                          <a:pt x="468154" y="330041"/>
                          <a:pt x="468154" y="326231"/>
                        </a:cubicBezTo>
                        <a:lnTo>
                          <a:pt x="468154" y="321469"/>
                        </a:lnTo>
                        <a:cubicBezTo>
                          <a:pt x="468154" y="317659"/>
                          <a:pt x="465296" y="314801"/>
                          <a:pt x="461486" y="314801"/>
                        </a:cubicBezTo>
                        <a:lnTo>
                          <a:pt x="414814" y="314801"/>
                        </a:lnTo>
                        <a:lnTo>
                          <a:pt x="414814" y="290036"/>
                        </a:lnTo>
                        <a:lnTo>
                          <a:pt x="461486" y="290036"/>
                        </a:lnTo>
                        <a:cubicBezTo>
                          <a:pt x="465296" y="290036"/>
                          <a:pt x="468154" y="287179"/>
                          <a:pt x="468154" y="283369"/>
                        </a:cubicBezTo>
                        <a:lnTo>
                          <a:pt x="468154" y="278606"/>
                        </a:lnTo>
                        <a:cubicBezTo>
                          <a:pt x="468154" y="274796"/>
                          <a:pt x="465296" y="271939"/>
                          <a:pt x="461486" y="271939"/>
                        </a:cubicBezTo>
                        <a:lnTo>
                          <a:pt x="414814" y="271939"/>
                        </a:lnTo>
                        <a:lnTo>
                          <a:pt x="414814" y="247174"/>
                        </a:lnTo>
                        <a:lnTo>
                          <a:pt x="461486" y="247174"/>
                        </a:lnTo>
                        <a:cubicBezTo>
                          <a:pt x="465296" y="247174"/>
                          <a:pt x="468154" y="244316"/>
                          <a:pt x="468154" y="240506"/>
                        </a:cubicBezTo>
                        <a:lnTo>
                          <a:pt x="468154" y="235744"/>
                        </a:lnTo>
                        <a:cubicBezTo>
                          <a:pt x="468154" y="231934"/>
                          <a:pt x="465296" y="229076"/>
                          <a:pt x="461486" y="229076"/>
                        </a:cubicBezTo>
                        <a:lnTo>
                          <a:pt x="414814" y="229076"/>
                        </a:lnTo>
                        <a:lnTo>
                          <a:pt x="414814" y="204311"/>
                        </a:lnTo>
                        <a:lnTo>
                          <a:pt x="461486" y="204311"/>
                        </a:lnTo>
                        <a:cubicBezTo>
                          <a:pt x="465296" y="204311"/>
                          <a:pt x="468154" y="201454"/>
                          <a:pt x="468154" y="197644"/>
                        </a:cubicBezTo>
                        <a:lnTo>
                          <a:pt x="468154" y="192881"/>
                        </a:lnTo>
                        <a:cubicBezTo>
                          <a:pt x="468154" y="189071"/>
                          <a:pt x="465296" y="186214"/>
                          <a:pt x="461486" y="186214"/>
                        </a:cubicBezTo>
                        <a:lnTo>
                          <a:pt x="414814" y="186214"/>
                        </a:lnTo>
                        <a:lnTo>
                          <a:pt x="414814" y="161449"/>
                        </a:lnTo>
                        <a:lnTo>
                          <a:pt x="462439" y="161449"/>
                        </a:ln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9" name="Freeform: Shape 28">
                    <a:extLst>
                      <a:ext uri="{FF2B5EF4-FFF2-40B4-BE49-F238E27FC236}">
                        <a16:creationId xmlns:a16="http://schemas.microsoft.com/office/drawing/2014/main" id="{9A3055F4-5679-F291-B27C-ACFC6822B00E}"/>
                      </a:ext>
                    </a:extLst>
                  </p:cNvPr>
                  <p:cNvSpPr/>
                  <p:nvPr/>
                </p:nvSpPr>
                <p:spPr>
                  <a:xfrm>
                    <a:off x="1855157" y="2765044"/>
                    <a:ext cx="330249" cy="21818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30249" h="218182">
                        <a:moveTo>
                          <a:pt x="117946" y="56554"/>
                        </a:moveTo>
                        <a:lnTo>
                          <a:pt x="94115" y="134987"/>
                        </a:lnTo>
                        <a:lnTo>
                          <a:pt x="142028" y="134987"/>
                        </a:lnTo>
                        <a:close/>
                        <a:moveTo>
                          <a:pt x="262681" y="0"/>
                        </a:moveTo>
                        <a:lnTo>
                          <a:pt x="330249" y="0"/>
                        </a:lnTo>
                        <a:lnTo>
                          <a:pt x="330249" y="218182"/>
                        </a:lnTo>
                        <a:lnTo>
                          <a:pt x="262681" y="218182"/>
                        </a:lnTo>
                        <a:close/>
                        <a:moveTo>
                          <a:pt x="82004" y="0"/>
                        </a:moveTo>
                        <a:lnTo>
                          <a:pt x="155544" y="0"/>
                        </a:lnTo>
                        <a:lnTo>
                          <a:pt x="237529" y="218182"/>
                        </a:lnTo>
                        <a:lnTo>
                          <a:pt x="166929" y="218182"/>
                        </a:lnTo>
                        <a:lnTo>
                          <a:pt x="156013" y="182165"/>
                        </a:lnTo>
                        <a:lnTo>
                          <a:pt x="79472" y="182165"/>
                        </a:lnTo>
                        <a:lnTo>
                          <a:pt x="68837" y="218182"/>
                        </a:lnTo>
                        <a:lnTo>
                          <a:pt x="0" y="21818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BEBC941D-BE70-55A8-601E-0B56A8322DBA}"/>
                  </a:ext>
                </a:extLst>
              </p:cNvPr>
              <p:cNvSpPr/>
              <p:nvPr/>
            </p:nvSpPr>
            <p:spPr>
              <a:xfrm>
                <a:off x="1912556" y="2967547"/>
                <a:ext cx="3799760" cy="1559974"/>
              </a:xfrm>
              <a:custGeom>
                <a:avLst/>
                <a:gdLst>
                  <a:gd name="connsiteX0" fmla="*/ 858917 w 1888549"/>
                  <a:gd name="connsiteY0" fmla="*/ 185738 h 775335"/>
                  <a:gd name="connsiteX1" fmla="*/ 874990 w 1888549"/>
                  <a:gd name="connsiteY1" fmla="*/ 192525 h 775335"/>
                  <a:gd name="connsiteX2" fmla="*/ 876147 w 1888549"/>
                  <a:gd name="connsiteY2" fmla="*/ 195263 h 775335"/>
                  <a:gd name="connsiteX3" fmla="*/ 1272302 w 1888549"/>
                  <a:gd name="connsiteY3" fmla="*/ 195263 h 775335"/>
                  <a:gd name="connsiteX4" fmla="*/ 1449467 w 1888549"/>
                  <a:gd name="connsiteY4" fmla="*/ 372428 h 775335"/>
                  <a:gd name="connsiteX5" fmla="*/ 1529477 w 1888549"/>
                  <a:gd name="connsiteY5" fmla="*/ 372428 h 775335"/>
                  <a:gd name="connsiteX6" fmla="*/ 1598058 w 1888549"/>
                  <a:gd name="connsiteY6" fmla="*/ 265748 h 775335"/>
                  <a:gd name="connsiteX7" fmla="*/ 1790447 w 1888549"/>
                  <a:gd name="connsiteY7" fmla="*/ 265748 h 775335"/>
                  <a:gd name="connsiteX8" fmla="*/ 1793319 w 1888549"/>
                  <a:gd name="connsiteY8" fmla="*/ 262890 h 775335"/>
                  <a:gd name="connsiteX9" fmla="*/ 1796177 w 1888549"/>
                  <a:gd name="connsiteY9" fmla="*/ 265748 h 775335"/>
                  <a:gd name="connsiteX10" fmla="*/ 1888549 w 1888549"/>
                  <a:gd name="connsiteY10" fmla="*/ 265748 h 775335"/>
                  <a:gd name="connsiteX11" fmla="*/ 1888549 w 1888549"/>
                  <a:gd name="connsiteY11" fmla="*/ 291465 h 775335"/>
                  <a:gd name="connsiteX12" fmla="*/ 1800989 w 1888549"/>
                  <a:gd name="connsiteY12" fmla="*/ 291465 h 775335"/>
                  <a:gd name="connsiteX13" fmla="*/ 1614249 w 1888549"/>
                  <a:gd name="connsiteY13" fmla="*/ 479107 h 775335"/>
                  <a:gd name="connsiteX14" fmla="*/ 1321832 w 1888549"/>
                  <a:gd name="connsiteY14" fmla="*/ 479107 h 775335"/>
                  <a:gd name="connsiteX15" fmla="*/ 1088382 w 1888549"/>
                  <a:gd name="connsiteY15" fmla="*/ 747795 h 775335"/>
                  <a:gd name="connsiteX16" fmla="*/ 1090137 w 1888549"/>
                  <a:gd name="connsiteY16" fmla="*/ 752118 h 775335"/>
                  <a:gd name="connsiteX17" fmla="*/ 1083707 w 1888549"/>
                  <a:gd name="connsiteY17" fmla="*/ 768667 h 775335"/>
                  <a:gd name="connsiteX18" fmla="*/ 1067515 w 1888549"/>
                  <a:gd name="connsiteY18" fmla="*/ 775335 h 775335"/>
                  <a:gd name="connsiteX19" fmla="*/ 1051323 w 1888549"/>
                  <a:gd name="connsiteY19" fmla="*/ 768667 h 775335"/>
                  <a:gd name="connsiteX20" fmla="*/ 1044655 w 1888549"/>
                  <a:gd name="connsiteY20" fmla="*/ 752475 h 775335"/>
                  <a:gd name="connsiteX21" fmla="*/ 1051323 w 1888549"/>
                  <a:gd name="connsiteY21" fmla="*/ 736282 h 775335"/>
                  <a:gd name="connsiteX22" fmla="*/ 1067515 w 1888549"/>
                  <a:gd name="connsiteY22" fmla="*/ 729615 h 775335"/>
                  <a:gd name="connsiteX23" fmla="*/ 1069567 w 1888549"/>
                  <a:gd name="connsiteY23" fmla="*/ 730460 h 775335"/>
                  <a:gd name="connsiteX24" fmla="*/ 1310402 w 1888549"/>
                  <a:gd name="connsiteY24" fmla="*/ 452437 h 775335"/>
                  <a:gd name="connsiteX25" fmla="*/ 1602819 w 1888549"/>
                  <a:gd name="connsiteY25" fmla="*/ 452437 h 775335"/>
                  <a:gd name="connsiteX26" fmla="*/ 1764600 w 1888549"/>
                  <a:gd name="connsiteY26" fmla="*/ 291465 h 775335"/>
                  <a:gd name="connsiteX27" fmla="*/ 1611392 w 1888549"/>
                  <a:gd name="connsiteY27" fmla="*/ 291465 h 775335"/>
                  <a:gd name="connsiteX28" fmla="*/ 1542813 w 1888549"/>
                  <a:gd name="connsiteY28" fmla="*/ 398145 h 775335"/>
                  <a:gd name="connsiteX29" fmla="*/ 1442800 w 1888549"/>
                  <a:gd name="connsiteY29" fmla="*/ 398145 h 775335"/>
                  <a:gd name="connsiteX30" fmla="*/ 1440895 w 1888549"/>
                  <a:gd name="connsiteY30" fmla="*/ 400050 h 775335"/>
                  <a:gd name="connsiteX31" fmla="*/ 1438990 w 1888549"/>
                  <a:gd name="connsiteY31" fmla="*/ 398145 h 775335"/>
                  <a:gd name="connsiteX32" fmla="*/ 1159908 w 1888549"/>
                  <a:gd name="connsiteY32" fmla="*/ 398145 h 775335"/>
                  <a:gd name="connsiteX33" fmla="*/ 1135200 w 1888549"/>
                  <a:gd name="connsiteY33" fmla="*/ 368334 h 775335"/>
                  <a:gd name="connsiteX34" fmla="*/ 1064657 w 1888549"/>
                  <a:gd name="connsiteY34" fmla="*/ 438150 h 775335"/>
                  <a:gd name="connsiteX35" fmla="*/ 814637 w 1888549"/>
                  <a:gd name="connsiteY35" fmla="*/ 438150 h 775335"/>
                  <a:gd name="connsiteX36" fmla="*/ 813078 w 1888549"/>
                  <a:gd name="connsiteY36" fmla="*/ 441842 h 775335"/>
                  <a:gd name="connsiteX37" fmla="*/ 797005 w 1888549"/>
                  <a:gd name="connsiteY37" fmla="*/ 448628 h 775335"/>
                  <a:gd name="connsiteX38" fmla="*/ 774145 w 1888549"/>
                  <a:gd name="connsiteY38" fmla="*/ 425768 h 775335"/>
                  <a:gd name="connsiteX39" fmla="*/ 797005 w 1888549"/>
                  <a:gd name="connsiteY39" fmla="*/ 402908 h 775335"/>
                  <a:gd name="connsiteX40" fmla="*/ 813078 w 1888549"/>
                  <a:gd name="connsiteY40" fmla="*/ 409695 h 775335"/>
                  <a:gd name="connsiteX41" fmla="*/ 814234 w 1888549"/>
                  <a:gd name="connsiteY41" fmla="*/ 412432 h 775335"/>
                  <a:gd name="connsiteX42" fmla="*/ 1053227 w 1888549"/>
                  <a:gd name="connsiteY42" fmla="*/ 412432 h 775335"/>
                  <a:gd name="connsiteX43" fmla="*/ 1118035 w 1888549"/>
                  <a:gd name="connsiteY43" fmla="*/ 347625 h 775335"/>
                  <a:gd name="connsiteX44" fmla="*/ 1072278 w 1888549"/>
                  <a:gd name="connsiteY44" fmla="*/ 292418 h 775335"/>
                  <a:gd name="connsiteX45" fmla="*/ 1019035 w 1888549"/>
                  <a:gd name="connsiteY45" fmla="*/ 292418 h 775335"/>
                  <a:gd name="connsiteX46" fmla="*/ 929403 w 1888549"/>
                  <a:gd name="connsiteY46" fmla="*/ 382905 h 775335"/>
                  <a:gd name="connsiteX47" fmla="*/ 662702 w 1888549"/>
                  <a:gd name="connsiteY47" fmla="*/ 382905 h 775335"/>
                  <a:gd name="connsiteX48" fmla="*/ 493157 w 1888549"/>
                  <a:gd name="connsiteY48" fmla="*/ 552450 h 775335"/>
                  <a:gd name="connsiteX49" fmla="*/ 321708 w 1888549"/>
                  <a:gd name="connsiteY49" fmla="*/ 552450 h 775335"/>
                  <a:gd name="connsiteX50" fmla="*/ 43766 w 1888549"/>
                  <a:gd name="connsiteY50" fmla="*/ 694962 h 775335"/>
                  <a:gd name="connsiteX51" fmla="*/ 38814 w 1888549"/>
                  <a:gd name="connsiteY51" fmla="*/ 707707 h 775335"/>
                  <a:gd name="connsiteX52" fmla="*/ 22622 w 1888549"/>
                  <a:gd name="connsiteY52" fmla="*/ 714375 h 775335"/>
                  <a:gd name="connsiteX53" fmla="*/ 6429 w 1888549"/>
                  <a:gd name="connsiteY53" fmla="*/ 707707 h 775335"/>
                  <a:gd name="connsiteX54" fmla="*/ 6429 w 1888549"/>
                  <a:gd name="connsiteY54" fmla="*/ 675322 h 775335"/>
                  <a:gd name="connsiteX55" fmla="*/ 22622 w 1888549"/>
                  <a:gd name="connsiteY55" fmla="*/ 668655 h 775335"/>
                  <a:gd name="connsiteX56" fmla="*/ 31555 w 1888549"/>
                  <a:gd name="connsiteY56" fmla="*/ 672333 h 775335"/>
                  <a:gd name="connsiteX57" fmla="*/ 314088 w 1888549"/>
                  <a:gd name="connsiteY57" fmla="*/ 526733 h 775335"/>
                  <a:gd name="connsiteX58" fmla="*/ 481728 w 1888549"/>
                  <a:gd name="connsiteY58" fmla="*/ 526733 h 775335"/>
                  <a:gd name="connsiteX59" fmla="*/ 652224 w 1888549"/>
                  <a:gd name="connsiteY59" fmla="*/ 356235 h 775335"/>
                  <a:gd name="connsiteX60" fmla="*/ 917972 w 1888549"/>
                  <a:gd name="connsiteY60" fmla="*/ 356235 h 775335"/>
                  <a:gd name="connsiteX61" fmla="*/ 982448 w 1888549"/>
                  <a:gd name="connsiteY61" fmla="*/ 292418 h 775335"/>
                  <a:gd name="connsiteX62" fmla="*/ 487443 w 1888549"/>
                  <a:gd name="connsiteY62" fmla="*/ 292418 h 775335"/>
                  <a:gd name="connsiteX63" fmla="*/ 137060 w 1888549"/>
                  <a:gd name="connsiteY63" fmla="*/ 470305 h 775335"/>
                  <a:gd name="connsiteX64" fmla="*/ 132160 w 1888549"/>
                  <a:gd name="connsiteY64" fmla="*/ 482917 h 775335"/>
                  <a:gd name="connsiteX65" fmla="*/ 115968 w 1888549"/>
                  <a:gd name="connsiteY65" fmla="*/ 489585 h 775335"/>
                  <a:gd name="connsiteX66" fmla="*/ 99775 w 1888549"/>
                  <a:gd name="connsiteY66" fmla="*/ 482917 h 775335"/>
                  <a:gd name="connsiteX67" fmla="*/ 99775 w 1888549"/>
                  <a:gd name="connsiteY67" fmla="*/ 450532 h 775335"/>
                  <a:gd name="connsiteX68" fmla="*/ 115968 w 1888549"/>
                  <a:gd name="connsiteY68" fmla="*/ 443865 h 775335"/>
                  <a:gd name="connsiteX69" fmla="*/ 125063 w 1888549"/>
                  <a:gd name="connsiteY69" fmla="*/ 447610 h 775335"/>
                  <a:gd name="connsiteX70" fmla="*/ 479823 w 1888549"/>
                  <a:gd name="connsiteY70" fmla="*/ 266700 h 775335"/>
                  <a:gd name="connsiteX71" fmla="*/ 1008431 w 1888549"/>
                  <a:gd name="connsiteY71" fmla="*/ 266700 h 775335"/>
                  <a:gd name="connsiteX72" fmla="*/ 1011317 w 1888549"/>
                  <a:gd name="connsiteY72" fmla="*/ 263843 h 775335"/>
                  <a:gd name="connsiteX73" fmla="*/ 1014174 w 1888549"/>
                  <a:gd name="connsiteY73" fmla="*/ 266700 h 775335"/>
                  <a:gd name="connsiteX74" fmla="*/ 1084660 w 1888549"/>
                  <a:gd name="connsiteY74" fmla="*/ 266700 h 775335"/>
                  <a:gd name="connsiteX75" fmla="*/ 1136151 w 1888549"/>
                  <a:gd name="connsiteY75" fmla="*/ 329508 h 775335"/>
                  <a:gd name="connsiteX76" fmla="*/ 1137999 w 1888549"/>
                  <a:gd name="connsiteY76" fmla="*/ 327660 h 775335"/>
                  <a:gd name="connsiteX77" fmla="*/ 1157049 w 1888549"/>
                  <a:gd name="connsiteY77" fmla="*/ 346710 h 775335"/>
                  <a:gd name="connsiteX78" fmla="*/ 1153297 w 1888549"/>
                  <a:gd name="connsiteY78" fmla="*/ 350423 h 775335"/>
                  <a:gd name="connsiteX79" fmla="*/ 1171338 w 1888549"/>
                  <a:gd name="connsiteY79" fmla="*/ 372428 h 775335"/>
                  <a:gd name="connsiteX80" fmla="*/ 1413273 w 1888549"/>
                  <a:gd name="connsiteY80" fmla="*/ 372428 h 775335"/>
                  <a:gd name="connsiteX81" fmla="*/ 1261825 w 1888549"/>
                  <a:gd name="connsiteY81" fmla="*/ 220980 h 775335"/>
                  <a:gd name="connsiteX82" fmla="*/ 876549 w 1888549"/>
                  <a:gd name="connsiteY82" fmla="*/ 220980 h 775335"/>
                  <a:gd name="connsiteX83" fmla="*/ 874990 w 1888549"/>
                  <a:gd name="connsiteY83" fmla="*/ 224672 h 775335"/>
                  <a:gd name="connsiteX84" fmla="*/ 858917 w 1888549"/>
                  <a:gd name="connsiteY84" fmla="*/ 231458 h 775335"/>
                  <a:gd name="connsiteX85" fmla="*/ 836057 w 1888549"/>
                  <a:gd name="connsiteY85" fmla="*/ 208598 h 775335"/>
                  <a:gd name="connsiteX86" fmla="*/ 858917 w 1888549"/>
                  <a:gd name="connsiteY86" fmla="*/ 185738 h 775335"/>
                  <a:gd name="connsiteX87" fmla="*/ 271226 w 1888549"/>
                  <a:gd name="connsiteY87" fmla="*/ 0 h 775335"/>
                  <a:gd name="connsiteX88" fmla="*/ 287390 w 1888549"/>
                  <a:gd name="connsiteY88" fmla="*/ 6695 h 775335"/>
                  <a:gd name="connsiteX89" fmla="*/ 288562 w 1888549"/>
                  <a:gd name="connsiteY89" fmla="*/ 9525 h 775335"/>
                  <a:gd name="connsiteX90" fmla="*/ 369333 w 1888549"/>
                  <a:gd name="connsiteY90" fmla="*/ 9525 h 775335"/>
                  <a:gd name="connsiteX91" fmla="*/ 489348 w 1888549"/>
                  <a:gd name="connsiteY91" fmla="*/ 130492 h 775335"/>
                  <a:gd name="connsiteX92" fmla="*/ 1072278 w 1888549"/>
                  <a:gd name="connsiteY92" fmla="*/ 130492 h 775335"/>
                  <a:gd name="connsiteX93" fmla="*/ 1139905 w 1888549"/>
                  <a:gd name="connsiteY93" fmla="*/ 23812 h 775335"/>
                  <a:gd name="connsiteX94" fmla="*/ 1284828 w 1888549"/>
                  <a:gd name="connsiteY94" fmla="*/ 23812 h 775335"/>
                  <a:gd name="connsiteX95" fmla="*/ 1287542 w 1888549"/>
                  <a:gd name="connsiteY95" fmla="*/ 20955 h 775335"/>
                  <a:gd name="connsiteX96" fmla="*/ 1290384 w 1888549"/>
                  <a:gd name="connsiteY96" fmla="*/ 23812 h 775335"/>
                  <a:gd name="connsiteX97" fmla="*/ 1553289 w 1888549"/>
                  <a:gd name="connsiteY97" fmla="*/ 23812 h 775335"/>
                  <a:gd name="connsiteX98" fmla="*/ 1612344 w 1888549"/>
                  <a:gd name="connsiteY98" fmla="*/ 131445 h 775335"/>
                  <a:gd name="connsiteX99" fmla="*/ 1888549 w 1888549"/>
                  <a:gd name="connsiteY99" fmla="*/ 131445 h 775335"/>
                  <a:gd name="connsiteX100" fmla="*/ 1888549 w 1888549"/>
                  <a:gd name="connsiteY100" fmla="*/ 157162 h 775335"/>
                  <a:gd name="connsiteX101" fmla="*/ 1598058 w 1888549"/>
                  <a:gd name="connsiteY101" fmla="*/ 157162 h 775335"/>
                  <a:gd name="connsiteX102" fmla="*/ 1539002 w 1888549"/>
                  <a:gd name="connsiteY102" fmla="*/ 50482 h 775335"/>
                  <a:gd name="connsiteX103" fmla="*/ 1316918 w 1888549"/>
                  <a:gd name="connsiteY103" fmla="*/ 50482 h 775335"/>
                  <a:gd name="connsiteX104" fmla="*/ 1472327 w 1888549"/>
                  <a:gd name="connsiteY104" fmla="*/ 206692 h 775335"/>
                  <a:gd name="connsiteX105" fmla="*/ 1888549 w 1888549"/>
                  <a:gd name="connsiteY105" fmla="*/ 206692 h 775335"/>
                  <a:gd name="connsiteX106" fmla="*/ 1888549 w 1888549"/>
                  <a:gd name="connsiteY106" fmla="*/ 233054 h 775335"/>
                  <a:gd name="connsiteX107" fmla="*/ 1461850 w 1888549"/>
                  <a:gd name="connsiteY107" fmla="*/ 232410 h 775335"/>
                  <a:gd name="connsiteX108" fmla="*/ 1279922 w 1888549"/>
                  <a:gd name="connsiteY108" fmla="*/ 50482 h 775335"/>
                  <a:gd name="connsiteX109" fmla="*/ 1153240 w 1888549"/>
                  <a:gd name="connsiteY109" fmla="*/ 50482 h 775335"/>
                  <a:gd name="connsiteX110" fmla="*/ 1085613 w 1888549"/>
                  <a:gd name="connsiteY110" fmla="*/ 156210 h 775335"/>
                  <a:gd name="connsiteX111" fmla="*/ 478870 w 1888549"/>
                  <a:gd name="connsiteY111" fmla="*/ 156210 h 775335"/>
                  <a:gd name="connsiteX112" fmla="*/ 357903 w 1888549"/>
                  <a:gd name="connsiteY112" fmla="*/ 36195 h 775335"/>
                  <a:gd name="connsiteX113" fmla="*/ 288562 w 1888549"/>
                  <a:gd name="connsiteY113" fmla="*/ 36195 h 775335"/>
                  <a:gd name="connsiteX114" fmla="*/ 287390 w 1888549"/>
                  <a:gd name="connsiteY114" fmla="*/ 39024 h 775335"/>
                  <a:gd name="connsiteX115" fmla="*/ 271226 w 1888549"/>
                  <a:gd name="connsiteY115" fmla="*/ 45720 h 775335"/>
                  <a:gd name="connsiteX116" fmla="*/ 248366 w 1888549"/>
                  <a:gd name="connsiteY116" fmla="*/ 22860 h 775335"/>
                  <a:gd name="connsiteX117" fmla="*/ 271226 w 1888549"/>
                  <a:gd name="connsiteY117" fmla="*/ 0 h 775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</a:cxnLst>
                <a:rect l="l" t="t" r="r" b="b"/>
                <a:pathLst>
                  <a:path w="1888549" h="775335">
                    <a:moveTo>
                      <a:pt x="858917" y="185738"/>
                    </a:moveTo>
                    <a:cubicBezTo>
                      <a:pt x="865108" y="185738"/>
                      <a:pt x="870823" y="188357"/>
                      <a:pt x="874990" y="192525"/>
                    </a:cubicBezTo>
                    <a:lnTo>
                      <a:pt x="876147" y="195263"/>
                    </a:lnTo>
                    <a:lnTo>
                      <a:pt x="1272302" y="195263"/>
                    </a:lnTo>
                    <a:lnTo>
                      <a:pt x="1449467" y="372428"/>
                    </a:lnTo>
                    <a:lnTo>
                      <a:pt x="1529477" y="372428"/>
                    </a:lnTo>
                    <a:lnTo>
                      <a:pt x="1598058" y="265748"/>
                    </a:lnTo>
                    <a:lnTo>
                      <a:pt x="1790447" y="265748"/>
                    </a:lnTo>
                    <a:lnTo>
                      <a:pt x="1793319" y="262890"/>
                    </a:lnTo>
                    <a:lnTo>
                      <a:pt x="1796177" y="265748"/>
                    </a:lnTo>
                    <a:lnTo>
                      <a:pt x="1888549" y="265748"/>
                    </a:lnTo>
                    <a:lnTo>
                      <a:pt x="1888549" y="291465"/>
                    </a:lnTo>
                    <a:lnTo>
                      <a:pt x="1800989" y="291465"/>
                    </a:lnTo>
                    <a:lnTo>
                      <a:pt x="1614249" y="479107"/>
                    </a:lnTo>
                    <a:lnTo>
                      <a:pt x="1321832" y="479107"/>
                    </a:lnTo>
                    <a:lnTo>
                      <a:pt x="1088382" y="747795"/>
                    </a:lnTo>
                    <a:lnTo>
                      <a:pt x="1090137" y="752118"/>
                    </a:lnTo>
                    <a:cubicBezTo>
                      <a:pt x="1090137" y="757952"/>
                      <a:pt x="1087994" y="763905"/>
                      <a:pt x="1083707" y="768667"/>
                    </a:cubicBezTo>
                    <a:cubicBezTo>
                      <a:pt x="1078946" y="773430"/>
                      <a:pt x="1073230" y="775335"/>
                      <a:pt x="1067515" y="775335"/>
                    </a:cubicBezTo>
                    <a:cubicBezTo>
                      <a:pt x="1061801" y="775335"/>
                      <a:pt x="1056085" y="773430"/>
                      <a:pt x="1051323" y="768667"/>
                    </a:cubicBezTo>
                    <a:cubicBezTo>
                      <a:pt x="1046561" y="764857"/>
                      <a:pt x="1044655" y="759142"/>
                      <a:pt x="1044655" y="752475"/>
                    </a:cubicBezTo>
                    <a:cubicBezTo>
                      <a:pt x="1044655" y="746760"/>
                      <a:pt x="1046561" y="741045"/>
                      <a:pt x="1051323" y="736282"/>
                    </a:cubicBezTo>
                    <a:cubicBezTo>
                      <a:pt x="1055133" y="732472"/>
                      <a:pt x="1060848" y="729615"/>
                      <a:pt x="1067515" y="729615"/>
                    </a:cubicBezTo>
                    <a:lnTo>
                      <a:pt x="1069567" y="730460"/>
                    </a:lnTo>
                    <a:lnTo>
                      <a:pt x="1310402" y="452437"/>
                    </a:lnTo>
                    <a:lnTo>
                      <a:pt x="1602819" y="452437"/>
                    </a:lnTo>
                    <a:lnTo>
                      <a:pt x="1764600" y="291465"/>
                    </a:lnTo>
                    <a:lnTo>
                      <a:pt x="1611392" y="291465"/>
                    </a:lnTo>
                    <a:lnTo>
                      <a:pt x="1542813" y="398145"/>
                    </a:lnTo>
                    <a:lnTo>
                      <a:pt x="1442800" y="398145"/>
                    </a:lnTo>
                    <a:lnTo>
                      <a:pt x="1440895" y="400050"/>
                    </a:lnTo>
                    <a:lnTo>
                      <a:pt x="1438990" y="398145"/>
                    </a:lnTo>
                    <a:lnTo>
                      <a:pt x="1159908" y="398145"/>
                    </a:lnTo>
                    <a:lnTo>
                      <a:pt x="1135200" y="368334"/>
                    </a:lnTo>
                    <a:lnTo>
                      <a:pt x="1064657" y="438150"/>
                    </a:lnTo>
                    <a:lnTo>
                      <a:pt x="814637" y="438150"/>
                    </a:lnTo>
                    <a:lnTo>
                      <a:pt x="813078" y="441842"/>
                    </a:lnTo>
                    <a:cubicBezTo>
                      <a:pt x="808911" y="446009"/>
                      <a:pt x="803196" y="448628"/>
                      <a:pt x="797005" y="448628"/>
                    </a:cubicBezTo>
                    <a:cubicBezTo>
                      <a:pt x="784622" y="448628"/>
                      <a:pt x="774145" y="438150"/>
                      <a:pt x="774145" y="425768"/>
                    </a:cubicBezTo>
                    <a:cubicBezTo>
                      <a:pt x="774145" y="413385"/>
                      <a:pt x="784622" y="402908"/>
                      <a:pt x="797005" y="402908"/>
                    </a:cubicBezTo>
                    <a:cubicBezTo>
                      <a:pt x="803196" y="402908"/>
                      <a:pt x="808911" y="405527"/>
                      <a:pt x="813078" y="409695"/>
                    </a:cubicBezTo>
                    <a:lnTo>
                      <a:pt x="814234" y="412432"/>
                    </a:lnTo>
                    <a:lnTo>
                      <a:pt x="1053227" y="412432"/>
                    </a:lnTo>
                    <a:lnTo>
                      <a:pt x="1118035" y="347625"/>
                    </a:lnTo>
                    <a:lnTo>
                      <a:pt x="1072278" y="292418"/>
                    </a:lnTo>
                    <a:lnTo>
                      <a:pt x="1019035" y="292418"/>
                    </a:lnTo>
                    <a:lnTo>
                      <a:pt x="929403" y="382905"/>
                    </a:lnTo>
                    <a:lnTo>
                      <a:pt x="662702" y="382905"/>
                    </a:lnTo>
                    <a:lnTo>
                      <a:pt x="493157" y="552450"/>
                    </a:lnTo>
                    <a:lnTo>
                      <a:pt x="321708" y="552450"/>
                    </a:lnTo>
                    <a:lnTo>
                      <a:pt x="43766" y="694962"/>
                    </a:lnTo>
                    <a:lnTo>
                      <a:pt x="38814" y="707707"/>
                    </a:lnTo>
                    <a:cubicBezTo>
                      <a:pt x="34052" y="711517"/>
                      <a:pt x="28337" y="714375"/>
                      <a:pt x="22622" y="714375"/>
                    </a:cubicBezTo>
                    <a:cubicBezTo>
                      <a:pt x="16907" y="714375"/>
                      <a:pt x="11192" y="712470"/>
                      <a:pt x="6429" y="707707"/>
                    </a:cubicBezTo>
                    <a:cubicBezTo>
                      <a:pt x="-2143" y="699135"/>
                      <a:pt x="-2143" y="684847"/>
                      <a:pt x="6429" y="675322"/>
                    </a:cubicBezTo>
                    <a:cubicBezTo>
                      <a:pt x="10239" y="670560"/>
                      <a:pt x="15954" y="668655"/>
                      <a:pt x="22622" y="668655"/>
                    </a:cubicBezTo>
                    <a:lnTo>
                      <a:pt x="31555" y="672333"/>
                    </a:lnTo>
                    <a:lnTo>
                      <a:pt x="314088" y="526733"/>
                    </a:lnTo>
                    <a:lnTo>
                      <a:pt x="481728" y="526733"/>
                    </a:lnTo>
                    <a:lnTo>
                      <a:pt x="652224" y="356235"/>
                    </a:lnTo>
                    <a:lnTo>
                      <a:pt x="917972" y="356235"/>
                    </a:lnTo>
                    <a:lnTo>
                      <a:pt x="982448" y="292418"/>
                    </a:lnTo>
                    <a:lnTo>
                      <a:pt x="487443" y="292418"/>
                    </a:lnTo>
                    <a:lnTo>
                      <a:pt x="137060" y="470305"/>
                    </a:lnTo>
                    <a:lnTo>
                      <a:pt x="132160" y="482917"/>
                    </a:lnTo>
                    <a:cubicBezTo>
                      <a:pt x="127398" y="486727"/>
                      <a:pt x="121683" y="489585"/>
                      <a:pt x="115968" y="489585"/>
                    </a:cubicBezTo>
                    <a:cubicBezTo>
                      <a:pt x="110253" y="489585"/>
                      <a:pt x="104538" y="487680"/>
                      <a:pt x="99775" y="482917"/>
                    </a:cubicBezTo>
                    <a:cubicBezTo>
                      <a:pt x="91203" y="474345"/>
                      <a:pt x="91203" y="460057"/>
                      <a:pt x="99775" y="450532"/>
                    </a:cubicBezTo>
                    <a:cubicBezTo>
                      <a:pt x="104538" y="445770"/>
                      <a:pt x="109300" y="443865"/>
                      <a:pt x="115968" y="443865"/>
                    </a:cubicBezTo>
                    <a:lnTo>
                      <a:pt x="125063" y="447610"/>
                    </a:lnTo>
                    <a:lnTo>
                      <a:pt x="479823" y="266700"/>
                    </a:lnTo>
                    <a:lnTo>
                      <a:pt x="1008431" y="266700"/>
                    </a:lnTo>
                    <a:lnTo>
                      <a:pt x="1011317" y="263843"/>
                    </a:lnTo>
                    <a:lnTo>
                      <a:pt x="1014174" y="266700"/>
                    </a:lnTo>
                    <a:lnTo>
                      <a:pt x="1084660" y="266700"/>
                    </a:lnTo>
                    <a:lnTo>
                      <a:pt x="1136151" y="329508"/>
                    </a:lnTo>
                    <a:lnTo>
                      <a:pt x="1137999" y="327660"/>
                    </a:lnTo>
                    <a:lnTo>
                      <a:pt x="1157049" y="346710"/>
                    </a:lnTo>
                    <a:lnTo>
                      <a:pt x="1153297" y="350423"/>
                    </a:lnTo>
                    <a:lnTo>
                      <a:pt x="1171338" y="372428"/>
                    </a:lnTo>
                    <a:lnTo>
                      <a:pt x="1413273" y="372428"/>
                    </a:lnTo>
                    <a:lnTo>
                      <a:pt x="1261825" y="220980"/>
                    </a:lnTo>
                    <a:lnTo>
                      <a:pt x="876549" y="220980"/>
                    </a:lnTo>
                    <a:lnTo>
                      <a:pt x="874990" y="224672"/>
                    </a:lnTo>
                    <a:cubicBezTo>
                      <a:pt x="870823" y="228839"/>
                      <a:pt x="865108" y="231458"/>
                      <a:pt x="858917" y="231458"/>
                    </a:cubicBezTo>
                    <a:cubicBezTo>
                      <a:pt x="846534" y="231458"/>
                      <a:pt x="836057" y="220980"/>
                      <a:pt x="836057" y="208598"/>
                    </a:cubicBezTo>
                    <a:cubicBezTo>
                      <a:pt x="836057" y="196215"/>
                      <a:pt x="846534" y="185738"/>
                      <a:pt x="858917" y="185738"/>
                    </a:cubicBezTo>
                    <a:close/>
                    <a:moveTo>
                      <a:pt x="271226" y="0"/>
                    </a:moveTo>
                    <a:cubicBezTo>
                      <a:pt x="277538" y="0"/>
                      <a:pt x="283253" y="2559"/>
                      <a:pt x="287390" y="6695"/>
                    </a:cubicBezTo>
                    <a:lnTo>
                      <a:pt x="288562" y="9525"/>
                    </a:lnTo>
                    <a:lnTo>
                      <a:pt x="369333" y="9525"/>
                    </a:lnTo>
                    <a:lnTo>
                      <a:pt x="489348" y="130492"/>
                    </a:lnTo>
                    <a:lnTo>
                      <a:pt x="1072278" y="130492"/>
                    </a:lnTo>
                    <a:lnTo>
                      <a:pt x="1139905" y="23812"/>
                    </a:lnTo>
                    <a:lnTo>
                      <a:pt x="1284828" y="23812"/>
                    </a:lnTo>
                    <a:lnTo>
                      <a:pt x="1287542" y="20955"/>
                    </a:lnTo>
                    <a:lnTo>
                      <a:pt x="1290384" y="23812"/>
                    </a:lnTo>
                    <a:lnTo>
                      <a:pt x="1553289" y="23812"/>
                    </a:lnTo>
                    <a:lnTo>
                      <a:pt x="1612344" y="131445"/>
                    </a:lnTo>
                    <a:lnTo>
                      <a:pt x="1888549" y="131445"/>
                    </a:lnTo>
                    <a:lnTo>
                      <a:pt x="1888549" y="157162"/>
                    </a:lnTo>
                    <a:lnTo>
                      <a:pt x="1598058" y="157162"/>
                    </a:lnTo>
                    <a:lnTo>
                      <a:pt x="1539002" y="50482"/>
                    </a:lnTo>
                    <a:lnTo>
                      <a:pt x="1316918" y="50482"/>
                    </a:lnTo>
                    <a:lnTo>
                      <a:pt x="1472327" y="206692"/>
                    </a:lnTo>
                    <a:lnTo>
                      <a:pt x="1888549" y="206692"/>
                    </a:lnTo>
                    <a:lnTo>
                      <a:pt x="1888549" y="233054"/>
                    </a:lnTo>
                    <a:lnTo>
                      <a:pt x="1461850" y="232410"/>
                    </a:lnTo>
                    <a:lnTo>
                      <a:pt x="1279922" y="50482"/>
                    </a:lnTo>
                    <a:lnTo>
                      <a:pt x="1153240" y="50482"/>
                    </a:lnTo>
                    <a:lnTo>
                      <a:pt x="1085613" y="156210"/>
                    </a:lnTo>
                    <a:lnTo>
                      <a:pt x="478870" y="156210"/>
                    </a:lnTo>
                    <a:lnTo>
                      <a:pt x="357903" y="36195"/>
                    </a:lnTo>
                    <a:lnTo>
                      <a:pt x="288562" y="36195"/>
                    </a:lnTo>
                    <a:lnTo>
                      <a:pt x="287390" y="39024"/>
                    </a:lnTo>
                    <a:cubicBezTo>
                      <a:pt x="283253" y="43161"/>
                      <a:pt x="277538" y="45720"/>
                      <a:pt x="271226" y="45720"/>
                    </a:cubicBezTo>
                    <a:cubicBezTo>
                      <a:pt x="258601" y="45720"/>
                      <a:pt x="248366" y="35485"/>
                      <a:pt x="248366" y="22860"/>
                    </a:cubicBezTo>
                    <a:cubicBezTo>
                      <a:pt x="248366" y="10235"/>
                      <a:pt x="258601" y="0"/>
                      <a:pt x="271226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F6FAA8AD-C93F-D91B-FF67-1AF049F1FBA7}"/>
                  </a:ext>
                </a:extLst>
              </p:cNvPr>
              <p:cNvSpPr/>
              <p:nvPr/>
            </p:nvSpPr>
            <p:spPr>
              <a:xfrm>
                <a:off x="1093177" y="4613033"/>
                <a:ext cx="10005646" cy="6770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" name="자유형: 도형 47">
              <a:extLst>
                <a:ext uri="{FF2B5EF4-FFF2-40B4-BE49-F238E27FC236}">
                  <a16:creationId xmlns:a16="http://schemas.microsoft.com/office/drawing/2014/main" id="{5BAA2A81-FAF3-A74A-50B5-FC7342366A21}"/>
                </a:ext>
              </a:extLst>
            </p:cNvPr>
            <p:cNvSpPr/>
            <p:nvPr/>
          </p:nvSpPr>
          <p:spPr>
            <a:xfrm>
              <a:off x="5648102" y="2261455"/>
              <a:ext cx="1119842" cy="1117535"/>
            </a:xfrm>
            <a:custGeom>
              <a:avLst/>
              <a:gdLst>
                <a:gd name="connsiteX0" fmla="*/ 239594 w 587346"/>
                <a:gd name="connsiteY0" fmla="*/ 254248 h 586136"/>
                <a:gd name="connsiteX1" fmla="*/ 260365 w 587346"/>
                <a:gd name="connsiteY1" fmla="*/ 321898 h 586136"/>
                <a:gd name="connsiteX2" fmla="*/ 219039 w 587346"/>
                <a:gd name="connsiteY2" fmla="*/ 321898 h 586136"/>
                <a:gd name="connsiteX3" fmla="*/ 364429 w 587346"/>
                <a:gd name="connsiteY3" fmla="*/ 205470 h 586136"/>
                <a:gd name="connsiteX4" fmla="*/ 364429 w 587346"/>
                <a:gd name="connsiteY4" fmla="*/ 393654 h 586136"/>
                <a:gd name="connsiteX5" fmla="*/ 422707 w 587346"/>
                <a:gd name="connsiteY5" fmla="*/ 393654 h 586136"/>
                <a:gd name="connsiteX6" fmla="*/ 422707 w 587346"/>
                <a:gd name="connsiteY6" fmla="*/ 205470 h 586136"/>
                <a:gd name="connsiteX7" fmla="*/ 208593 w 587346"/>
                <a:gd name="connsiteY7" fmla="*/ 205470 h 586136"/>
                <a:gd name="connsiteX8" fmla="*/ 137864 w 587346"/>
                <a:gd name="connsiteY8" fmla="*/ 393654 h 586136"/>
                <a:gd name="connsiteX9" fmla="*/ 197237 w 587346"/>
                <a:gd name="connsiteY9" fmla="*/ 393654 h 586136"/>
                <a:gd name="connsiteX10" fmla="*/ 206410 w 587346"/>
                <a:gd name="connsiteY10" fmla="*/ 362589 h 586136"/>
                <a:gd name="connsiteX11" fmla="*/ 272427 w 587346"/>
                <a:gd name="connsiteY11" fmla="*/ 362589 h 586136"/>
                <a:gd name="connsiteX12" fmla="*/ 281842 w 587346"/>
                <a:gd name="connsiteY12" fmla="*/ 393654 h 586136"/>
                <a:gd name="connsiteX13" fmla="*/ 342735 w 587346"/>
                <a:gd name="connsiteY13" fmla="*/ 393654 h 586136"/>
                <a:gd name="connsiteX14" fmla="*/ 272022 w 587346"/>
                <a:gd name="connsiteY14" fmla="*/ 205470 h 586136"/>
                <a:gd name="connsiteX15" fmla="*/ 181654 w 587346"/>
                <a:gd name="connsiteY15" fmla="*/ 0 h 586136"/>
                <a:gd name="connsiteX16" fmla="*/ 187708 w 587346"/>
                <a:gd name="connsiteY16" fmla="*/ 0 h 586136"/>
                <a:gd name="connsiteX17" fmla="*/ 196186 w 587346"/>
                <a:gd name="connsiteY17" fmla="*/ 8477 h 586136"/>
                <a:gd name="connsiteX18" fmla="*/ 196186 w 587346"/>
                <a:gd name="connsiteY18" fmla="*/ 79928 h 586136"/>
                <a:gd name="connsiteX19" fmla="*/ 227673 w 587346"/>
                <a:gd name="connsiteY19" fmla="*/ 79928 h 586136"/>
                <a:gd name="connsiteX20" fmla="*/ 227673 w 587346"/>
                <a:gd name="connsiteY20" fmla="*/ 8477 h 586136"/>
                <a:gd name="connsiteX21" fmla="*/ 236149 w 587346"/>
                <a:gd name="connsiteY21" fmla="*/ 0 h 586136"/>
                <a:gd name="connsiteX22" fmla="*/ 242205 w 587346"/>
                <a:gd name="connsiteY22" fmla="*/ 0 h 586136"/>
                <a:gd name="connsiteX23" fmla="*/ 250682 w 587346"/>
                <a:gd name="connsiteY23" fmla="*/ 8477 h 586136"/>
                <a:gd name="connsiteX24" fmla="*/ 250682 w 587346"/>
                <a:gd name="connsiteY24" fmla="*/ 79928 h 586136"/>
                <a:gd name="connsiteX25" fmla="*/ 282168 w 587346"/>
                <a:gd name="connsiteY25" fmla="*/ 79928 h 586136"/>
                <a:gd name="connsiteX26" fmla="*/ 282168 w 587346"/>
                <a:gd name="connsiteY26" fmla="*/ 8477 h 586136"/>
                <a:gd name="connsiteX27" fmla="*/ 290646 w 587346"/>
                <a:gd name="connsiteY27" fmla="*/ 0 h 586136"/>
                <a:gd name="connsiteX28" fmla="*/ 296700 w 587346"/>
                <a:gd name="connsiteY28" fmla="*/ 0 h 586136"/>
                <a:gd name="connsiteX29" fmla="*/ 305178 w 587346"/>
                <a:gd name="connsiteY29" fmla="*/ 8477 h 586136"/>
                <a:gd name="connsiteX30" fmla="*/ 305178 w 587346"/>
                <a:gd name="connsiteY30" fmla="*/ 79928 h 586136"/>
                <a:gd name="connsiteX31" fmla="*/ 336665 w 587346"/>
                <a:gd name="connsiteY31" fmla="*/ 79928 h 586136"/>
                <a:gd name="connsiteX32" fmla="*/ 336665 w 587346"/>
                <a:gd name="connsiteY32" fmla="*/ 8477 h 586136"/>
                <a:gd name="connsiteX33" fmla="*/ 345141 w 587346"/>
                <a:gd name="connsiteY33" fmla="*/ 0 h 586136"/>
                <a:gd name="connsiteX34" fmla="*/ 351197 w 587346"/>
                <a:gd name="connsiteY34" fmla="*/ 0 h 586136"/>
                <a:gd name="connsiteX35" fmla="*/ 360885 w 587346"/>
                <a:gd name="connsiteY35" fmla="*/ 8477 h 586136"/>
                <a:gd name="connsiteX36" fmla="*/ 360885 w 587346"/>
                <a:gd name="connsiteY36" fmla="*/ 79928 h 586136"/>
                <a:gd name="connsiteX37" fmla="*/ 392372 w 587346"/>
                <a:gd name="connsiteY37" fmla="*/ 79928 h 586136"/>
                <a:gd name="connsiteX38" fmla="*/ 392372 w 587346"/>
                <a:gd name="connsiteY38" fmla="*/ 8477 h 586136"/>
                <a:gd name="connsiteX39" fmla="*/ 400849 w 587346"/>
                <a:gd name="connsiteY39" fmla="*/ 0 h 586136"/>
                <a:gd name="connsiteX40" fmla="*/ 406904 w 587346"/>
                <a:gd name="connsiteY40" fmla="*/ 0 h 586136"/>
                <a:gd name="connsiteX41" fmla="*/ 415381 w 587346"/>
                <a:gd name="connsiteY41" fmla="*/ 8477 h 586136"/>
                <a:gd name="connsiteX42" fmla="*/ 415381 w 587346"/>
                <a:gd name="connsiteY42" fmla="*/ 79928 h 586136"/>
                <a:gd name="connsiteX43" fmla="*/ 489254 w 587346"/>
                <a:gd name="connsiteY43" fmla="*/ 79928 h 586136"/>
                <a:gd name="connsiteX44" fmla="*/ 519529 w 587346"/>
                <a:gd name="connsiteY44" fmla="*/ 110203 h 586136"/>
                <a:gd name="connsiteX45" fmla="*/ 519529 w 587346"/>
                <a:gd name="connsiteY45" fmla="*/ 171966 h 586136"/>
                <a:gd name="connsiteX46" fmla="*/ 578870 w 587346"/>
                <a:gd name="connsiteY46" fmla="*/ 171966 h 586136"/>
                <a:gd name="connsiteX47" fmla="*/ 587346 w 587346"/>
                <a:gd name="connsiteY47" fmla="*/ 180442 h 586136"/>
                <a:gd name="connsiteX48" fmla="*/ 587346 w 587346"/>
                <a:gd name="connsiteY48" fmla="*/ 186498 h 586136"/>
                <a:gd name="connsiteX49" fmla="*/ 578870 w 587346"/>
                <a:gd name="connsiteY49" fmla="*/ 194974 h 586136"/>
                <a:gd name="connsiteX50" fmla="*/ 578870 w 587346"/>
                <a:gd name="connsiteY50" fmla="*/ 196186 h 586136"/>
                <a:gd name="connsiteX51" fmla="*/ 518318 w 587346"/>
                <a:gd name="connsiteY51" fmla="*/ 196186 h 586136"/>
                <a:gd name="connsiteX52" fmla="*/ 518318 w 587346"/>
                <a:gd name="connsiteY52" fmla="*/ 227673 h 586136"/>
                <a:gd name="connsiteX53" fmla="*/ 577658 w 587346"/>
                <a:gd name="connsiteY53" fmla="*/ 227673 h 586136"/>
                <a:gd name="connsiteX54" fmla="*/ 586136 w 587346"/>
                <a:gd name="connsiteY54" fmla="*/ 236149 h 586136"/>
                <a:gd name="connsiteX55" fmla="*/ 586136 w 587346"/>
                <a:gd name="connsiteY55" fmla="*/ 242205 h 586136"/>
                <a:gd name="connsiteX56" fmla="*/ 577658 w 587346"/>
                <a:gd name="connsiteY56" fmla="*/ 250682 h 586136"/>
                <a:gd name="connsiteX57" fmla="*/ 518318 w 587346"/>
                <a:gd name="connsiteY57" fmla="*/ 250682 h 586136"/>
                <a:gd name="connsiteX58" fmla="*/ 518318 w 587346"/>
                <a:gd name="connsiteY58" fmla="*/ 282168 h 586136"/>
                <a:gd name="connsiteX59" fmla="*/ 577658 w 587346"/>
                <a:gd name="connsiteY59" fmla="*/ 282168 h 586136"/>
                <a:gd name="connsiteX60" fmla="*/ 586136 w 587346"/>
                <a:gd name="connsiteY60" fmla="*/ 290646 h 586136"/>
                <a:gd name="connsiteX61" fmla="*/ 586136 w 587346"/>
                <a:gd name="connsiteY61" fmla="*/ 296700 h 586136"/>
                <a:gd name="connsiteX62" fmla="*/ 577658 w 587346"/>
                <a:gd name="connsiteY62" fmla="*/ 305178 h 586136"/>
                <a:gd name="connsiteX63" fmla="*/ 518318 w 587346"/>
                <a:gd name="connsiteY63" fmla="*/ 305178 h 586136"/>
                <a:gd name="connsiteX64" fmla="*/ 518318 w 587346"/>
                <a:gd name="connsiteY64" fmla="*/ 336665 h 586136"/>
                <a:gd name="connsiteX65" fmla="*/ 577658 w 587346"/>
                <a:gd name="connsiteY65" fmla="*/ 336665 h 586136"/>
                <a:gd name="connsiteX66" fmla="*/ 586136 w 587346"/>
                <a:gd name="connsiteY66" fmla="*/ 345141 h 586136"/>
                <a:gd name="connsiteX67" fmla="*/ 586136 w 587346"/>
                <a:gd name="connsiteY67" fmla="*/ 351197 h 586136"/>
                <a:gd name="connsiteX68" fmla="*/ 577658 w 587346"/>
                <a:gd name="connsiteY68" fmla="*/ 359674 h 586136"/>
                <a:gd name="connsiteX69" fmla="*/ 518318 w 587346"/>
                <a:gd name="connsiteY69" fmla="*/ 359674 h 586136"/>
                <a:gd name="connsiteX70" fmla="*/ 518318 w 587346"/>
                <a:gd name="connsiteY70" fmla="*/ 391160 h 586136"/>
                <a:gd name="connsiteX71" fmla="*/ 577658 w 587346"/>
                <a:gd name="connsiteY71" fmla="*/ 391160 h 586136"/>
                <a:gd name="connsiteX72" fmla="*/ 586136 w 587346"/>
                <a:gd name="connsiteY72" fmla="*/ 399638 h 586136"/>
                <a:gd name="connsiteX73" fmla="*/ 586136 w 587346"/>
                <a:gd name="connsiteY73" fmla="*/ 405693 h 586136"/>
                <a:gd name="connsiteX74" fmla="*/ 577658 w 587346"/>
                <a:gd name="connsiteY74" fmla="*/ 414170 h 586136"/>
                <a:gd name="connsiteX75" fmla="*/ 518318 w 587346"/>
                <a:gd name="connsiteY75" fmla="*/ 414170 h 586136"/>
                <a:gd name="connsiteX76" fmla="*/ 518318 w 587346"/>
                <a:gd name="connsiteY76" fmla="*/ 474722 h 586136"/>
                <a:gd name="connsiteX77" fmla="*/ 488042 w 587346"/>
                <a:gd name="connsiteY77" fmla="*/ 504997 h 586136"/>
                <a:gd name="connsiteX78" fmla="*/ 414170 w 587346"/>
                <a:gd name="connsiteY78" fmla="*/ 504997 h 586136"/>
                <a:gd name="connsiteX79" fmla="*/ 414170 w 587346"/>
                <a:gd name="connsiteY79" fmla="*/ 577658 h 586136"/>
                <a:gd name="connsiteX80" fmla="*/ 405693 w 587346"/>
                <a:gd name="connsiteY80" fmla="*/ 586136 h 586136"/>
                <a:gd name="connsiteX81" fmla="*/ 399638 w 587346"/>
                <a:gd name="connsiteY81" fmla="*/ 586136 h 586136"/>
                <a:gd name="connsiteX82" fmla="*/ 391160 w 587346"/>
                <a:gd name="connsiteY82" fmla="*/ 577658 h 586136"/>
                <a:gd name="connsiteX83" fmla="*/ 391160 w 587346"/>
                <a:gd name="connsiteY83" fmla="*/ 504997 h 586136"/>
                <a:gd name="connsiteX84" fmla="*/ 359674 w 587346"/>
                <a:gd name="connsiteY84" fmla="*/ 504997 h 586136"/>
                <a:gd name="connsiteX85" fmla="*/ 359674 w 587346"/>
                <a:gd name="connsiteY85" fmla="*/ 577658 h 586136"/>
                <a:gd name="connsiteX86" fmla="*/ 351197 w 587346"/>
                <a:gd name="connsiteY86" fmla="*/ 586136 h 586136"/>
                <a:gd name="connsiteX87" fmla="*/ 343931 w 587346"/>
                <a:gd name="connsiteY87" fmla="*/ 586136 h 586136"/>
                <a:gd name="connsiteX88" fmla="*/ 335453 w 587346"/>
                <a:gd name="connsiteY88" fmla="*/ 577658 h 586136"/>
                <a:gd name="connsiteX89" fmla="*/ 335453 w 587346"/>
                <a:gd name="connsiteY89" fmla="*/ 504997 h 586136"/>
                <a:gd name="connsiteX90" fmla="*/ 303967 w 587346"/>
                <a:gd name="connsiteY90" fmla="*/ 504997 h 586136"/>
                <a:gd name="connsiteX91" fmla="*/ 303967 w 587346"/>
                <a:gd name="connsiteY91" fmla="*/ 577658 h 586136"/>
                <a:gd name="connsiteX92" fmla="*/ 295490 w 587346"/>
                <a:gd name="connsiteY92" fmla="*/ 586136 h 586136"/>
                <a:gd name="connsiteX93" fmla="*/ 289434 w 587346"/>
                <a:gd name="connsiteY93" fmla="*/ 586136 h 586136"/>
                <a:gd name="connsiteX94" fmla="*/ 280958 w 587346"/>
                <a:gd name="connsiteY94" fmla="*/ 577658 h 586136"/>
                <a:gd name="connsiteX95" fmla="*/ 280958 w 587346"/>
                <a:gd name="connsiteY95" fmla="*/ 504997 h 586136"/>
                <a:gd name="connsiteX96" fmla="*/ 249471 w 587346"/>
                <a:gd name="connsiteY96" fmla="*/ 504997 h 586136"/>
                <a:gd name="connsiteX97" fmla="*/ 249471 w 587346"/>
                <a:gd name="connsiteY97" fmla="*/ 577658 h 586136"/>
                <a:gd name="connsiteX98" fmla="*/ 240993 w 587346"/>
                <a:gd name="connsiteY98" fmla="*/ 586136 h 586136"/>
                <a:gd name="connsiteX99" fmla="*/ 234939 w 587346"/>
                <a:gd name="connsiteY99" fmla="*/ 586136 h 586136"/>
                <a:gd name="connsiteX100" fmla="*/ 226461 w 587346"/>
                <a:gd name="connsiteY100" fmla="*/ 577658 h 586136"/>
                <a:gd name="connsiteX101" fmla="*/ 226461 w 587346"/>
                <a:gd name="connsiteY101" fmla="*/ 504997 h 586136"/>
                <a:gd name="connsiteX102" fmla="*/ 194974 w 587346"/>
                <a:gd name="connsiteY102" fmla="*/ 504997 h 586136"/>
                <a:gd name="connsiteX103" fmla="*/ 194974 w 587346"/>
                <a:gd name="connsiteY103" fmla="*/ 577658 h 586136"/>
                <a:gd name="connsiteX104" fmla="*/ 186498 w 587346"/>
                <a:gd name="connsiteY104" fmla="*/ 586136 h 586136"/>
                <a:gd name="connsiteX105" fmla="*/ 180442 w 587346"/>
                <a:gd name="connsiteY105" fmla="*/ 586136 h 586136"/>
                <a:gd name="connsiteX106" fmla="*/ 171966 w 587346"/>
                <a:gd name="connsiteY106" fmla="*/ 577658 h 586136"/>
                <a:gd name="connsiteX107" fmla="*/ 171966 w 587346"/>
                <a:gd name="connsiteY107" fmla="*/ 504997 h 586136"/>
                <a:gd name="connsiteX108" fmla="*/ 102937 w 587346"/>
                <a:gd name="connsiteY108" fmla="*/ 504997 h 586136"/>
                <a:gd name="connsiteX109" fmla="*/ 72662 w 587346"/>
                <a:gd name="connsiteY109" fmla="*/ 474722 h 586136"/>
                <a:gd name="connsiteX110" fmla="*/ 72662 w 587346"/>
                <a:gd name="connsiteY110" fmla="*/ 414170 h 586136"/>
                <a:gd name="connsiteX111" fmla="*/ 8477 w 587346"/>
                <a:gd name="connsiteY111" fmla="*/ 414170 h 586136"/>
                <a:gd name="connsiteX112" fmla="*/ 0 w 587346"/>
                <a:gd name="connsiteY112" fmla="*/ 405693 h 586136"/>
                <a:gd name="connsiteX113" fmla="*/ 0 w 587346"/>
                <a:gd name="connsiteY113" fmla="*/ 399638 h 586136"/>
                <a:gd name="connsiteX114" fmla="*/ 8477 w 587346"/>
                <a:gd name="connsiteY114" fmla="*/ 391160 h 586136"/>
                <a:gd name="connsiteX115" fmla="*/ 72662 w 587346"/>
                <a:gd name="connsiteY115" fmla="*/ 391160 h 586136"/>
                <a:gd name="connsiteX116" fmla="*/ 72662 w 587346"/>
                <a:gd name="connsiteY116" fmla="*/ 359674 h 586136"/>
                <a:gd name="connsiteX117" fmla="*/ 8477 w 587346"/>
                <a:gd name="connsiteY117" fmla="*/ 359674 h 586136"/>
                <a:gd name="connsiteX118" fmla="*/ 0 w 587346"/>
                <a:gd name="connsiteY118" fmla="*/ 351197 h 586136"/>
                <a:gd name="connsiteX119" fmla="*/ 0 w 587346"/>
                <a:gd name="connsiteY119" fmla="*/ 345141 h 586136"/>
                <a:gd name="connsiteX120" fmla="*/ 8477 w 587346"/>
                <a:gd name="connsiteY120" fmla="*/ 336665 h 586136"/>
                <a:gd name="connsiteX121" fmla="*/ 72662 w 587346"/>
                <a:gd name="connsiteY121" fmla="*/ 336665 h 586136"/>
                <a:gd name="connsiteX122" fmla="*/ 72662 w 587346"/>
                <a:gd name="connsiteY122" fmla="*/ 305178 h 586136"/>
                <a:gd name="connsiteX123" fmla="*/ 8477 w 587346"/>
                <a:gd name="connsiteY123" fmla="*/ 305178 h 586136"/>
                <a:gd name="connsiteX124" fmla="*/ 0 w 587346"/>
                <a:gd name="connsiteY124" fmla="*/ 296700 h 586136"/>
                <a:gd name="connsiteX125" fmla="*/ 0 w 587346"/>
                <a:gd name="connsiteY125" fmla="*/ 290646 h 586136"/>
                <a:gd name="connsiteX126" fmla="*/ 8477 w 587346"/>
                <a:gd name="connsiteY126" fmla="*/ 280958 h 586136"/>
                <a:gd name="connsiteX127" fmla="*/ 72662 w 587346"/>
                <a:gd name="connsiteY127" fmla="*/ 280958 h 586136"/>
                <a:gd name="connsiteX128" fmla="*/ 72662 w 587346"/>
                <a:gd name="connsiteY128" fmla="*/ 249471 h 586136"/>
                <a:gd name="connsiteX129" fmla="*/ 8477 w 587346"/>
                <a:gd name="connsiteY129" fmla="*/ 249471 h 586136"/>
                <a:gd name="connsiteX130" fmla="*/ 0 w 587346"/>
                <a:gd name="connsiteY130" fmla="*/ 240993 h 586136"/>
                <a:gd name="connsiteX131" fmla="*/ 0 w 587346"/>
                <a:gd name="connsiteY131" fmla="*/ 234939 h 586136"/>
                <a:gd name="connsiteX132" fmla="*/ 8477 w 587346"/>
                <a:gd name="connsiteY132" fmla="*/ 226461 h 586136"/>
                <a:gd name="connsiteX133" fmla="*/ 72662 w 587346"/>
                <a:gd name="connsiteY133" fmla="*/ 226461 h 586136"/>
                <a:gd name="connsiteX134" fmla="*/ 72662 w 587346"/>
                <a:gd name="connsiteY134" fmla="*/ 194974 h 586136"/>
                <a:gd name="connsiteX135" fmla="*/ 8477 w 587346"/>
                <a:gd name="connsiteY135" fmla="*/ 194974 h 586136"/>
                <a:gd name="connsiteX136" fmla="*/ 0 w 587346"/>
                <a:gd name="connsiteY136" fmla="*/ 186498 h 586136"/>
                <a:gd name="connsiteX137" fmla="*/ 0 w 587346"/>
                <a:gd name="connsiteY137" fmla="*/ 180442 h 586136"/>
                <a:gd name="connsiteX138" fmla="*/ 8477 w 587346"/>
                <a:gd name="connsiteY138" fmla="*/ 171966 h 586136"/>
                <a:gd name="connsiteX139" fmla="*/ 72662 w 587346"/>
                <a:gd name="connsiteY139" fmla="*/ 171966 h 586136"/>
                <a:gd name="connsiteX140" fmla="*/ 72662 w 587346"/>
                <a:gd name="connsiteY140" fmla="*/ 110203 h 586136"/>
                <a:gd name="connsiteX141" fmla="*/ 102937 w 587346"/>
                <a:gd name="connsiteY141" fmla="*/ 79928 h 586136"/>
                <a:gd name="connsiteX142" fmla="*/ 173176 w 587346"/>
                <a:gd name="connsiteY142" fmla="*/ 79928 h 586136"/>
                <a:gd name="connsiteX143" fmla="*/ 173176 w 587346"/>
                <a:gd name="connsiteY143" fmla="*/ 8477 h 586136"/>
                <a:gd name="connsiteX144" fmla="*/ 181654 w 587346"/>
                <a:gd name="connsiteY144" fmla="*/ 0 h 58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</a:cxnLst>
              <a:rect l="l" t="t" r="r" b="b"/>
              <a:pathLst>
                <a:path w="587346" h="586136">
                  <a:moveTo>
                    <a:pt x="239594" y="254248"/>
                  </a:moveTo>
                  <a:lnTo>
                    <a:pt x="260365" y="321898"/>
                  </a:lnTo>
                  <a:lnTo>
                    <a:pt x="219039" y="321898"/>
                  </a:lnTo>
                  <a:close/>
                  <a:moveTo>
                    <a:pt x="364429" y="205470"/>
                  </a:moveTo>
                  <a:lnTo>
                    <a:pt x="364429" y="393654"/>
                  </a:lnTo>
                  <a:lnTo>
                    <a:pt x="422707" y="393654"/>
                  </a:lnTo>
                  <a:lnTo>
                    <a:pt x="422707" y="205470"/>
                  </a:lnTo>
                  <a:close/>
                  <a:moveTo>
                    <a:pt x="208593" y="205470"/>
                  </a:moveTo>
                  <a:lnTo>
                    <a:pt x="137864" y="393654"/>
                  </a:lnTo>
                  <a:lnTo>
                    <a:pt x="197237" y="393654"/>
                  </a:lnTo>
                  <a:lnTo>
                    <a:pt x="206410" y="362589"/>
                  </a:lnTo>
                  <a:lnTo>
                    <a:pt x="272427" y="362589"/>
                  </a:lnTo>
                  <a:lnTo>
                    <a:pt x="281842" y="393654"/>
                  </a:lnTo>
                  <a:lnTo>
                    <a:pt x="342735" y="393654"/>
                  </a:lnTo>
                  <a:lnTo>
                    <a:pt x="272022" y="205470"/>
                  </a:lnTo>
                  <a:close/>
                  <a:moveTo>
                    <a:pt x="181654" y="0"/>
                  </a:moveTo>
                  <a:lnTo>
                    <a:pt x="187708" y="0"/>
                  </a:lnTo>
                  <a:cubicBezTo>
                    <a:pt x="192552" y="0"/>
                    <a:pt x="196186" y="3633"/>
                    <a:pt x="196186" y="8477"/>
                  </a:cubicBezTo>
                  <a:lnTo>
                    <a:pt x="196186" y="79928"/>
                  </a:lnTo>
                  <a:lnTo>
                    <a:pt x="227673" y="79928"/>
                  </a:lnTo>
                  <a:lnTo>
                    <a:pt x="227673" y="8477"/>
                  </a:lnTo>
                  <a:cubicBezTo>
                    <a:pt x="227673" y="3633"/>
                    <a:pt x="231305" y="0"/>
                    <a:pt x="236149" y="0"/>
                  </a:cubicBezTo>
                  <a:lnTo>
                    <a:pt x="242205" y="0"/>
                  </a:lnTo>
                  <a:cubicBezTo>
                    <a:pt x="247049" y="0"/>
                    <a:pt x="250682" y="3633"/>
                    <a:pt x="250682" y="8477"/>
                  </a:cubicBezTo>
                  <a:lnTo>
                    <a:pt x="250682" y="79928"/>
                  </a:lnTo>
                  <a:lnTo>
                    <a:pt x="282168" y="79928"/>
                  </a:lnTo>
                  <a:lnTo>
                    <a:pt x="282168" y="8477"/>
                  </a:lnTo>
                  <a:cubicBezTo>
                    <a:pt x="282168" y="3633"/>
                    <a:pt x="285802" y="0"/>
                    <a:pt x="290646" y="0"/>
                  </a:cubicBezTo>
                  <a:lnTo>
                    <a:pt x="296700" y="0"/>
                  </a:lnTo>
                  <a:cubicBezTo>
                    <a:pt x="301545" y="0"/>
                    <a:pt x="305178" y="3633"/>
                    <a:pt x="305178" y="8477"/>
                  </a:cubicBezTo>
                  <a:lnTo>
                    <a:pt x="305178" y="79928"/>
                  </a:lnTo>
                  <a:lnTo>
                    <a:pt x="336665" y="79928"/>
                  </a:lnTo>
                  <a:lnTo>
                    <a:pt x="336665" y="8477"/>
                  </a:lnTo>
                  <a:cubicBezTo>
                    <a:pt x="336665" y="3633"/>
                    <a:pt x="340297" y="0"/>
                    <a:pt x="345141" y="0"/>
                  </a:cubicBezTo>
                  <a:lnTo>
                    <a:pt x="351197" y="0"/>
                  </a:lnTo>
                  <a:cubicBezTo>
                    <a:pt x="356041" y="0"/>
                    <a:pt x="360885" y="3633"/>
                    <a:pt x="360885" y="8477"/>
                  </a:cubicBezTo>
                  <a:lnTo>
                    <a:pt x="360885" y="79928"/>
                  </a:lnTo>
                  <a:lnTo>
                    <a:pt x="392372" y="79928"/>
                  </a:lnTo>
                  <a:lnTo>
                    <a:pt x="392372" y="8477"/>
                  </a:lnTo>
                  <a:cubicBezTo>
                    <a:pt x="392372" y="3633"/>
                    <a:pt x="396004" y="0"/>
                    <a:pt x="400849" y="0"/>
                  </a:cubicBezTo>
                  <a:lnTo>
                    <a:pt x="406904" y="0"/>
                  </a:lnTo>
                  <a:cubicBezTo>
                    <a:pt x="411748" y="0"/>
                    <a:pt x="415381" y="3633"/>
                    <a:pt x="415381" y="8477"/>
                  </a:cubicBezTo>
                  <a:lnTo>
                    <a:pt x="415381" y="79928"/>
                  </a:lnTo>
                  <a:lnTo>
                    <a:pt x="489254" y="79928"/>
                  </a:lnTo>
                  <a:cubicBezTo>
                    <a:pt x="506208" y="79928"/>
                    <a:pt x="519529" y="93248"/>
                    <a:pt x="519529" y="110203"/>
                  </a:cubicBezTo>
                  <a:lnTo>
                    <a:pt x="519529" y="171966"/>
                  </a:lnTo>
                  <a:lnTo>
                    <a:pt x="578870" y="171966"/>
                  </a:lnTo>
                  <a:cubicBezTo>
                    <a:pt x="583714" y="171966"/>
                    <a:pt x="587346" y="175598"/>
                    <a:pt x="587346" y="180442"/>
                  </a:cubicBezTo>
                  <a:lnTo>
                    <a:pt x="587346" y="186498"/>
                  </a:lnTo>
                  <a:cubicBezTo>
                    <a:pt x="587346" y="191342"/>
                    <a:pt x="583714" y="194974"/>
                    <a:pt x="578870" y="194974"/>
                  </a:cubicBezTo>
                  <a:lnTo>
                    <a:pt x="578870" y="196186"/>
                  </a:lnTo>
                  <a:lnTo>
                    <a:pt x="518318" y="196186"/>
                  </a:lnTo>
                  <a:lnTo>
                    <a:pt x="518318" y="227673"/>
                  </a:lnTo>
                  <a:lnTo>
                    <a:pt x="577658" y="227673"/>
                  </a:lnTo>
                  <a:cubicBezTo>
                    <a:pt x="582502" y="227673"/>
                    <a:pt x="586136" y="231305"/>
                    <a:pt x="586136" y="236149"/>
                  </a:cubicBezTo>
                  <a:lnTo>
                    <a:pt x="586136" y="242205"/>
                  </a:lnTo>
                  <a:cubicBezTo>
                    <a:pt x="586136" y="247049"/>
                    <a:pt x="582502" y="250682"/>
                    <a:pt x="577658" y="250682"/>
                  </a:cubicBezTo>
                  <a:lnTo>
                    <a:pt x="518318" y="250682"/>
                  </a:lnTo>
                  <a:lnTo>
                    <a:pt x="518318" y="282168"/>
                  </a:lnTo>
                  <a:lnTo>
                    <a:pt x="577658" y="282168"/>
                  </a:lnTo>
                  <a:cubicBezTo>
                    <a:pt x="582502" y="282168"/>
                    <a:pt x="586136" y="285802"/>
                    <a:pt x="586136" y="290646"/>
                  </a:cubicBezTo>
                  <a:lnTo>
                    <a:pt x="586136" y="296700"/>
                  </a:lnTo>
                  <a:cubicBezTo>
                    <a:pt x="586136" y="301545"/>
                    <a:pt x="582502" y="305178"/>
                    <a:pt x="577658" y="305178"/>
                  </a:cubicBezTo>
                  <a:lnTo>
                    <a:pt x="518318" y="305178"/>
                  </a:lnTo>
                  <a:lnTo>
                    <a:pt x="518318" y="336665"/>
                  </a:lnTo>
                  <a:lnTo>
                    <a:pt x="577658" y="336665"/>
                  </a:lnTo>
                  <a:cubicBezTo>
                    <a:pt x="582502" y="336665"/>
                    <a:pt x="586136" y="340297"/>
                    <a:pt x="586136" y="345141"/>
                  </a:cubicBezTo>
                  <a:lnTo>
                    <a:pt x="586136" y="351197"/>
                  </a:lnTo>
                  <a:cubicBezTo>
                    <a:pt x="586136" y="356041"/>
                    <a:pt x="582502" y="359674"/>
                    <a:pt x="577658" y="359674"/>
                  </a:cubicBezTo>
                  <a:lnTo>
                    <a:pt x="518318" y="359674"/>
                  </a:lnTo>
                  <a:lnTo>
                    <a:pt x="518318" y="391160"/>
                  </a:lnTo>
                  <a:lnTo>
                    <a:pt x="577658" y="391160"/>
                  </a:lnTo>
                  <a:cubicBezTo>
                    <a:pt x="582502" y="391160"/>
                    <a:pt x="586136" y="394794"/>
                    <a:pt x="586136" y="399638"/>
                  </a:cubicBezTo>
                  <a:lnTo>
                    <a:pt x="586136" y="405693"/>
                  </a:lnTo>
                  <a:cubicBezTo>
                    <a:pt x="586136" y="410537"/>
                    <a:pt x="582502" y="414170"/>
                    <a:pt x="577658" y="414170"/>
                  </a:cubicBezTo>
                  <a:lnTo>
                    <a:pt x="518318" y="414170"/>
                  </a:lnTo>
                  <a:lnTo>
                    <a:pt x="518318" y="474722"/>
                  </a:lnTo>
                  <a:cubicBezTo>
                    <a:pt x="518318" y="491676"/>
                    <a:pt x="504997" y="504997"/>
                    <a:pt x="488042" y="504997"/>
                  </a:cubicBezTo>
                  <a:lnTo>
                    <a:pt x="414170" y="504997"/>
                  </a:lnTo>
                  <a:lnTo>
                    <a:pt x="414170" y="577658"/>
                  </a:lnTo>
                  <a:cubicBezTo>
                    <a:pt x="414170" y="582502"/>
                    <a:pt x="410537" y="586136"/>
                    <a:pt x="405693" y="586136"/>
                  </a:cubicBezTo>
                  <a:lnTo>
                    <a:pt x="399638" y="586136"/>
                  </a:lnTo>
                  <a:cubicBezTo>
                    <a:pt x="394794" y="586136"/>
                    <a:pt x="391160" y="582502"/>
                    <a:pt x="391160" y="577658"/>
                  </a:cubicBezTo>
                  <a:lnTo>
                    <a:pt x="391160" y="504997"/>
                  </a:lnTo>
                  <a:lnTo>
                    <a:pt x="359674" y="504997"/>
                  </a:lnTo>
                  <a:lnTo>
                    <a:pt x="359674" y="577658"/>
                  </a:lnTo>
                  <a:cubicBezTo>
                    <a:pt x="359674" y="582502"/>
                    <a:pt x="356041" y="586136"/>
                    <a:pt x="351197" y="586136"/>
                  </a:cubicBezTo>
                  <a:lnTo>
                    <a:pt x="343931" y="586136"/>
                  </a:lnTo>
                  <a:cubicBezTo>
                    <a:pt x="339087" y="586136"/>
                    <a:pt x="335453" y="582502"/>
                    <a:pt x="335453" y="577658"/>
                  </a:cubicBezTo>
                  <a:lnTo>
                    <a:pt x="335453" y="504997"/>
                  </a:lnTo>
                  <a:lnTo>
                    <a:pt x="303967" y="504997"/>
                  </a:lnTo>
                  <a:lnTo>
                    <a:pt x="303967" y="577658"/>
                  </a:lnTo>
                  <a:cubicBezTo>
                    <a:pt x="303967" y="582502"/>
                    <a:pt x="300334" y="586136"/>
                    <a:pt x="295490" y="586136"/>
                  </a:cubicBezTo>
                  <a:lnTo>
                    <a:pt x="289434" y="586136"/>
                  </a:lnTo>
                  <a:cubicBezTo>
                    <a:pt x="284590" y="586136"/>
                    <a:pt x="280958" y="582502"/>
                    <a:pt x="280958" y="577658"/>
                  </a:cubicBezTo>
                  <a:lnTo>
                    <a:pt x="280958" y="504997"/>
                  </a:lnTo>
                  <a:lnTo>
                    <a:pt x="249471" y="504997"/>
                  </a:lnTo>
                  <a:lnTo>
                    <a:pt x="249471" y="577658"/>
                  </a:lnTo>
                  <a:cubicBezTo>
                    <a:pt x="249471" y="582502"/>
                    <a:pt x="245837" y="586136"/>
                    <a:pt x="240993" y="586136"/>
                  </a:cubicBezTo>
                  <a:lnTo>
                    <a:pt x="234939" y="586136"/>
                  </a:lnTo>
                  <a:cubicBezTo>
                    <a:pt x="230095" y="586136"/>
                    <a:pt x="226461" y="582502"/>
                    <a:pt x="226461" y="577658"/>
                  </a:cubicBezTo>
                  <a:lnTo>
                    <a:pt x="226461" y="504997"/>
                  </a:lnTo>
                  <a:lnTo>
                    <a:pt x="194974" y="504997"/>
                  </a:lnTo>
                  <a:lnTo>
                    <a:pt x="194974" y="577658"/>
                  </a:lnTo>
                  <a:cubicBezTo>
                    <a:pt x="194974" y="582502"/>
                    <a:pt x="191342" y="586136"/>
                    <a:pt x="186498" y="586136"/>
                  </a:cubicBezTo>
                  <a:lnTo>
                    <a:pt x="180442" y="586136"/>
                  </a:lnTo>
                  <a:cubicBezTo>
                    <a:pt x="175598" y="586136"/>
                    <a:pt x="171966" y="582502"/>
                    <a:pt x="171966" y="577658"/>
                  </a:cubicBezTo>
                  <a:lnTo>
                    <a:pt x="171966" y="504997"/>
                  </a:lnTo>
                  <a:lnTo>
                    <a:pt x="102937" y="504997"/>
                  </a:lnTo>
                  <a:cubicBezTo>
                    <a:pt x="85982" y="504997"/>
                    <a:pt x="72662" y="491676"/>
                    <a:pt x="72662" y="474722"/>
                  </a:cubicBezTo>
                  <a:lnTo>
                    <a:pt x="72662" y="414170"/>
                  </a:lnTo>
                  <a:lnTo>
                    <a:pt x="8477" y="414170"/>
                  </a:lnTo>
                  <a:cubicBezTo>
                    <a:pt x="3633" y="414170"/>
                    <a:pt x="0" y="410537"/>
                    <a:pt x="0" y="405693"/>
                  </a:cubicBezTo>
                  <a:lnTo>
                    <a:pt x="0" y="399638"/>
                  </a:lnTo>
                  <a:cubicBezTo>
                    <a:pt x="0" y="394794"/>
                    <a:pt x="3633" y="391160"/>
                    <a:pt x="8477" y="391160"/>
                  </a:cubicBezTo>
                  <a:lnTo>
                    <a:pt x="72662" y="391160"/>
                  </a:lnTo>
                  <a:lnTo>
                    <a:pt x="72662" y="359674"/>
                  </a:lnTo>
                  <a:lnTo>
                    <a:pt x="8477" y="359674"/>
                  </a:lnTo>
                  <a:cubicBezTo>
                    <a:pt x="3633" y="359674"/>
                    <a:pt x="0" y="356041"/>
                    <a:pt x="0" y="351197"/>
                  </a:cubicBezTo>
                  <a:lnTo>
                    <a:pt x="0" y="345141"/>
                  </a:lnTo>
                  <a:cubicBezTo>
                    <a:pt x="0" y="340297"/>
                    <a:pt x="3633" y="336665"/>
                    <a:pt x="8477" y="336665"/>
                  </a:cubicBezTo>
                  <a:lnTo>
                    <a:pt x="72662" y="336665"/>
                  </a:lnTo>
                  <a:lnTo>
                    <a:pt x="72662" y="305178"/>
                  </a:lnTo>
                  <a:lnTo>
                    <a:pt x="8477" y="305178"/>
                  </a:lnTo>
                  <a:cubicBezTo>
                    <a:pt x="3633" y="305178"/>
                    <a:pt x="0" y="301545"/>
                    <a:pt x="0" y="296700"/>
                  </a:cubicBezTo>
                  <a:lnTo>
                    <a:pt x="0" y="290646"/>
                  </a:lnTo>
                  <a:cubicBezTo>
                    <a:pt x="0" y="285802"/>
                    <a:pt x="3633" y="282168"/>
                    <a:pt x="8477" y="280958"/>
                  </a:cubicBezTo>
                  <a:lnTo>
                    <a:pt x="72662" y="280958"/>
                  </a:lnTo>
                  <a:lnTo>
                    <a:pt x="72662" y="249471"/>
                  </a:lnTo>
                  <a:lnTo>
                    <a:pt x="8477" y="249471"/>
                  </a:lnTo>
                  <a:cubicBezTo>
                    <a:pt x="3633" y="249471"/>
                    <a:pt x="0" y="245837"/>
                    <a:pt x="0" y="240993"/>
                  </a:cubicBezTo>
                  <a:lnTo>
                    <a:pt x="0" y="234939"/>
                  </a:lnTo>
                  <a:cubicBezTo>
                    <a:pt x="0" y="230095"/>
                    <a:pt x="3633" y="226461"/>
                    <a:pt x="8477" y="226461"/>
                  </a:cubicBezTo>
                  <a:lnTo>
                    <a:pt x="72662" y="226461"/>
                  </a:lnTo>
                  <a:lnTo>
                    <a:pt x="72662" y="194974"/>
                  </a:lnTo>
                  <a:lnTo>
                    <a:pt x="8477" y="194974"/>
                  </a:lnTo>
                  <a:cubicBezTo>
                    <a:pt x="3633" y="194974"/>
                    <a:pt x="0" y="191342"/>
                    <a:pt x="0" y="186498"/>
                  </a:cubicBezTo>
                  <a:lnTo>
                    <a:pt x="0" y="180442"/>
                  </a:lnTo>
                  <a:cubicBezTo>
                    <a:pt x="0" y="175598"/>
                    <a:pt x="3633" y="171966"/>
                    <a:pt x="8477" y="171966"/>
                  </a:cubicBezTo>
                  <a:lnTo>
                    <a:pt x="72662" y="171966"/>
                  </a:lnTo>
                  <a:lnTo>
                    <a:pt x="72662" y="110203"/>
                  </a:lnTo>
                  <a:cubicBezTo>
                    <a:pt x="72662" y="94460"/>
                    <a:pt x="85982" y="79928"/>
                    <a:pt x="102937" y="79928"/>
                  </a:cubicBezTo>
                  <a:lnTo>
                    <a:pt x="173176" y="79928"/>
                  </a:lnTo>
                  <a:lnTo>
                    <a:pt x="173176" y="8477"/>
                  </a:lnTo>
                  <a:cubicBezTo>
                    <a:pt x="173176" y="3633"/>
                    <a:pt x="176810" y="0"/>
                    <a:pt x="181654" y="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8B02F75A-B630-0486-55EA-16023FC40328}"/>
              </a:ext>
            </a:extLst>
          </p:cNvPr>
          <p:cNvSpPr txBox="1"/>
          <p:nvPr/>
        </p:nvSpPr>
        <p:spPr>
          <a:xfrm>
            <a:off x="1136520" y="2234942"/>
            <a:ext cx="120460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Raleway" pitchFamily="2" charset="0"/>
              </a:rPr>
              <a:t>Bridging the Gap: From Raw Gestures to Natural Language</a:t>
            </a:r>
          </a:p>
        </p:txBody>
      </p:sp>
    </p:spTree>
    <p:extLst>
      <p:ext uri="{BB962C8B-B14F-4D97-AF65-F5344CB8AC3E}">
        <p14:creationId xmlns:p14="http://schemas.microsoft.com/office/powerpoint/2010/main" val="14692892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41C4D">
                <a:alpha val="100000"/>
              </a:srgbClr>
            </a:gs>
            <a:gs pos="100000">
              <a:srgbClr val="3B616F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6419691" y="1084613"/>
            <a:ext cx="839609" cy="450336"/>
          </a:xfrm>
          <a:custGeom>
            <a:avLst/>
            <a:gdLst/>
            <a:ahLst/>
            <a:cxnLst/>
            <a:rect l="l" t="t" r="r" b="b"/>
            <a:pathLst>
              <a:path w="839609" h="450336">
                <a:moveTo>
                  <a:pt x="0" y="0"/>
                </a:moveTo>
                <a:lnTo>
                  <a:pt x="839609" y="0"/>
                </a:lnTo>
                <a:lnTo>
                  <a:pt x="839609" y="450335"/>
                </a:lnTo>
                <a:lnTo>
                  <a:pt x="0" y="4503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580083" y="1084613"/>
            <a:ext cx="839609" cy="450336"/>
          </a:xfrm>
          <a:custGeom>
            <a:avLst/>
            <a:gdLst/>
            <a:ahLst/>
            <a:cxnLst/>
            <a:rect l="l" t="t" r="r" b="b"/>
            <a:pathLst>
              <a:path w="839609" h="450336">
                <a:moveTo>
                  <a:pt x="0" y="0"/>
                </a:moveTo>
                <a:lnTo>
                  <a:pt x="839608" y="0"/>
                </a:lnTo>
                <a:lnTo>
                  <a:pt x="839608" y="450335"/>
                </a:lnTo>
                <a:lnTo>
                  <a:pt x="0" y="4503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685800" y="495300"/>
            <a:ext cx="18052745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1FFFF"/>
                </a:solidFill>
                <a:effectLst/>
                <a:uLnTx/>
                <a:uFillTx/>
                <a:latin typeface="HK Modular" panose="020B0604020202020204" charset="0"/>
                <a:ea typeface="+mn-ea"/>
                <a:cs typeface="+mn-cs"/>
              </a:rPr>
              <a:t>AI Integration</a:t>
            </a:r>
          </a:p>
        </p:txBody>
      </p:sp>
      <p:pic>
        <p:nvPicPr>
          <p:cNvPr id="5" name="Picture 4" descr="A screenshot of a computer program&#10;&#10;AI-generated content may be incorrect.">
            <a:extLst>
              <a:ext uri="{FF2B5EF4-FFF2-40B4-BE49-F238E27FC236}">
                <a16:creationId xmlns:a16="http://schemas.microsoft.com/office/drawing/2014/main" id="{1C01751A-2E8E-4BD6-3ADF-F5250E7579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527643"/>
            <a:ext cx="15849600" cy="846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4069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41C4D">
                <a:alpha val="100000"/>
              </a:srgbClr>
            </a:gs>
            <a:gs pos="100000">
              <a:srgbClr val="3B616F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6419691" y="1084613"/>
            <a:ext cx="839609" cy="450336"/>
          </a:xfrm>
          <a:custGeom>
            <a:avLst/>
            <a:gdLst/>
            <a:ahLst/>
            <a:cxnLst/>
            <a:rect l="l" t="t" r="r" b="b"/>
            <a:pathLst>
              <a:path w="839609" h="450336">
                <a:moveTo>
                  <a:pt x="0" y="0"/>
                </a:moveTo>
                <a:lnTo>
                  <a:pt x="839609" y="0"/>
                </a:lnTo>
                <a:lnTo>
                  <a:pt x="839609" y="450335"/>
                </a:lnTo>
                <a:lnTo>
                  <a:pt x="0" y="4503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580083" y="1084613"/>
            <a:ext cx="839609" cy="450336"/>
          </a:xfrm>
          <a:custGeom>
            <a:avLst/>
            <a:gdLst/>
            <a:ahLst/>
            <a:cxnLst/>
            <a:rect l="l" t="t" r="r" b="b"/>
            <a:pathLst>
              <a:path w="839609" h="450336">
                <a:moveTo>
                  <a:pt x="0" y="0"/>
                </a:moveTo>
                <a:lnTo>
                  <a:pt x="839608" y="0"/>
                </a:lnTo>
                <a:lnTo>
                  <a:pt x="839608" y="450335"/>
                </a:lnTo>
                <a:lnTo>
                  <a:pt x="0" y="4503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685800" y="495300"/>
            <a:ext cx="18052745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1FFFF"/>
                </a:solidFill>
                <a:effectLst/>
                <a:uLnTx/>
                <a:uFillTx/>
                <a:latin typeface="HK Modular" panose="020B0604020202020204" charset="0"/>
                <a:ea typeface="+mn-ea"/>
                <a:cs typeface="+mn-cs"/>
              </a:rPr>
              <a:t>AI Integration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C8612F-F5E5-EBDF-8371-FD9E6AA3D7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260" y="2100017"/>
            <a:ext cx="17057480" cy="7819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7571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41C4D">
                <a:alpha val="100000"/>
              </a:srgbClr>
            </a:gs>
            <a:gs pos="100000">
              <a:srgbClr val="3B616F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6419691" y="1084613"/>
            <a:ext cx="839609" cy="450336"/>
          </a:xfrm>
          <a:custGeom>
            <a:avLst/>
            <a:gdLst/>
            <a:ahLst/>
            <a:cxnLst/>
            <a:rect l="l" t="t" r="r" b="b"/>
            <a:pathLst>
              <a:path w="839609" h="450336">
                <a:moveTo>
                  <a:pt x="0" y="0"/>
                </a:moveTo>
                <a:lnTo>
                  <a:pt x="839609" y="0"/>
                </a:lnTo>
                <a:lnTo>
                  <a:pt x="839609" y="450335"/>
                </a:lnTo>
                <a:lnTo>
                  <a:pt x="0" y="4503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580083" y="1084613"/>
            <a:ext cx="839609" cy="450336"/>
          </a:xfrm>
          <a:custGeom>
            <a:avLst/>
            <a:gdLst/>
            <a:ahLst/>
            <a:cxnLst/>
            <a:rect l="l" t="t" r="r" b="b"/>
            <a:pathLst>
              <a:path w="839609" h="450336">
                <a:moveTo>
                  <a:pt x="0" y="0"/>
                </a:moveTo>
                <a:lnTo>
                  <a:pt x="839608" y="0"/>
                </a:lnTo>
                <a:lnTo>
                  <a:pt x="839608" y="450335"/>
                </a:lnTo>
                <a:lnTo>
                  <a:pt x="0" y="4503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776071" y="9014517"/>
            <a:ext cx="2728988" cy="487567"/>
          </a:xfrm>
          <a:custGeom>
            <a:avLst/>
            <a:gdLst/>
            <a:ahLst/>
            <a:cxnLst/>
            <a:rect l="l" t="t" r="r" b="b"/>
            <a:pathLst>
              <a:path w="2728988" h="487567">
                <a:moveTo>
                  <a:pt x="0" y="0"/>
                </a:moveTo>
                <a:lnTo>
                  <a:pt x="2728988" y="0"/>
                </a:lnTo>
                <a:lnTo>
                  <a:pt x="2728988" y="487566"/>
                </a:lnTo>
                <a:lnTo>
                  <a:pt x="0" y="4875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322896" y="1024235"/>
            <a:ext cx="11417579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6000" b="1" dirty="0">
                <a:solidFill>
                  <a:srgbClr val="01FFFF"/>
                </a:solidFill>
                <a:latin typeface="HK Modular" panose="020B0604020202020204" charset="0"/>
              </a:rPr>
              <a:t>Testing &amp; Results</a:t>
            </a:r>
          </a:p>
        </p:txBody>
      </p:sp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C5880C95-00E7-F8B7-F671-32E461A0AB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7125694"/>
              </p:ext>
            </p:extLst>
          </p:nvPr>
        </p:nvGraphicFramePr>
        <p:xfrm>
          <a:off x="5029200" y="4076700"/>
          <a:ext cx="8229600" cy="2895600"/>
        </p:xfrm>
        <a:graphic>
          <a:graphicData uri="http://schemas.openxmlformats.org/drawingml/2006/table">
            <a:tbl>
              <a:tblPr/>
              <a:tblGrid>
                <a:gridCol w="4114800">
                  <a:extLst>
                    <a:ext uri="{9D8B030D-6E8A-4147-A177-3AD203B41FA5}">
                      <a16:colId xmlns:a16="http://schemas.microsoft.com/office/drawing/2014/main" val="1512370315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359330963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chemeClr val="bg1"/>
                          </a:solidFill>
                        </a:rPr>
                        <a:t>Metric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1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chemeClr val="bg1"/>
                          </a:solidFill>
                        </a:rPr>
                        <a:t>Result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1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467846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chemeClr val="bg1"/>
                          </a:solidFill>
                        </a:rPr>
                        <a:t>Recognition Accuracy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chemeClr val="bg1"/>
                          </a:solidFill>
                        </a:rPr>
                        <a:t>&gt;92%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696046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chemeClr val="bg1"/>
                          </a:solidFill>
                        </a:rPr>
                        <a:t>Response Time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chemeClr val="bg1"/>
                          </a:solidFill>
                        </a:rPr>
                        <a:t>&lt;300 </a:t>
                      </a:r>
                      <a:r>
                        <a:rPr lang="en-US" sz="3200" b="1" dirty="0" err="1">
                          <a:solidFill>
                            <a:schemeClr val="bg1"/>
                          </a:solidFill>
                        </a:rPr>
                        <a:t>ms</a:t>
                      </a:r>
                      <a:endParaRPr lang="en-US" sz="3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025981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chemeClr val="bg1"/>
                          </a:solidFill>
                        </a:rPr>
                        <a:t>Wi-Fi Stability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>
                          <a:solidFill>
                            <a:schemeClr val="bg1"/>
                          </a:solidFill>
                        </a:rPr>
                        <a:t>High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180111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chemeClr val="bg1"/>
                          </a:solidFill>
                        </a:rPr>
                        <a:t>AI Processing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chemeClr val="bg1"/>
                          </a:solidFill>
                        </a:rPr>
                        <a:t>Near Instant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7340997"/>
                  </a:ext>
                </a:extLst>
              </a:tr>
            </a:tbl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FB10FAAD-A2F5-580C-AD02-C1D0ECEE67AE}"/>
              </a:ext>
            </a:extLst>
          </p:cNvPr>
          <p:cNvSpPr txBox="1"/>
          <p:nvPr/>
        </p:nvSpPr>
        <p:spPr>
          <a:xfrm>
            <a:off x="3140565" y="2558840"/>
            <a:ext cx="9144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Raleway" pitchFamily="2" charset="0"/>
              </a:rPr>
              <a:t>Performance Results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41C4D">
                <a:alpha val="100000"/>
              </a:srgbClr>
            </a:gs>
            <a:gs pos="100000">
              <a:srgbClr val="3B616F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6419691" y="1084613"/>
            <a:ext cx="839609" cy="450336"/>
          </a:xfrm>
          <a:custGeom>
            <a:avLst/>
            <a:gdLst/>
            <a:ahLst/>
            <a:cxnLst/>
            <a:rect l="l" t="t" r="r" b="b"/>
            <a:pathLst>
              <a:path w="839609" h="450336">
                <a:moveTo>
                  <a:pt x="0" y="0"/>
                </a:moveTo>
                <a:lnTo>
                  <a:pt x="839609" y="0"/>
                </a:lnTo>
                <a:lnTo>
                  <a:pt x="839609" y="450335"/>
                </a:lnTo>
                <a:lnTo>
                  <a:pt x="0" y="4503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580083" y="1084613"/>
            <a:ext cx="839609" cy="450336"/>
          </a:xfrm>
          <a:custGeom>
            <a:avLst/>
            <a:gdLst/>
            <a:ahLst/>
            <a:cxnLst/>
            <a:rect l="l" t="t" r="r" b="b"/>
            <a:pathLst>
              <a:path w="839609" h="450336">
                <a:moveTo>
                  <a:pt x="0" y="0"/>
                </a:moveTo>
                <a:lnTo>
                  <a:pt x="839608" y="0"/>
                </a:lnTo>
                <a:lnTo>
                  <a:pt x="839608" y="450335"/>
                </a:lnTo>
                <a:lnTo>
                  <a:pt x="0" y="4503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776071" y="9014517"/>
            <a:ext cx="2728988" cy="487567"/>
          </a:xfrm>
          <a:custGeom>
            <a:avLst/>
            <a:gdLst/>
            <a:ahLst/>
            <a:cxnLst/>
            <a:rect l="l" t="t" r="r" b="b"/>
            <a:pathLst>
              <a:path w="2728988" h="487567">
                <a:moveTo>
                  <a:pt x="0" y="0"/>
                </a:moveTo>
                <a:lnTo>
                  <a:pt x="2728988" y="0"/>
                </a:lnTo>
                <a:lnTo>
                  <a:pt x="2728988" y="487566"/>
                </a:lnTo>
                <a:lnTo>
                  <a:pt x="0" y="4875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322896" y="1024235"/>
            <a:ext cx="11417579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1FFFF"/>
                </a:solidFill>
                <a:effectLst/>
                <a:uLnTx/>
                <a:uFillTx/>
                <a:latin typeface="HK Modular" panose="020B0604020202020204" charset="0"/>
                <a:ea typeface="+mn-ea"/>
                <a:cs typeface="+mn-cs"/>
              </a:rPr>
              <a:t>Videos:</a:t>
            </a:r>
          </a:p>
        </p:txBody>
      </p:sp>
    </p:spTree>
    <p:extLst>
      <p:ext uri="{BB962C8B-B14F-4D97-AF65-F5344CB8AC3E}">
        <p14:creationId xmlns:p14="http://schemas.microsoft.com/office/powerpoint/2010/main" val="39280121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41C4D">
                <a:alpha val="100000"/>
              </a:srgbClr>
            </a:gs>
            <a:gs pos="100000">
              <a:srgbClr val="3B616F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6419691" y="1084613"/>
            <a:ext cx="839609" cy="450336"/>
          </a:xfrm>
          <a:custGeom>
            <a:avLst/>
            <a:gdLst/>
            <a:ahLst/>
            <a:cxnLst/>
            <a:rect l="l" t="t" r="r" b="b"/>
            <a:pathLst>
              <a:path w="839609" h="450336">
                <a:moveTo>
                  <a:pt x="0" y="0"/>
                </a:moveTo>
                <a:lnTo>
                  <a:pt x="839609" y="0"/>
                </a:lnTo>
                <a:lnTo>
                  <a:pt x="839609" y="450335"/>
                </a:lnTo>
                <a:lnTo>
                  <a:pt x="0" y="4503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580083" y="1084613"/>
            <a:ext cx="839609" cy="450336"/>
          </a:xfrm>
          <a:custGeom>
            <a:avLst/>
            <a:gdLst/>
            <a:ahLst/>
            <a:cxnLst/>
            <a:rect l="l" t="t" r="r" b="b"/>
            <a:pathLst>
              <a:path w="839609" h="450336">
                <a:moveTo>
                  <a:pt x="0" y="0"/>
                </a:moveTo>
                <a:lnTo>
                  <a:pt x="839608" y="0"/>
                </a:lnTo>
                <a:lnTo>
                  <a:pt x="839608" y="450335"/>
                </a:lnTo>
                <a:lnTo>
                  <a:pt x="0" y="4503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776071" y="9014517"/>
            <a:ext cx="2728988" cy="487567"/>
          </a:xfrm>
          <a:custGeom>
            <a:avLst/>
            <a:gdLst/>
            <a:ahLst/>
            <a:cxnLst/>
            <a:rect l="l" t="t" r="r" b="b"/>
            <a:pathLst>
              <a:path w="2728988" h="487567">
                <a:moveTo>
                  <a:pt x="0" y="0"/>
                </a:moveTo>
                <a:lnTo>
                  <a:pt x="2728988" y="0"/>
                </a:lnTo>
                <a:lnTo>
                  <a:pt x="2728988" y="487566"/>
                </a:lnTo>
                <a:lnTo>
                  <a:pt x="0" y="4875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1201400" y="2247901"/>
            <a:ext cx="5404033" cy="7772400"/>
          </a:xfrm>
          <a:custGeom>
            <a:avLst/>
            <a:gdLst/>
            <a:ahLst/>
            <a:cxnLst/>
            <a:rect l="l" t="t" r="r" b="b"/>
            <a:pathLst>
              <a:path w="3598971" h="5754169">
                <a:moveTo>
                  <a:pt x="0" y="0"/>
                </a:moveTo>
                <a:lnTo>
                  <a:pt x="3598971" y="0"/>
                </a:lnTo>
                <a:lnTo>
                  <a:pt x="3598971" y="5754169"/>
                </a:lnTo>
                <a:lnTo>
                  <a:pt x="0" y="57541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776071" y="1638300"/>
            <a:ext cx="8134270" cy="884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0"/>
              </a:lnSpc>
            </a:pPr>
            <a:r>
              <a:rPr lang="en-US" sz="6000" dirty="0">
                <a:solidFill>
                  <a:srgbClr val="01FFFF"/>
                </a:solidFill>
                <a:latin typeface="HK Modular" panose="020B0604020202020204" charset="0"/>
              </a:rPr>
              <a:t>Future Work</a:t>
            </a:r>
            <a:endParaRPr lang="en-US" sz="5460" dirty="0">
              <a:solidFill>
                <a:srgbClr val="01FFFF"/>
              </a:solidFill>
              <a:latin typeface="HK Modular" panose="020B0604020202020204" charset="0"/>
              <a:ea typeface="HK Modular"/>
              <a:cs typeface="HK Modular"/>
              <a:sym typeface="HK Modular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905000" y="3395230"/>
            <a:ext cx="10422130" cy="3447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Raleway" pitchFamily="2" charset="0"/>
              </a:rPr>
              <a:t>Planned Improvements</a:t>
            </a:r>
          </a:p>
          <a:p>
            <a:endParaRPr lang="en-US" sz="3200" b="1" dirty="0">
              <a:solidFill>
                <a:schemeClr val="bg1"/>
              </a:solidFill>
              <a:latin typeface="Raleway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Raleway" pitchFamily="2" charset="0"/>
              </a:rPr>
              <a:t>Flexible Printed Circuit Board (FPCB)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Raleway" pitchFamily="2" charset="0"/>
              </a:rPr>
              <a:t>Touchscreen-compatible fingertips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Raleway" pitchFamily="2" charset="0"/>
              </a:rPr>
              <a:t>Double-layer fabric design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Raleway" pitchFamily="2" charset="0"/>
              </a:rPr>
              <a:t>Larger gesture vocabulary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Raleway" pitchFamily="2" charset="0"/>
              </a:rPr>
              <a:t>Enhanced AI models</a:t>
            </a:r>
          </a:p>
        </p:txBody>
      </p: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12016303" y="3803857"/>
            <a:ext cx="3983584" cy="3965849"/>
            <a:chOff x="-33258" y="-75"/>
            <a:chExt cx="14906544" cy="14840178"/>
          </a:xfrm>
        </p:grpSpPr>
        <p:sp>
          <p:nvSpPr>
            <p:cNvPr id="14" name="Freeform 14"/>
            <p:cNvSpPr/>
            <p:nvPr/>
          </p:nvSpPr>
          <p:spPr>
            <a:xfrm>
              <a:off x="-33258" y="-75"/>
              <a:ext cx="14906544" cy="14840178"/>
            </a:xfrm>
            <a:custGeom>
              <a:avLst/>
              <a:gdLst/>
              <a:ahLst/>
              <a:cxnLst/>
              <a:rect l="l" t="t" r="r" b="b"/>
              <a:pathLst>
                <a:path w="14906544" h="14840178">
                  <a:moveTo>
                    <a:pt x="7453273" y="75"/>
                  </a:moveTo>
                  <a:cubicBezTo>
                    <a:pt x="4794451" y="-11816"/>
                    <a:pt x="2332496" y="1399825"/>
                    <a:pt x="999642" y="3700470"/>
                  </a:cubicBezTo>
                  <a:cubicBezTo>
                    <a:pt x="-333213" y="6001115"/>
                    <a:pt x="-333213" y="8839064"/>
                    <a:pt x="999642" y="11139709"/>
                  </a:cubicBezTo>
                  <a:cubicBezTo>
                    <a:pt x="2332496" y="13440354"/>
                    <a:pt x="4794451" y="14851995"/>
                    <a:pt x="7453273" y="14840104"/>
                  </a:cubicBezTo>
                  <a:cubicBezTo>
                    <a:pt x="10112093" y="14851995"/>
                    <a:pt x="12574049" y="13440354"/>
                    <a:pt x="13906904" y="11139709"/>
                  </a:cubicBezTo>
                  <a:cubicBezTo>
                    <a:pt x="15239758" y="8839064"/>
                    <a:pt x="15239758" y="6001115"/>
                    <a:pt x="13906904" y="3700470"/>
                  </a:cubicBezTo>
                  <a:cubicBezTo>
                    <a:pt x="12574049" y="1399825"/>
                    <a:pt x="10112093" y="-11816"/>
                    <a:pt x="7453273" y="75"/>
                  </a:cubicBezTo>
                  <a:close/>
                </a:path>
              </a:pathLst>
            </a:custGeom>
            <a:solidFill>
              <a:srgbClr val="F2F2F2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168022" y="200309"/>
              <a:ext cx="14503985" cy="14439411"/>
            </a:xfrm>
            <a:custGeom>
              <a:avLst/>
              <a:gdLst/>
              <a:ahLst/>
              <a:cxnLst/>
              <a:rect l="l" t="t" r="r" b="b"/>
              <a:pathLst>
                <a:path w="14503985" h="14439411">
                  <a:moveTo>
                    <a:pt x="7251993" y="73"/>
                  </a:moveTo>
                  <a:cubicBezTo>
                    <a:pt x="4664974" y="-11497"/>
                    <a:pt x="2269506" y="1362022"/>
                    <a:pt x="972645" y="3600537"/>
                  </a:cubicBezTo>
                  <a:cubicBezTo>
                    <a:pt x="-324215" y="5839051"/>
                    <a:pt x="-324215" y="8600360"/>
                    <a:pt x="972645" y="10838875"/>
                  </a:cubicBezTo>
                  <a:cubicBezTo>
                    <a:pt x="2269506" y="13077389"/>
                    <a:pt x="4664974" y="14450908"/>
                    <a:pt x="7251993" y="14439338"/>
                  </a:cubicBezTo>
                  <a:cubicBezTo>
                    <a:pt x="9839011" y="14450908"/>
                    <a:pt x="12234479" y="13077389"/>
                    <a:pt x="13531340" y="10838875"/>
                  </a:cubicBezTo>
                  <a:cubicBezTo>
                    <a:pt x="14828201" y="8600360"/>
                    <a:pt x="14828201" y="5839051"/>
                    <a:pt x="13531340" y="3600537"/>
                  </a:cubicBezTo>
                  <a:cubicBezTo>
                    <a:pt x="12234479" y="1362022"/>
                    <a:pt x="9839011" y="-11497"/>
                    <a:pt x="7251993" y="73"/>
                  </a:cubicBezTo>
                  <a:close/>
                </a:path>
              </a:pathLst>
            </a:custGeom>
            <a:solidFill>
              <a:srgbClr val="00FFFF"/>
            </a:solidFill>
          </p:spPr>
        </p:sp>
      </p:grpSp>
      <p:pic>
        <p:nvPicPr>
          <p:cNvPr id="19" name="Picture 18" descr="A close-up of a yellow circuit board&#10;&#10;AI-generated content may be incorrect.">
            <a:extLst>
              <a:ext uri="{FF2B5EF4-FFF2-40B4-BE49-F238E27FC236}">
                <a16:creationId xmlns:a16="http://schemas.microsoft.com/office/drawing/2014/main" id="{96A1D20B-DD3D-C793-0347-2A9B27C97F5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4282" y="4229100"/>
            <a:ext cx="4226754" cy="280634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41C4D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6419691" y="1084613"/>
            <a:ext cx="839609" cy="450336"/>
          </a:xfrm>
          <a:custGeom>
            <a:avLst/>
            <a:gdLst/>
            <a:ahLst/>
            <a:cxnLst/>
            <a:rect l="l" t="t" r="r" b="b"/>
            <a:pathLst>
              <a:path w="839609" h="450336">
                <a:moveTo>
                  <a:pt x="0" y="0"/>
                </a:moveTo>
                <a:lnTo>
                  <a:pt x="839609" y="0"/>
                </a:lnTo>
                <a:lnTo>
                  <a:pt x="839609" y="450335"/>
                </a:lnTo>
                <a:lnTo>
                  <a:pt x="0" y="4503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580083" y="1084613"/>
            <a:ext cx="839609" cy="450336"/>
          </a:xfrm>
          <a:custGeom>
            <a:avLst/>
            <a:gdLst/>
            <a:ahLst/>
            <a:cxnLst/>
            <a:rect l="l" t="t" r="r" b="b"/>
            <a:pathLst>
              <a:path w="839609" h="450336">
                <a:moveTo>
                  <a:pt x="0" y="0"/>
                </a:moveTo>
                <a:lnTo>
                  <a:pt x="839608" y="0"/>
                </a:lnTo>
                <a:lnTo>
                  <a:pt x="839608" y="450335"/>
                </a:lnTo>
                <a:lnTo>
                  <a:pt x="0" y="4503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776071" y="9014517"/>
            <a:ext cx="2728988" cy="487567"/>
          </a:xfrm>
          <a:custGeom>
            <a:avLst/>
            <a:gdLst/>
            <a:ahLst/>
            <a:cxnLst/>
            <a:rect l="l" t="t" r="r" b="b"/>
            <a:pathLst>
              <a:path w="2728988" h="487567">
                <a:moveTo>
                  <a:pt x="0" y="0"/>
                </a:moveTo>
                <a:lnTo>
                  <a:pt x="2728988" y="0"/>
                </a:lnTo>
                <a:lnTo>
                  <a:pt x="2728988" y="487566"/>
                </a:lnTo>
                <a:lnTo>
                  <a:pt x="0" y="4875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552241" y="3461016"/>
            <a:ext cx="11183517" cy="1386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11"/>
              </a:lnSpc>
            </a:pPr>
            <a:r>
              <a:rPr lang="en-US" sz="9453" dirty="0">
                <a:solidFill>
                  <a:srgbClr val="FFFFFF"/>
                </a:solidFill>
                <a:latin typeface="HK Modular"/>
                <a:ea typeface="HK Modular"/>
                <a:cs typeface="HK Modular"/>
                <a:sym typeface="HK Modular"/>
              </a:rPr>
              <a:t>THANK YOU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85511" y="5439002"/>
            <a:ext cx="10916976" cy="76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n-US" sz="2777" dirty="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As we look to the future, this technology will play a crucial role in shaping a better world for generations to come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1830</TotalTime>
  <Words>860</Words>
  <Application>Microsoft Office PowerPoint</Application>
  <PresentationFormat>Custom</PresentationFormat>
  <Paragraphs>156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Raleway</vt:lpstr>
      <vt:lpstr>Arial</vt:lpstr>
      <vt:lpstr>HK Modular</vt:lpstr>
      <vt:lpstr>Calibri</vt:lpstr>
      <vt:lpstr>Raleway Bold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Ahmed Alsadeq</dc:creator>
  <cp:lastModifiedBy>Ahmed Alsadeq</cp:lastModifiedBy>
  <cp:revision>21</cp:revision>
  <dcterms:created xsi:type="dcterms:W3CDTF">2006-08-16T00:00:00Z</dcterms:created>
  <dcterms:modified xsi:type="dcterms:W3CDTF">2026-06-17T23:30:55Z</dcterms:modified>
  <dc:identifier>DAHMdED8BEE</dc:identifier>
</cp:coreProperties>
</file>