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48" r:id="rId2"/>
    <p:sldMasterId id="2147483658" r:id="rId3"/>
  </p:sldMasterIdLst>
  <p:notesMasterIdLst>
    <p:notesMasterId r:id="rId17"/>
  </p:notesMasterIdLst>
  <p:handoutMasterIdLst>
    <p:handoutMasterId r:id="rId18"/>
  </p:handoutMasterIdLst>
  <p:sldIdLst>
    <p:sldId id="256" r:id="rId4"/>
    <p:sldId id="284" r:id="rId5"/>
    <p:sldId id="278" r:id="rId6"/>
    <p:sldId id="263" r:id="rId7"/>
    <p:sldId id="289" r:id="rId8"/>
    <p:sldId id="298" r:id="rId9"/>
    <p:sldId id="301" r:id="rId10"/>
    <p:sldId id="302" r:id="rId11"/>
    <p:sldId id="303" r:id="rId12"/>
    <p:sldId id="268" r:id="rId13"/>
    <p:sldId id="270" r:id="rId14"/>
    <p:sldId id="282" r:id="rId15"/>
    <p:sldId id="304" r:id="rId1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856"/>
    <a:srgbClr val="1CBBB4"/>
    <a:srgbClr val="9FED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7" autoAdjust="0"/>
    <p:restoredTop sz="93788" autoAdjust="0"/>
  </p:normalViewPr>
  <p:slideViewPr>
    <p:cSldViewPr showGuides="1">
      <p:cViewPr varScale="1">
        <p:scale>
          <a:sx n="110" d="100"/>
          <a:sy n="110" d="100"/>
        </p:scale>
        <p:origin x="667" y="91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-31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0647C-2142-49BD-86CE-ED609DF61204}" type="datetimeFigureOut">
              <a:rPr lang="ko-KR" altLang="en-US" smtClean="0"/>
              <a:t>2021-12-27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6AFA7-4971-4E87-AA3D-540E429FA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19794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DFE15-6179-4579-ADBF-D18E81C13FE2}" type="datetimeFigureOut">
              <a:rPr lang="ko-KR" altLang="en-US" smtClean="0"/>
              <a:t>2021-12-27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CC151-D09E-4313-86BF-DE81850A7C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3177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CCC151-D09E-4313-86BF-DE81850A7CA1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566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 131"/>
          <p:cNvGrpSpPr/>
          <p:nvPr userDrawn="1"/>
        </p:nvGrpSpPr>
        <p:grpSpPr>
          <a:xfrm>
            <a:off x="3293503" y="411510"/>
            <a:ext cx="2556993" cy="2699230"/>
            <a:chOff x="787805" y="339502"/>
            <a:chExt cx="4175262" cy="4407517"/>
          </a:xfrm>
        </p:grpSpPr>
        <p:sp>
          <p:nvSpPr>
            <p:cNvPr id="133" name="Oval 132"/>
            <p:cNvSpPr/>
            <p:nvPr/>
          </p:nvSpPr>
          <p:spPr>
            <a:xfrm>
              <a:off x="787805" y="339502"/>
              <a:ext cx="4175262" cy="41752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1129436" y="1046675"/>
              <a:ext cx="3492000" cy="3700344"/>
              <a:chOff x="5304922" y="1037184"/>
              <a:chExt cx="3492000" cy="37003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5304922" y="3743716"/>
                <a:ext cx="3492000" cy="437610"/>
                <a:chOff x="1709238" y="4209096"/>
                <a:chExt cx="3492000" cy="437610"/>
              </a:xfrm>
            </p:grpSpPr>
            <p:sp>
              <p:nvSpPr>
                <p:cNvPr id="161" name="Rectangle 160"/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62" name="Group 161"/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170" name="Rectangle 169"/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71" name="Rectangle 170"/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72" name="Rectangle 171"/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73" name="Rectangle 172"/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63" name="Group 162"/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164" name="Rectangle 163"/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5" name="Rectangle 164"/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6" name="Rectangle 165"/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7" name="Rectangle 166"/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8" name="Rectangle 167"/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9" name="Rectangle 168"/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36" name="Group 135"/>
              <p:cNvGrpSpPr/>
              <p:nvPr/>
            </p:nvGrpSpPr>
            <p:grpSpPr>
              <a:xfrm flipH="1">
                <a:off x="5304922" y="4299918"/>
                <a:ext cx="3492000" cy="437610"/>
                <a:chOff x="1709238" y="4209096"/>
                <a:chExt cx="3492000" cy="437610"/>
              </a:xfrm>
            </p:grpSpPr>
            <p:sp>
              <p:nvSpPr>
                <p:cNvPr id="148" name="Rectangle 147"/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2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9" name="Group 148"/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157" name="Rectangle 156"/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8" name="Rectangle 157"/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9" name="Rectangle 158"/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0" name="Rectangle 159"/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50" name="Group 149"/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151" name="Rectangle 150"/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Rectangle 151"/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Rectangle 152"/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6" name="Rectangle 155"/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37" name="Group 136"/>
              <p:cNvGrpSpPr/>
              <p:nvPr/>
            </p:nvGrpSpPr>
            <p:grpSpPr>
              <a:xfrm>
                <a:off x="6272654" y="1875857"/>
                <a:ext cx="720080" cy="720080"/>
                <a:chOff x="6272654" y="1875857"/>
                <a:chExt cx="720080" cy="720080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6272654" y="1875857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7" name="Parallelogram 5"/>
                <p:cNvSpPr>
                  <a:spLocks/>
                </p:cNvSpPr>
                <p:nvPr/>
              </p:nvSpPr>
              <p:spPr>
                <a:xfrm>
                  <a:off x="6391715" y="1978487"/>
                  <a:ext cx="481958" cy="48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270" h="868857">
                      <a:moveTo>
                        <a:pt x="424135" y="189887"/>
                      </a:moveTo>
                      <a:lnTo>
                        <a:pt x="297766" y="526729"/>
                      </a:lnTo>
                      <a:lnTo>
                        <a:pt x="550505" y="526729"/>
                      </a:lnTo>
                      <a:close/>
                      <a:moveTo>
                        <a:pt x="325960" y="0"/>
                      </a:moveTo>
                      <a:lnTo>
                        <a:pt x="352897" y="0"/>
                      </a:lnTo>
                      <a:lnTo>
                        <a:pt x="495373" y="0"/>
                      </a:lnTo>
                      <a:lnTo>
                        <a:pt x="522310" y="0"/>
                      </a:lnTo>
                      <a:lnTo>
                        <a:pt x="848270" y="868857"/>
                      </a:lnTo>
                      <a:lnTo>
                        <a:pt x="678857" y="868857"/>
                      </a:lnTo>
                      <a:lnTo>
                        <a:pt x="604960" y="671883"/>
                      </a:lnTo>
                      <a:lnTo>
                        <a:pt x="243310" y="671883"/>
                      </a:lnTo>
                      <a:lnTo>
                        <a:pt x="169413" y="868857"/>
                      </a:lnTo>
                      <a:lnTo>
                        <a:pt x="0" y="86885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8" name="Group 137"/>
              <p:cNvGrpSpPr/>
              <p:nvPr/>
            </p:nvGrpSpPr>
            <p:grpSpPr>
              <a:xfrm>
                <a:off x="7109110" y="1875857"/>
                <a:ext cx="720080" cy="720080"/>
                <a:chOff x="7109110" y="1875857"/>
                <a:chExt cx="720080" cy="720080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7109110" y="1875857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5" name="Rectangle 9"/>
                <p:cNvSpPr>
                  <a:spLocks noChangeAspect="1"/>
                </p:cNvSpPr>
                <p:nvPr/>
              </p:nvSpPr>
              <p:spPr>
                <a:xfrm>
                  <a:off x="7267746" y="1994945"/>
                  <a:ext cx="402809" cy="481904"/>
                </a:xfrm>
                <a:custGeom>
                  <a:avLst/>
                  <a:gdLst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174101 w 728932"/>
                    <a:gd name="connsiteY5" fmla="*/ 488630 h 872065"/>
                    <a:gd name="connsiteX6" fmla="*/ 174101 w 728932"/>
                    <a:gd name="connsiteY6" fmla="*/ 140965 h 872065"/>
                    <a:gd name="connsiteX7" fmla="*/ 174101 w 728932"/>
                    <a:gd name="connsiteY7" fmla="*/ 347665 h 872065"/>
                    <a:gd name="connsiteX8" fmla="*/ 431276 w 728932"/>
                    <a:gd name="connsiteY8" fmla="*/ 347665 h 872065"/>
                    <a:gd name="connsiteX9" fmla="*/ 431276 w 728932"/>
                    <a:gd name="connsiteY9" fmla="*/ 345754 h 872065"/>
                    <a:gd name="connsiteX10" fmla="*/ 517000 w 728932"/>
                    <a:gd name="connsiteY10" fmla="*/ 243359 h 872065"/>
                    <a:gd name="connsiteX11" fmla="*/ 433656 w 728932"/>
                    <a:gd name="connsiteY11" fmla="*/ 148109 h 872065"/>
                    <a:gd name="connsiteX12" fmla="*/ 174101 w 728932"/>
                    <a:gd name="connsiteY12" fmla="*/ 140965 h 872065"/>
                    <a:gd name="connsiteX13" fmla="*/ 0 w 728932"/>
                    <a:gd name="connsiteY13" fmla="*/ 0 h 872065"/>
                    <a:gd name="connsiteX14" fmla="*/ 127816 w 728932"/>
                    <a:gd name="connsiteY14" fmla="*/ 0 h 872065"/>
                    <a:gd name="connsiteX15" fmla="*/ 174101 w 728932"/>
                    <a:gd name="connsiteY15" fmla="*/ 0 h 872065"/>
                    <a:gd name="connsiteX16" fmla="*/ 447945 w 728932"/>
                    <a:gd name="connsiteY16" fmla="*/ 0 h 872065"/>
                    <a:gd name="connsiteX17" fmla="*/ 447945 w 728932"/>
                    <a:gd name="connsiteY17" fmla="*/ 1732 h 872065"/>
                    <a:gd name="connsiteX18" fmla="*/ 683688 w 728932"/>
                    <a:gd name="connsiteY18" fmla="*/ 179066 h 872065"/>
                    <a:gd name="connsiteX19" fmla="*/ 559863 w 728932"/>
                    <a:gd name="connsiteY19" fmla="*/ 407666 h 872065"/>
                    <a:gd name="connsiteX20" fmla="*/ 728932 w 728932"/>
                    <a:gd name="connsiteY20" fmla="*/ 633885 h 872065"/>
                    <a:gd name="connsiteX21" fmla="*/ 433657 w 728932"/>
                    <a:gd name="connsiteY21" fmla="*/ 872010 h 872065"/>
                    <a:gd name="connsiteX22" fmla="*/ 433776 w 728932"/>
                    <a:gd name="connsiteY22" fmla="*/ 869628 h 872065"/>
                    <a:gd name="connsiteX23" fmla="*/ 174101 w 728932"/>
                    <a:gd name="connsiteY23" fmla="*/ 869628 h 872065"/>
                    <a:gd name="connsiteX24" fmla="*/ 127816 w 728932"/>
                    <a:gd name="connsiteY24" fmla="*/ 869628 h 872065"/>
                    <a:gd name="connsiteX25" fmla="*/ 0 w 728932"/>
                    <a:gd name="connsiteY25" fmla="*/ 869628 h 872065"/>
                    <a:gd name="connsiteX26" fmla="*/ 0 w 728932"/>
                    <a:gd name="connsiteY26" fmla="*/ 0 h 872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8932" h="872065">
                      <a:moveTo>
                        <a:pt x="174101" y="488630"/>
                      </a:moveTo>
                      <a:lnTo>
                        <a:pt x="174101" y="728663"/>
                      </a:lnTo>
                      <a:lnTo>
                        <a:pt x="442406" y="728663"/>
                      </a:lnTo>
                      <a:cubicBezTo>
                        <a:pt x="511257" y="715167"/>
                        <a:pt x="549532" y="684907"/>
                        <a:pt x="547956" y="612454"/>
                      </a:cubicBezTo>
                      <a:cubicBezTo>
                        <a:pt x="543194" y="552923"/>
                        <a:pt x="538432" y="510060"/>
                        <a:pt x="431276" y="493391"/>
                      </a:cubicBezTo>
                      <a:lnTo>
                        <a:pt x="174101" y="488630"/>
                      </a:lnTo>
                      <a:close/>
                      <a:moveTo>
                        <a:pt x="174101" y="140965"/>
                      </a:moveTo>
                      <a:lnTo>
                        <a:pt x="174101" y="347665"/>
                      </a:lnTo>
                      <a:lnTo>
                        <a:pt x="431276" y="347665"/>
                      </a:lnTo>
                      <a:lnTo>
                        <a:pt x="431276" y="345754"/>
                      </a:lnTo>
                      <a:cubicBezTo>
                        <a:pt x="474139" y="322735"/>
                        <a:pt x="514619" y="311622"/>
                        <a:pt x="517000" y="243359"/>
                      </a:cubicBezTo>
                      <a:cubicBezTo>
                        <a:pt x="517000" y="202878"/>
                        <a:pt x="502713" y="157634"/>
                        <a:pt x="433656" y="148109"/>
                      </a:cubicBezTo>
                      <a:cubicBezTo>
                        <a:pt x="366981" y="140568"/>
                        <a:pt x="274510" y="141043"/>
                        <a:pt x="174101" y="140965"/>
                      </a:cubicBezTo>
                      <a:close/>
                      <a:moveTo>
                        <a:pt x="0" y="0"/>
                      </a:moveTo>
                      <a:lnTo>
                        <a:pt x="127816" y="0"/>
                      </a:lnTo>
                      <a:lnTo>
                        <a:pt x="174101" y="0"/>
                      </a:lnTo>
                      <a:lnTo>
                        <a:pt x="447945" y="0"/>
                      </a:lnTo>
                      <a:lnTo>
                        <a:pt x="447945" y="1732"/>
                      </a:lnTo>
                      <a:cubicBezTo>
                        <a:pt x="634795" y="8775"/>
                        <a:pt x="679801" y="148746"/>
                        <a:pt x="683688" y="179066"/>
                      </a:cubicBezTo>
                      <a:cubicBezTo>
                        <a:pt x="689245" y="333848"/>
                        <a:pt x="620981" y="374328"/>
                        <a:pt x="559863" y="407666"/>
                      </a:cubicBezTo>
                      <a:cubicBezTo>
                        <a:pt x="663844" y="433066"/>
                        <a:pt x="727345" y="515617"/>
                        <a:pt x="728932" y="633885"/>
                      </a:cubicBezTo>
                      <a:cubicBezTo>
                        <a:pt x="720200" y="800572"/>
                        <a:pt x="594788" y="874392"/>
                        <a:pt x="433657" y="872010"/>
                      </a:cubicBezTo>
                      <a:cubicBezTo>
                        <a:pt x="433697" y="871216"/>
                        <a:pt x="433736" y="870422"/>
                        <a:pt x="433776" y="869628"/>
                      </a:cubicBezTo>
                      <a:lnTo>
                        <a:pt x="174101" y="869628"/>
                      </a:lnTo>
                      <a:lnTo>
                        <a:pt x="127816" y="869628"/>
                      </a:lnTo>
                      <a:lnTo>
                        <a:pt x="0" y="8696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9" name="Group 138"/>
              <p:cNvGrpSpPr/>
              <p:nvPr/>
            </p:nvGrpSpPr>
            <p:grpSpPr>
              <a:xfrm>
                <a:off x="6690882" y="1037184"/>
                <a:ext cx="720080" cy="720080"/>
                <a:chOff x="6690882" y="1037184"/>
                <a:chExt cx="720080" cy="720080"/>
              </a:xfrm>
            </p:grpSpPr>
            <p:sp>
              <p:nvSpPr>
                <p:cNvPr id="142" name="Rectangle 141"/>
                <p:cNvSpPr/>
                <p:nvPr/>
              </p:nvSpPr>
              <p:spPr>
                <a:xfrm>
                  <a:off x="6690882" y="1037184"/>
                  <a:ext cx="720080" cy="720080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3" name="Block Arc 142"/>
                <p:cNvSpPr>
                  <a:spLocks noChangeAspect="1"/>
                </p:cNvSpPr>
                <p:nvPr/>
              </p:nvSpPr>
              <p:spPr>
                <a:xfrm>
                  <a:off x="6842201" y="1156272"/>
                  <a:ext cx="417443" cy="481904"/>
                </a:xfrm>
                <a:prstGeom prst="blockArc">
                  <a:avLst>
                    <a:gd name="adj1" fmla="val 1756726"/>
                    <a:gd name="adj2" fmla="val 19889488"/>
                    <a:gd name="adj3" fmla="val 2277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0" name="Round Same Side Corner Rectangle 51"/>
              <p:cNvSpPr/>
              <p:nvPr/>
            </p:nvSpPr>
            <p:spPr>
              <a:xfrm rot="5400000">
                <a:off x="6852922" y="1652530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1" name="Round Same Side Corner Rectangle 51"/>
              <p:cNvSpPr/>
              <p:nvPr/>
            </p:nvSpPr>
            <p:spPr>
              <a:xfrm rot="16200000">
                <a:off x="6852922" y="2167123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51" name="Text Placeholder 9">
            <a:extLst>
              <a:ext uri="{FF2B5EF4-FFF2-40B4-BE49-F238E27FC236}">
                <a16:creationId xmlns:a16="http://schemas.microsoft.com/office/drawing/2014/main" xmlns="" id="{139BBCBE-08BA-417D-87EB-C9DA6CB356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9062"/>
            <a:ext cx="9143999" cy="43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1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52" name="제목 1">
            <a:extLst>
              <a:ext uri="{FF2B5EF4-FFF2-40B4-BE49-F238E27FC236}">
                <a16:creationId xmlns:a16="http://schemas.microsoft.com/office/drawing/2014/main" xmlns="" id="{AE33218E-9C24-435F-948C-815D84D473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417417"/>
            <a:ext cx="9143998" cy="54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1" baseline="0">
                <a:solidFill>
                  <a:schemeClr val="tx1"/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TEMPLATES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931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182700" y="0"/>
            <a:ext cx="4248472" cy="185167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182700" y="3291830"/>
            <a:ext cx="4248472" cy="185167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4182699" y="1851670"/>
            <a:ext cx="4259041" cy="145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9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17858" y="1275606"/>
            <a:ext cx="2448545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39542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60954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6700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1167594"/>
            <a:ext cx="2880000" cy="280831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264000" y="0"/>
            <a:ext cx="2880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9703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20000" y="540000"/>
            <a:ext cx="2484000" cy="406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26807" y="540000"/>
            <a:ext cx="2484704" cy="406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323403" y="540000"/>
            <a:ext cx="2484000" cy="406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9304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4564685" y="0"/>
            <a:ext cx="4579315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556573" y="832001"/>
            <a:ext cx="2016224" cy="3482571"/>
            <a:chOff x="2627784" y="1825002"/>
            <a:chExt cx="1198166" cy="2069560"/>
          </a:xfrm>
        </p:grpSpPr>
        <p:sp>
          <p:nvSpPr>
            <p:cNvPr id="5" name="Rounded Rectangle 4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0" name="Oval 9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Rounded Rectangle 10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77198" y="1115645"/>
            <a:ext cx="1774974" cy="27987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6274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1239541"/>
            <a:ext cx="9144000" cy="33639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66153"/>
            <a:ext cx="4217146" cy="2310733"/>
          </a:xfrm>
          <a:prstGeom prst="rect">
            <a:avLst/>
          </a:prstGeom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115416" y="1859201"/>
            <a:ext cx="2772000" cy="19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216FB63C-5800-4111-92B0-B9CD0BCB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7028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8516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39552" y="1331976"/>
            <a:ext cx="1852788" cy="3200273"/>
            <a:chOff x="2627784" y="1825002"/>
            <a:chExt cx="1198166" cy="2069560"/>
          </a:xfrm>
        </p:grpSpPr>
        <p:sp>
          <p:nvSpPr>
            <p:cNvPr id="18" name="Rounded Rectangle 17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21" name="Oval 20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Rounded Rectangle 21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60177" y="1646164"/>
            <a:ext cx="1030277" cy="25718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690454" y="1221920"/>
            <a:ext cx="1980221" cy="3420385"/>
            <a:chOff x="2627784" y="1825002"/>
            <a:chExt cx="1198166" cy="2069560"/>
          </a:xfrm>
        </p:grpSpPr>
        <p:sp>
          <p:nvSpPr>
            <p:cNvPr id="11" name="Rounded Rectangle 10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4" name="Oval 13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Rounded Rectangle 14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11099" y="1544792"/>
            <a:ext cx="1743279" cy="27487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A4481C05-B01C-4D49-8033-5D0490F682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7028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1290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907677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n-lt"/>
            </a:endParaRPr>
          </a:p>
        </p:txBody>
      </p:sp>
      <p:sp>
        <p:nvSpPr>
          <p:cNvPr id="15" name="Rounded Rectangle 14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257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 userDrawn="1"/>
        </p:nvSpPr>
        <p:spPr>
          <a:xfrm>
            <a:off x="1" y="889772"/>
            <a:ext cx="9144000" cy="33639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3665156" y="2091331"/>
            <a:ext cx="5472608" cy="5420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600" b="1" baseline="0">
                <a:solidFill>
                  <a:schemeClr val="tx1"/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665156" y="2640899"/>
            <a:ext cx="5472608" cy="276687"/>
          </a:xfrm>
          <a:prstGeom prst="rect">
            <a:avLst/>
          </a:prstGeom>
        </p:spPr>
        <p:txBody>
          <a:bodyPr lIns="108000" anchor="ctr"/>
          <a:lstStyle>
            <a:lvl1pPr marL="0" indent="0" algn="l">
              <a:buNone/>
              <a:defRPr sz="1400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Add text</a:t>
            </a:r>
            <a:endParaRPr lang="ko-KR" alt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410728" y="1571507"/>
            <a:ext cx="1895276" cy="2008355"/>
            <a:chOff x="5304922" y="1037184"/>
            <a:chExt cx="3492000" cy="3700344"/>
          </a:xfrm>
        </p:grpSpPr>
        <p:grpSp>
          <p:nvGrpSpPr>
            <p:cNvPr id="5" name="Group 4"/>
            <p:cNvGrpSpPr/>
            <p:nvPr/>
          </p:nvGrpSpPr>
          <p:grpSpPr>
            <a:xfrm>
              <a:off x="5304922" y="3743716"/>
              <a:ext cx="3492000" cy="437610"/>
              <a:chOff x="1709238" y="4209096"/>
              <a:chExt cx="3492000" cy="43761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Group 5"/>
            <p:cNvGrpSpPr/>
            <p:nvPr/>
          </p:nvGrpSpPr>
          <p:grpSpPr>
            <a:xfrm flipH="1">
              <a:off x="5304922" y="4299918"/>
              <a:ext cx="3492000" cy="437610"/>
              <a:chOff x="1709238" y="4209096"/>
              <a:chExt cx="3492000" cy="43761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6272654" y="1875857"/>
              <a:ext cx="720080" cy="720080"/>
              <a:chOff x="6272654" y="1875857"/>
              <a:chExt cx="720080" cy="72008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272654" y="1875857"/>
                <a:ext cx="720080" cy="72008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Parallelogram 5"/>
              <p:cNvSpPr>
                <a:spLocks/>
              </p:cNvSpPr>
              <p:nvPr/>
            </p:nvSpPr>
            <p:spPr>
              <a:xfrm>
                <a:off x="6391715" y="1978487"/>
                <a:ext cx="481958" cy="481904"/>
              </a:xfrm>
              <a:custGeom>
                <a:avLst/>
                <a:gdLst/>
                <a:ahLst/>
                <a:cxnLst/>
                <a:rect l="l" t="t" r="r" b="b"/>
                <a:pathLst>
                  <a:path w="848270" h="868857">
                    <a:moveTo>
                      <a:pt x="424135" y="189887"/>
                    </a:moveTo>
                    <a:lnTo>
                      <a:pt x="297766" y="526729"/>
                    </a:lnTo>
                    <a:lnTo>
                      <a:pt x="550505" y="526729"/>
                    </a:lnTo>
                    <a:close/>
                    <a:moveTo>
                      <a:pt x="325960" y="0"/>
                    </a:moveTo>
                    <a:lnTo>
                      <a:pt x="352897" y="0"/>
                    </a:lnTo>
                    <a:lnTo>
                      <a:pt x="495373" y="0"/>
                    </a:lnTo>
                    <a:lnTo>
                      <a:pt x="522310" y="0"/>
                    </a:lnTo>
                    <a:lnTo>
                      <a:pt x="848270" y="868857"/>
                    </a:lnTo>
                    <a:lnTo>
                      <a:pt x="678857" y="868857"/>
                    </a:lnTo>
                    <a:lnTo>
                      <a:pt x="604960" y="671883"/>
                    </a:lnTo>
                    <a:lnTo>
                      <a:pt x="243310" y="671883"/>
                    </a:lnTo>
                    <a:lnTo>
                      <a:pt x="169413" y="868857"/>
                    </a:lnTo>
                    <a:lnTo>
                      <a:pt x="0" y="8688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09110" y="1875857"/>
              <a:ext cx="720080" cy="720080"/>
              <a:chOff x="7109110" y="1875857"/>
              <a:chExt cx="720080" cy="72008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7109110" y="1875857"/>
                <a:ext cx="720080" cy="72008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Rectangle 9"/>
              <p:cNvSpPr>
                <a:spLocks noChangeAspect="1"/>
              </p:cNvSpPr>
              <p:nvPr/>
            </p:nvSpPr>
            <p:spPr>
              <a:xfrm>
                <a:off x="7267746" y="1994945"/>
                <a:ext cx="402809" cy="481904"/>
              </a:xfrm>
              <a:custGeom>
                <a:avLst/>
                <a:gdLst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174101 w 728932"/>
                  <a:gd name="connsiteY5" fmla="*/ 488630 h 872065"/>
                  <a:gd name="connsiteX6" fmla="*/ 174101 w 728932"/>
                  <a:gd name="connsiteY6" fmla="*/ 140965 h 872065"/>
                  <a:gd name="connsiteX7" fmla="*/ 174101 w 728932"/>
                  <a:gd name="connsiteY7" fmla="*/ 347665 h 872065"/>
                  <a:gd name="connsiteX8" fmla="*/ 431276 w 728932"/>
                  <a:gd name="connsiteY8" fmla="*/ 347665 h 872065"/>
                  <a:gd name="connsiteX9" fmla="*/ 431276 w 728932"/>
                  <a:gd name="connsiteY9" fmla="*/ 345754 h 872065"/>
                  <a:gd name="connsiteX10" fmla="*/ 517000 w 728932"/>
                  <a:gd name="connsiteY10" fmla="*/ 243359 h 872065"/>
                  <a:gd name="connsiteX11" fmla="*/ 433656 w 728932"/>
                  <a:gd name="connsiteY11" fmla="*/ 148109 h 872065"/>
                  <a:gd name="connsiteX12" fmla="*/ 174101 w 728932"/>
                  <a:gd name="connsiteY12" fmla="*/ 140965 h 872065"/>
                  <a:gd name="connsiteX13" fmla="*/ 0 w 728932"/>
                  <a:gd name="connsiteY13" fmla="*/ 0 h 872065"/>
                  <a:gd name="connsiteX14" fmla="*/ 127816 w 728932"/>
                  <a:gd name="connsiteY14" fmla="*/ 0 h 872065"/>
                  <a:gd name="connsiteX15" fmla="*/ 174101 w 728932"/>
                  <a:gd name="connsiteY15" fmla="*/ 0 h 872065"/>
                  <a:gd name="connsiteX16" fmla="*/ 447945 w 728932"/>
                  <a:gd name="connsiteY16" fmla="*/ 0 h 872065"/>
                  <a:gd name="connsiteX17" fmla="*/ 447945 w 728932"/>
                  <a:gd name="connsiteY17" fmla="*/ 1732 h 872065"/>
                  <a:gd name="connsiteX18" fmla="*/ 683688 w 728932"/>
                  <a:gd name="connsiteY18" fmla="*/ 179066 h 872065"/>
                  <a:gd name="connsiteX19" fmla="*/ 559863 w 728932"/>
                  <a:gd name="connsiteY19" fmla="*/ 407666 h 872065"/>
                  <a:gd name="connsiteX20" fmla="*/ 728932 w 728932"/>
                  <a:gd name="connsiteY20" fmla="*/ 633885 h 872065"/>
                  <a:gd name="connsiteX21" fmla="*/ 433657 w 728932"/>
                  <a:gd name="connsiteY21" fmla="*/ 872010 h 872065"/>
                  <a:gd name="connsiteX22" fmla="*/ 433776 w 728932"/>
                  <a:gd name="connsiteY22" fmla="*/ 869628 h 872065"/>
                  <a:gd name="connsiteX23" fmla="*/ 174101 w 728932"/>
                  <a:gd name="connsiteY23" fmla="*/ 869628 h 872065"/>
                  <a:gd name="connsiteX24" fmla="*/ 127816 w 728932"/>
                  <a:gd name="connsiteY24" fmla="*/ 869628 h 872065"/>
                  <a:gd name="connsiteX25" fmla="*/ 0 w 728932"/>
                  <a:gd name="connsiteY25" fmla="*/ 869628 h 872065"/>
                  <a:gd name="connsiteX26" fmla="*/ 0 w 728932"/>
                  <a:gd name="connsiteY26" fmla="*/ 0 h 872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28932" h="872065">
                    <a:moveTo>
                      <a:pt x="174101" y="488630"/>
                    </a:moveTo>
                    <a:lnTo>
                      <a:pt x="174101" y="728663"/>
                    </a:lnTo>
                    <a:lnTo>
                      <a:pt x="442406" y="728663"/>
                    </a:lnTo>
                    <a:cubicBezTo>
                      <a:pt x="511257" y="715167"/>
                      <a:pt x="549532" y="684907"/>
                      <a:pt x="547956" y="612454"/>
                    </a:cubicBezTo>
                    <a:cubicBezTo>
                      <a:pt x="543194" y="552923"/>
                      <a:pt x="538432" y="510060"/>
                      <a:pt x="431276" y="493391"/>
                    </a:cubicBezTo>
                    <a:lnTo>
                      <a:pt x="174101" y="488630"/>
                    </a:lnTo>
                    <a:close/>
                    <a:moveTo>
                      <a:pt x="174101" y="140965"/>
                    </a:moveTo>
                    <a:lnTo>
                      <a:pt x="174101" y="347665"/>
                    </a:lnTo>
                    <a:lnTo>
                      <a:pt x="431276" y="347665"/>
                    </a:lnTo>
                    <a:lnTo>
                      <a:pt x="431276" y="345754"/>
                    </a:lnTo>
                    <a:cubicBezTo>
                      <a:pt x="474139" y="322735"/>
                      <a:pt x="514619" y="311622"/>
                      <a:pt x="517000" y="243359"/>
                    </a:cubicBezTo>
                    <a:cubicBezTo>
                      <a:pt x="517000" y="202878"/>
                      <a:pt x="502713" y="157634"/>
                      <a:pt x="433656" y="148109"/>
                    </a:cubicBezTo>
                    <a:cubicBezTo>
                      <a:pt x="366981" y="140568"/>
                      <a:pt x="274510" y="141043"/>
                      <a:pt x="174101" y="140965"/>
                    </a:cubicBezTo>
                    <a:close/>
                    <a:moveTo>
                      <a:pt x="0" y="0"/>
                    </a:moveTo>
                    <a:lnTo>
                      <a:pt x="127816" y="0"/>
                    </a:lnTo>
                    <a:lnTo>
                      <a:pt x="174101" y="0"/>
                    </a:lnTo>
                    <a:lnTo>
                      <a:pt x="447945" y="0"/>
                    </a:lnTo>
                    <a:lnTo>
                      <a:pt x="447945" y="1732"/>
                    </a:lnTo>
                    <a:cubicBezTo>
                      <a:pt x="634795" y="8775"/>
                      <a:pt x="679801" y="148746"/>
                      <a:pt x="683688" y="179066"/>
                    </a:cubicBezTo>
                    <a:cubicBezTo>
                      <a:pt x="689245" y="333848"/>
                      <a:pt x="620981" y="374328"/>
                      <a:pt x="559863" y="407666"/>
                    </a:cubicBezTo>
                    <a:cubicBezTo>
                      <a:pt x="663844" y="433066"/>
                      <a:pt x="727345" y="515617"/>
                      <a:pt x="728932" y="633885"/>
                    </a:cubicBezTo>
                    <a:cubicBezTo>
                      <a:pt x="720200" y="800572"/>
                      <a:pt x="594788" y="874392"/>
                      <a:pt x="433657" y="872010"/>
                    </a:cubicBezTo>
                    <a:cubicBezTo>
                      <a:pt x="433697" y="871216"/>
                      <a:pt x="433736" y="870422"/>
                      <a:pt x="433776" y="869628"/>
                    </a:cubicBezTo>
                    <a:lnTo>
                      <a:pt x="174101" y="869628"/>
                    </a:lnTo>
                    <a:lnTo>
                      <a:pt x="127816" y="869628"/>
                    </a:lnTo>
                    <a:lnTo>
                      <a:pt x="0" y="8696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690882" y="1037184"/>
              <a:ext cx="720080" cy="720080"/>
              <a:chOff x="6690882" y="1037184"/>
              <a:chExt cx="720080" cy="72008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6690882" y="1037184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Block Arc 12"/>
              <p:cNvSpPr>
                <a:spLocks noChangeAspect="1"/>
              </p:cNvSpPr>
              <p:nvPr/>
            </p:nvSpPr>
            <p:spPr>
              <a:xfrm>
                <a:off x="6842201" y="1156272"/>
                <a:ext cx="417443" cy="481904"/>
              </a:xfrm>
              <a:prstGeom prst="blockArc">
                <a:avLst>
                  <a:gd name="adj1" fmla="val 1756726"/>
                  <a:gd name="adj2" fmla="val 19889488"/>
                  <a:gd name="adj3" fmla="val 2277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Round Same Side Corner Rectangle 51"/>
            <p:cNvSpPr/>
            <p:nvPr/>
          </p:nvSpPr>
          <p:spPr>
            <a:xfrm rot="5400000">
              <a:off x="6852922" y="1652530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  <p:sp>
          <p:nvSpPr>
            <p:cNvPr id="11" name="Round Same Side Corner Rectangle 51"/>
            <p:cNvSpPr/>
            <p:nvPr/>
          </p:nvSpPr>
          <p:spPr>
            <a:xfrm rot="16200000">
              <a:off x="6852922" y="2167123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3694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 userDrawn="1"/>
        </p:nvSpPr>
        <p:spPr>
          <a:xfrm>
            <a:off x="2947035" y="473947"/>
            <a:ext cx="3249931" cy="32499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3624362" y="1094735"/>
            <a:ext cx="1895276" cy="2008355"/>
            <a:chOff x="5304922" y="1037184"/>
            <a:chExt cx="3492000" cy="3700344"/>
          </a:xfrm>
        </p:grpSpPr>
        <p:grpSp>
          <p:nvGrpSpPr>
            <p:cNvPr id="8" name="Group 7"/>
            <p:cNvGrpSpPr/>
            <p:nvPr/>
          </p:nvGrpSpPr>
          <p:grpSpPr>
            <a:xfrm>
              <a:off x="5304922" y="3743716"/>
              <a:ext cx="3492000" cy="437610"/>
              <a:chOff x="1709238" y="4209096"/>
              <a:chExt cx="3492000" cy="43761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9" name="Group 8"/>
            <p:cNvGrpSpPr/>
            <p:nvPr/>
          </p:nvGrpSpPr>
          <p:grpSpPr>
            <a:xfrm flipH="1">
              <a:off x="5304922" y="4299918"/>
              <a:ext cx="3492000" cy="437610"/>
              <a:chOff x="1709238" y="4209096"/>
              <a:chExt cx="3492000" cy="43761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" name="Group 9"/>
            <p:cNvGrpSpPr/>
            <p:nvPr/>
          </p:nvGrpSpPr>
          <p:grpSpPr>
            <a:xfrm>
              <a:off x="6272654" y="1875857"/>
              <a:ext cx="720080" cy="720080"/>
              <a:chOff x="6272654" y="1875857"/>
              <a:chExt cx="720080" cy="72008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6272654" y="1875857"/>
                <a:ext cx="720080" cy="72008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Parallelogram 5"/>
              <p:cNvSpPr>
                <a:spLocks/>
              </p:cNvSpPr>
              <p:nvPr/>
            </p:nvSpPr>
            <p:spPr>
              <a:xfrm>
                <a:off x="6391715" y="1978487"/>
                <a:ext cx="481958" cy="481904"/>
              </a:xfrm>
              <a:custGeom>
                <a:avLst/>
                <a:gdLst/>
                <a:ahLst/>
                <a:cxnLst/>
                <a:rect l="l" t="t" r="r" b="b"/>
                <a:pathLst>
                  <a:path w="848270" h="868857">
                    <a:moveTo>
                      <a:pt x="424135" y="189887"/>
                    </a:moveTo>
                    <a:lnTo>
                      <a:pt x="297766" y="526729"/>
                    </a:lnTo>
                    <a:lnTo>
                      <a:pt x="550505" y="526729"/>
                    </a:lnTo>
                    <a:close/>
                    <a:moveTo>
                      <a:pt x="325960" y="0"/>
                    </a:moveTo>
                    <a:lnTo>
                      <a:pt x="352897" y="0"/>
                    </a:lnTo>
                    <a:lnTo>
                      <a:pt x="495373" y="0"/>
                    </a:lnTo>
                    <a:lnTo>
                      <a:pt x="522310" y="0"/>
                    </a:lnTo>
                    <a:lnTo>
                      <a:pt x="848270" y="868857"/>
                    </a:lnTo>
                    <a:lnTo>
                      <a:pt x="678857" y="868857"/>
                    </a:lnTo>
                    <a:lnTo>
                      <a:pt x="604960" y="671883"/>
                    </a:lnTo>
                    <a:lnTo>
                      <a:pt x="243310" y="671883"/>
                    </a:lnTo>
                    <a:lnTo>
                      <a:pt x="169413" y="868857"/>
                    </a:lnTo>
                    <a:lnTo>
                      <a:pt x="0" y="8688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latin typeface="+mn-lt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109110" y="1875857"/>
              <a:ext cx="720080" cy="720080"/>
              <a:chOff x="7109110" y="1875857"/>
              <a:chExt cx="720080" cy="72008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7109110" y="1875857"/>
                <a:ext cx="720080" cy="72008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Rectangle 9"/>
              <p:cNvSpPr>
                <a:spLocks noChangeAspect="1"/>
              </p:cNvSpPr>
              <p:nvPr/>
            </p:nvSpPr>
            <p:spPr>
              <a:xfrm>
                <a:off x="7267746" y="1994945"/>
                <a:ext cx="402809" cy="481904"/>
              </a:xfrm>
              <a:custGeom>
                <a:avLst/>
                <a:gdLst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174101 w 728932"/>
                  <a:gd name="connsiteY5" fmla="*/ 488630 h 872065"/>
                  <a:gd name="connsiteX6" fmla="*/ 174101 w 728932"/>
                  <a:gd name="connsiteY6" fmla="*/ 140965 h 872065"/>
                  <a:gd name="connsiteX7" fmla="*/ 174101 w 728932"/>
                  <a:gd name="connsiteY7" fmla="*/ 347665 h 872065"/>
                  <a:gd name="connsiteX8" fmla="*/ 431276 w 728932"/>
                  <a:gd name="connsiteY8" fmla="*/ 347665 h 872065"/>
                  <a:gd name="connsiteX9" fmla="*/ 431276 w 728932"/>
                  <a:gd name="connsiteY9" fmla="*/ 345754 h 872065"/>
                  <a:gd name="connsiteX10" fmla="*/ 517000 w 728932"/>
                  <a:gd name="connsiteY10" fmla="*/ 243359 h 872065"/>
                  <a:gd name="connsiteX11" fmla="*/ 433656 w 728932"/>
                  <a:gd name="connsiteY11" fmla="*/ 148109 h 872065"/>
                  <a:gd name="connsiteX12" fmla="*/ 174101 w 728932"/>
                  <a:gd name="connsiteY12" fmla="*/ 140965 h 872065"/>
                  <a:gd name="connsiteX13" fmla="*/ 0 w 728932"/>
                  <a:gd name="connsiteY13" fmla="*/ 0 h 872065"/>
                  <a:gd name="connsiteX14" fmla="*/ 127816 w 728932"/>
                  <a:gd name="connsiteY14" fmla="*/ 0 h 872065"/>
                  <a:gd name="connsiteX15" fmla="*/ 174101 w 728932"/>
                  <a:gd name="connsiteY15" fmla="*/ 0 h 872065"/>
                  <a:gd name="connsiteX16" fmla="*/ 447945 w 728932"/>
                  <a:gd name="connsiteY16" fmla="*/ 0 h 872065"/>
                  <a:gd name="connsiteX17" fmla="*/ 447945 w 728932"/>
                  <a:gd name="connsiteY17" fmla="*/ 1732 h 872065"/>
                  <a:gd name="connsiteX18" fmla="*/ 683688 w 728932"/>
                  <a:gd name="connsiteY18" fmla="*/ 179066 h 872065"/>
                  <a:gd name="connsiteX19" fmla="*/ 559863 w 728932"/>
                  <a:gd name="connsiteY19" fmla="*/ 407666 h 872065"/>
                  <a:gd name="connsiteX20" fmla="*/ 728932 w 728932"/>
                  <a:gd name="connsiteY20" fmla="*/ 633885 h 872065"/>
                  <a:gd name="connsiteX21" fmla="*/ 433657 w 728932"/>
                  <a:gd name="connsiteY21" fmla="*/ 872010 h 872065"/>
                  <a:gd name="connsiteX22" fmla="*/ 433776 w 728932"/>
                  <a:gd name="connsiteY22" fmla="*/ 869628 h 872065"/>
                  <a:gd name="connsiteX23" fmla="*/ 174101 w 728932"/>
                  <a:gd name="connsiteY23" fmla="*/ 869628 h 872065"/>
                  <a:gd name="connsiteX24" fmla="*/ 127816 w 728932"/>
                  <a:gd name="connsiteY24" fmla="*/ 869628 h 872065"/>
                  <a:gd name="connsiteX25" fmla="*/ 0 w 728932"/>
                  <a:gd name="connsiteY25" fmla="*/ 869628 h 872065"/>
                  <a:gd name="connsiteX26" fmla="*/ 0 w 728932"/>
                  <a:gd name="connsiteY26" fmla="*/ 0 h 872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28932" h="872065">
                    <a:moveTo>
                      <a:pt x="174101" y="488630"/>
                    </a:moveTo>
                    <a:lnTo>
                      <a:pt x="174101" y="728663"/>
                    </a:lnTo>
                    <a:lnTo>
                      <a:pt x="442406" y="728663"/>
                    </a:lnTo>
                    <a:cubicBezTo>
                      <a:pt x="511257" y="715167"/>
                      <a:pt x="549532" y="684907"/>
                      <a:pt x="547956" y="612454"/>
                    </a:cubicBezTo>
                    <a:cubicBezTo>
                      <a:pt x="543194" y="552923"/>
                      <a:pt x="538432" y="510060"/>
                      <a:pt x="431276" y="493391"/>
                    </a:cubicBezTo>
                    <a:lnTo>
                      <a:pt x="174101" y="488630"/>
                    </a:lnTo>
                    <a:close/>
                    <a:moveTo>
                      <a:pt x="174101" y="140965"/>
                    </a:moveTo>
                    <a:lnTo>
                      <a:pt x="174101" y="347665"/>
                    </a:lnTo>
                    <a:lnTo>
                      <a:pt x="431276" y="347665"/>
                    </a:lnTo>
                    <a:lnTo>
                      <a:pt x="431276" y="345754"/>
                    </a:lnTo>
                    <a:cubicBezTo>
                      <a:pt x="474139" y="322735"/>
                      <a:pt x="514619" y="311622"/>
                      <a:pt x="517000" y="243359"/>
                    </a:cubicBezTo>
                    <a:cubicBezTo>
                      <a:pt x="517000" y="202878"/>
                      <a:pt x="502713" y="157634"/>
                      <a:pt x="433656" y="148109"/>
                    </a:cubicBezTo>
                    <a:cubicBezTo>
                      <a:pt x="366981" y="140568"/>
                      <a:pt x="274510" y="141043"/>
                      <a:pt x="174101" y="140965"/>
                    </a:cubicBezTo>
                    <a:close/>
                    <a:moveTo>
                      <a:pt x="0" y="0"/>
                    </a:moveTo>
                    <a:lnTo>
                      <a:pt x="127816" y="0"/>
                    </a:lnTo>
                    <a:lnTo>
                      <a:pt x="174101" y="0"/>
                    </a:lnTo>
                    <a:lnTo>
                      <a:pt x="447945" y="0"/>
                    </a:lnTo>
                    <a:lnTo>
                      <a:pt x="447945" y="1732"/>
                    </a:lnTo>
                    <a:cubicBezTo>
                      <a:pt x="634795" y="8775"/>
                      <a:pt x="679801" y="148746"/>
                      <a:pt x="683688" y="179066"/>
                    </a:cubicBezTo>
                    <a:cubicBezTo>
                      <a:pt x="689245" y="333848"/>
                      <a:pt x="620981" y="374328"/>
                      <a:pt x="559863" y="407666"/>
                    </a:cubicBezTo>
                    <a:cubicBezTo>
                      <a:pt x="663844" y="433066"/>
                      <a:pt x="727345" y="515617"/>
                      <a:pt x="728932" y="633885"/>
                    </a:cubicBezTo>
                    <a:cubicBezTo>
                      <a:pt x="720200" y="800572"/>
                      <a:pt x="594788" y="874392"/>
                      <a:pt x="433657" y="872010"/>
                    </a:cubicBezTo>
                    <a:cubicBezTo>
                      <a:pt x="433697" y="871216"/>
                      <a:pt x="433736" y="870422"/>
                      <a:pt x="433776" y="869628"/>
                    </a:cubicBezTo>
                    <a:lnTo>
                      <a:pt x="174101" y="869628"/>
                    </a:lnTo>
                    <a:lnTo>
                      <a:pt x="127816" y="869628"/>
                    </a:lnTo>
                    <a:lnTo>
                      <a:pt x="0" y="8696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latin typeface="+mn-lt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690882" y="1037184"/>
              <a:ext cx="720080" cy="720080"/>
              <a:chOff x="6690882" y="1037184"/>
              <a:chExt cx="720080" cy="72008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6690882" y="1037184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lt"/>
                </a:endParaRPr>
              </a:p>
            </p:txBody>
          </p:sp>
          <p:sp>
            <p:nvSpPr>
              <p:cNvPr id="16" name="Block Arc 15"/>
              <p:cNvSpPr>
                <a:spLocks noChangeAspect="1"/>
              </p:cNvSpPr>
              <p:nvPr/>
            </p:nvSpPr>
            <p:spPr>
              <a:xfrm>
                <a:off x="6842201" y="1156272"/>
                <a:ext cx="417443" cy="481904"/>
              </a:xfrm>
              <a:prstGeom prst="blockArc">
                <a:avLst>
                  <a:gd name="adj1" fmla="val 1756726"/>
                  <a:gd name="adj2" fmla="val 19889488"/>
                  <a:gd name="adj3" fmla="val 2277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Round Same Side Corner Rectangle 51"/>
            <p:cNvSpPr/>
            <p:nvPr/>
          </p:nvSpPr>
          <p:spPr>
            <a:xfrm rot="5400000">
              <a:off x="6852922" y="1652530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  <p:sp>
          <p:nvSpPr>
            <p:cNvPr id="14" name="Round Same Side Corner Rectangle 51"/>
            <p:cNvSpPr/>
            <p:nvPr/>
          </p:nvSpPr>
          <p:spPr>
            <a:xfrm rot="16200000">
              <a:off x="6852922" y="2167123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</p:grpSp>
      <p:sp>
        <p:nvSpPr>
          <p:cNvPr id="49" name="제목 1"/>
          <p:cNvSpPr>
            <a:spLocks noGrp="1"/>
          </p:cNvSpPr>
          <p:nvPr>
            <p:ph type="title" hasCustomPrompt="1"/>
          </p:nvPr>
        </p:nvSpPr>
        <p:spPr>
          <a:xfrm>
            <a:off x="1828381" y="3730051"/>
            <a:ext cx="5472608" cy="54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828381" y="4279619"/>
            <a:ext cx="5472608" cy="25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can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815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1755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1">
            <a:extLst>
              <a:ext uri="{FF2B5EF4-FFF2-40B4-BE49-F238E27FC236}">
                <a16:creationId xmlns:a16="http://schemas.microsoft.com/office/drawing/2014/main" xmlns="" id="{27EE9740-0123-4869-BA43-7DD9426DE4D1}"/>
              </a:ext>
            </a:extLst>
          </p:cNvPr>
          <p:cNvGrpSpPr/>
          <p:nvPr userDrawn="1"/>
        </p:nvGrpSpPr>
        <p:grpSpPr>
          <a:xfrm>
            <a:off x="8007323" y="3939702"/>
            <a:ext cx="1029173" cy="1086422"/>
            <a:chOff x="787805" y="339502"/>
            <a:chExt cx="4175262" cy="4407517"/>
          </a:xfrm>
        </p:grpSpPr>
        <p:sp>
          <p:nvSpPr>
            <p:cNvPr id="6" name="Oval 132">
              <a:extLst>
                <a:ext uri="{FF2B5EF4-FFF2-40B4-BE49-F238E27FC236}">
                  <a16:creationId xmlns:a16="http://schemas.microsoft.com/office/drawing/2014/main" xmlns="" id="{447CDFBA-A030-4D6E-9FAD-493BCB45F4AC}"/>
                </a:ext>
              </a:extLst>
            </p:cNvPr>
            <p:cNvSpPr/>
            <p:nvPr/>
          </p:nvSpPr>
          <p:spPr>
            <a:xfrm>
              <a:off x="787805" y="339502"/>
              <a:ext cx="4175262" cy="41752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grpSp>
          <p:nvGrpSpPr>
            <p:cNvPr id="7" name="Group 133">
              <a:extLst>
                <a:ext uri="{FF2B5EF4-FFF2-40B4-BE49-F238E27FC236}">
                  <a16:creationId xmlns:a16="http://schemas.microsoft.com/office/drawing/2014/main" xmlns="" id="{702A2EA0-731F-4C9E-8163-4C2B0E0CA697}"/>
                </a:ext>
              </a:extLst>
            </p:cNvPr>
            <p:cNvGrpSpPr/>
            <p:nvPr/>
          </p:nvGrpSpPr>
          <p:grpSpPr>
            <a:xfrm>
              <a:off x="1129436" y="1046675"/>
              <a:ext cx="3492000" cy="3700344"/>
              <a:chOff x="5304922" y="1037184"/>
              <a:chExt cx="3492000" cy="3700344"/>
            </a:xfrm>
          </p:grpSpPr>
          <p:grpSp>
            <p:nvGrpSpPr>
              <p:cNvPr id="9" name="Group 134">
                <a:extLst>
                  <a:ext uri="{FF2B5EF4-FFF2-40B4-BE49-F238E27FC236}">
                    <a16:creationId xmlns:a16="http://schemas.microsoft.com/office/drawing/2014/main" xmlns="" id="{2C176EB5-F96E-4F35-853D-6EF47F79EDBD}"/>
                  </a:ext>
                </a:extLst>
              </p:cNvPr>
              <p:cNvGrpSpPr/>
              <p:nvPr/>
            </p:nvGrpSpPr>
            <p:grpSpPr>
              <a:xfrm>
                <a:off x="5304922" y="3743716"/>
                <a:ext cx="3492000" cy="437610"/>
                <a:chOff x="1709238" y="4209096"/>
                <a:chExt cx="3492000" cy="437610"/>
              </a:xfrm>
            </p:grpSpPr>
            <p:sp>
              <p:nvSpPr>
                <p:cNvPr id="35" name="Rectangle 160">
                  <a:extLst>
                    <a:ext uri="{FF2B5EF4-FFF2-40B4-BE49-F238E27FC236}">
                      <a16:creationId xmlns:a16="http://schemas.microsoft.com/office/drawing/2014/main" xmlns="" id="{A088076B-D1E6-42F3-8822-2B0C0C2EF717}"/>
                    </a:ext>
                  </a:extLst>
                </p:cNvPr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" name="Group 161">
                  <a:extLst>
                    <a:ext uri="{FF2B5EF4-FFF2-40B4-BE49-F238E27FC236}">
                      <a16:creationId xmlns:a16="http://schemas.microsoft.com/office/drawing/2014/main" xmlns="" id="{5E605DFA-9839-43EB-A35A-47428FC7B705}"/>
                    </a:ext>
                  </a:extLst>
                </p:cNvPr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44" name="Rectangle 169">
                    <a:extLst>
                      <a:ext uri="{FF2B5EF4-FFF2-40B4-BE49-F238E27FC236}">
                        <a16:creationId xmlns:a16="http://schemas.microsoft.com/office/drawing/2014/main" xmlns="" id="{B5FFB653-9F76-4A65-A49D-9F2C85A198AB}"/>
                      </a:ext>
                    </a:extLst>
                  </p:cNvPr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" name="Rectangle 170">
                    <a:extLst>
                      <a:ext uri="{FF2B5EF4-FFF2-40B4-BE49-F238E27FC236}">
                        <a16:creationId xmlns:a16="http://schemas.microsoft.com/office/drawing/2014/main" xmlns="" id="{BCC13D2D-CB21-4D8F-B306-116668EB554E}"/>
                      </a:ext>
                    </a:extLst>
                  </p:cNvPr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" name="Rectangle 171">
                    <a:extLst>
                      <a:ext uri="{FF2B5EF4-FFF2-40B4-BE49-F238E27FC236}">
                        <a16:creationId xmlns:a16="http://schemas.microsoft.com/office/drawing/2014/main" xmlns="" id="{4B4EC037-AC2B-4929-B36A-C295F594A5F3}"/>
                      </a:ext>
                    </a:extLst>
                  </p:cNvPr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" name="Rectangle 172">
                    <a:extLst>
                      <a:ext uri="{FF2B5EF4-FFF2-40B4-BE49-F238E27FC236}">
                        <a16:creationId xmlns:a16="http://schemas.microsoft.com/office/drawing/2014/main" xmlns="" id="{0A91E61B-6974-4AE2-B59E-A95CC1A47D2C}"/>
                      </a:ext>
                    </a:extLst>
                  </p:cNvPr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7" name="Group 162">
                  <a:extLst>
                    <a:ext uri="{FF2B5EF4-FFF2-40B4-BE49-F238E27FC236}">
                      <a16:creationId xmlns:a16="http://schemas.microsoft.com/office/drawing/2014/main" xmlns="" id="{27F7EB12-F708-4209-A61D-2512C24393D2}"/>
                    </a:ext>
                  </a:extLst>
                </p:cNvPr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38" name="Rectangle 163">
                    <a:extLst>
                      <a:ext uri="{FF2B5EF4-FFF2-40B4-BE49-F238E27FC236}">
                        <a16:creationId xmlns:a16="http://schemas.microsoft.com/office/drawing/2014/main" xmlns="" id="{C1C94283-5648-4D39-A6BA-94038C5B4847}"/>
                      </a:ext>
                    </a:extLst>
                  </p:cNvPr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" name="Rectangle 164">
                    <a:extLst>
                      <a:ext uri="{FF2B5EF4-FFF2-40B4-BE49-F238E27FC236}">
                        <a16:creationId xmlns:a16="http://schemas.microsoft.com/office/drawing/2014/main" xmlns="" id="{186C071A-034E-41D6-B2D4-5F90DD2C7357}"/>
                      </a:ext>
                    </a:extLst>
                  </p:cNvPr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" name="Rectangle 165">
                    <a:extLst>
                      <a:ext uri="{FF2B5EF4-FFF2-40B4-BE49-F238E27FC236}">
                        <a16:creationId xmlns:a16="http://schemas.microsoft.com/office/drawing/2014/main" xmlns="" id="{9D26C39B-8B97-4ECF-B6DD-B85BA0645422}"/>
                      </a:ext>
                    </a:extLst>
                  </p:cNvPr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1" name="Rectangle 166">
                    <a:extLst>
                      <a:ext uri="{FF2B5EF4-FFF2-40B4-BE49-F238E27FC236}">
                        <a16:creationId xmlns:a16="http://schemas.microsoft.com/office/drawing/2014/main" xmlns="" id="{ECD584BD-CBEA-4A0C-AB8E-F908D8D2F3CF}"/>
                      </a:ext>
                    </a:extLst>
                  </p:cNvPr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2" name="Rectangle 167">
                    <a:extLst>
                      <a:ext uri="{FF2B5EF4-FFF2-40B4-BE49-F238E27FC236}">
                        <a16:creationId xmlns:a16="http://schemas.microsoft.com/office/drawing/2014/main" xmlns="" id="{C5728277-DF1F-49FA-A188-97A3A7E9BCA7}"/>
                      </a:ext>
                    </a:extLst>
                  </p:cNvPr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3" name="Rectangle 168">
                    <a:extLst>
                      <a:ext uri="{FF2B5EF4-FFF2-40B4-BE49-F238E27FC236}">
                        <a16:creationId xmlns:a16="http://schemas.microsoft.com/office/drawing/2014/main" xmlns="" id="{F2CC3C6B-2E47-4B4F-B1F5-22F379354563}"/>
                      </a:ext>
                    </a:extLst>
                  </p:cNvPr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0" name="Group 135">
                <a:extLst>
                  <a:ext uri="{FF2B5EF4-FFF2-40B4-BE49-F238E27FC236}">
                    <a16:creationId xmlns:a16="http://schemas.microsoft.com/office/drawing/2014/main" xmlns="" id="{16966161-F969-48CE-9CA1-49DE5D84207F}"/>
                  </a:ext>
                </a:extLst>
              </p:cNvPr>
              <p:cNvGrpSpPr/>
              <p:nvPr/>
            </p:nvGrpSpPr>
            <p:grpSpPr>
              <a:xfrm flipH="1">
                <a:off x="5304922" y="4299918"/>
                <a:ext cx="3492000" cy="437610"/>
                <a:chOff x="1709238" y="4209096"/>
                <a:chExt cx="3492000" cy="437610"/>
              </a:xfrm>
            </p:grpSpPr>
            <p:sp>
              <p:nvSpPr>
                <p:cNvPr id="22" name="Rectangle 147">
                  <a:extLst>
                    <a:ext uri="{FF2B5EF4-FFF2-40B4-BE49-F238E27FC236}">
                      <a16:creationId xmlns:a16="http://schemas.microsoft.com/office/drawing/2014/main" xmlns="" id="{93B56050-6CF1-421F-BE2B-ACE4BF647094}"/>
                    </a:ext>
                  </a:extLst>
                </p:cNvPr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" name="Group 148">
                  <a:extLst>
                    <a:ext uri="{FF2B5EF4-FFF2-40B4-BE49-F238E27FC236}">
                      <a16:creationId xmlns:a16="http://schemas.microsoft.com/office/drawing/2014/main" xmlns="" id="{705F14FC-E5A6-4568-ACDF-1D3FE0C299AF}"/>
                    </a:ext>
                  </a:extLst>
                </p:cNvPr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31" name="Rectangle 156">
                    <a:extLst>
                      <a:ext uri="{FF2B5EF4-FFF2-40B4-BE49-F238E27FC236}">
                        <a16:creationId xmlns:a16="http://schemas.microsoft.com/office/drawing/2014/main" xmlns="" id="{C1C67428-84B3-47F6-B572-1DDAD72482EA}"/>
                      </a:ext>
                    </a:extLst>
                  </p:cNvPr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2" name="Rectangle 157">
                    <a:extLst>
                      <a:ext uri="{FF2B5EF4-FFF2-40B4-BE49-F238E27FC236}">
                        <a16:creationId xmlns:a16="http://schemas.microsoft.com/office/drawing/2014/main" xmlns="" id="{4D291A85-90BC-40C4-82C8-995D19DA7B57}"/>
                      </a:ext>
                    </a:extLst>
                  </p:cNvPr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3" name="Rectangle 158">
                    <a:extLst>
                      <a:ext uri="{FF2B5EF4-FFF2-40B4-BE49-F238E27FC236}">
                        <a16:creationId xmlns:a16="http://schemas.microsoft.com/office/drawing/2014/main" xmlns="" id="{1208F1BF-C308-4341-9331-371D54887A35}"/>
                      </a:ext>
                    </a:extLst>
                  </p:cNvPr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4" name="Rectangle 159">
                    <a:extLst>
                      <a:ext uri="{FF2B5EF4-FFF2-40B4-BE49-F238E27FC236}">
                        <a16:creationId xmlns:a16="http://schemas.microsoft.com/office/drawing/2014/main" xmlns="" id="{79574260-10CF-4B47-BE94-064E3817BFD5}"/>
                      </a:ext>
                    </a:extLst>
                  </p:cNvPr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24" name="Group 149">
                  <a:extLst>
                    <a:ext uri="{FF2B5EF4-FFF2-40B4-BE49-F238E27FC236}">
                      <a16:creationId xmlns:a16="http://schemas.microsoft.com/office/drawing/2014/main" xmlns="" id="{29B59D79-C5D1-4C8A-A153-2896A45EC8E8}"/>
                    </a:ext>
                  </a:extLst>
                </p:cNvPr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25" name="Rectangle 150">
                    <a:extLst>
                      <a:ext uri="{FF2B5EF4-FFF2-40B4-BE49-F238E27FC236}">
                        <a16:creationId xmlns:a16="http://schemas.microsoft.com/office/drawing/2014/main" xmlns="" id="{8DA58CED-B891-4D70-BF4E-F7C6E3CDEB7D}"/>
                      </a:ext>
                    </a:extLst>
                  </p:cNvPr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" name="Rectangle 151">
                    <a:extLst>
                      <a:ext uri="{FF2B5EF4-FFF2-40B4-BE49-F238E27FC236}">
                        <a16:creationId xmlns:a16="http://schemas.microsoft.com/office/drawing/2014/main" xmlns="" id="{D5615C41-5541-4FE5-BB94-F395569E4B52}"/>
                      </a:ext>
                    </a:extLst>
                  </p:cNvPr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" name="Rectangle 152">
                    <a:extLst>
                      <a:ext uri="{FF2B5EF4-FFF2-40B4-BE49-F238E27FC236}">
                        <a16:creationId xmlns:a16="http://schemas.microsoft.com/office/drawing/2014/main" xmlns="" id="{AD243482-CED3-434C-8308-51F8E10B9F44}"/>
                      </a:ext>
                    </a:extLst>
                  </p:cNvPr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" name="Rectangle 153">
                    <a:extLst>
                      <a:ext uri="{FF2B5EF4-FFF2-40B4-BE49-F238E27FC236}">
                        <a16:creationId xmlns:a16="http://schemas.microsoft.com/office/drawing/2014/main" xmlns="" id="{CBEE918D-9CFE-4074-B060-80787DAC7404}"/>
                      </a:ext>
                    </a:extLst>
                  </p:cNvPr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" name="Rectangle 154">
                    <a:extLst>
                      <a:ext uri="{FF2B5EF4-FFF2-40B4-BE49-F238E27FC236}">
                        <a16:creationId xmlns:a16="http://schemas.microsoft.com/office/drawing/2014/main" xmlns="" id="{33E58DA4-9445-42D6-8698-D553D440C13E}"/>
                      </a:ext>
                    </a:extLst>
                  </p:cNvPr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" name="Rectangle 155">
                    <a:extLst>
                      <a:ext uri="{FF2B5EF4-FFF2-40B4-BE49-F238E27FC236}">
                        <a16:creationId xmlns:a16="http://schemas.microsoft.com/office/drawing/2014/main" xmlns="" id="{B635869A-C811-406D-B73E-F2BEA6835DBE}"/>
                      </a:ext>
                    </a:extLst>
                  </p:cNvPr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1" name="Group 136">
                <a:extLst>
                  <a:ext uri="{FF2B5EF4-FFF2-40B4-BE49-F238E27FC236}">
                    <a16:creationId xmlns:a16="http://schemas.microsoft.com/office/drawing/2014/main" xmlns="" id="{0C91AD8C-42DA-4BAD-A05B-813F8FF5805B}"/>
                  </a:ext>
                </a:extLst>
              </p:cNvPr>
              <p:cNvGrpSpPr/>
              <p:nvPr/>
            </p:nvGrpSpPr>
            <p:grpSpPr>
              <a:xfrm>
                <a:off x="6272654" y="1875857"/>
                <a:ext cx="720080" cy="720080"/>
                <a:chOff x="6272654" y="1875857"/>
                <a:chExt cx="720080" cy="720080"/>
              </a:xfrm>
            </p:grpSpPr>
            <p:sp>
              <p:nvSpPr>
                <p:cNvPr id="20" name="Rectangle 145">
                  <a:extLst>
                    <a:ext uri="{FF2B5EF4-FFF2-40B4-BE49-F238E27FC236}">
                      <a16:creationId xmlns:a16="http://schemas.microsoft.com/office/drawing/2014/main" xmlns="" id="{1B068CA3-3CBF-464B-BA38-86D999AC9E43}"/>
                    </a:ext>
                  </a:extLst>
                </p:cNvPr>
                <p:cNvSpPr/>
                <p:nvPr/>
              </p:nvSpPr>
              <p:spPr>
                <a:xfrm>
                  <a:off x="6272654" y="1875857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Parallelogram 5">
                  <a:extLst>
                    <a:ext uri="{FF2B5EF4-FFF2-40B4-BE49-F238E27FC236}">
                      <a16:creationId xmlns:a16="http://schemas.microsoft.com/office/drawing/2014/main" xmlns="" id="{B1D31BB0-1630-4739-914C-C145F309A5AF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391715" y="1978487"/>
                  <a:ext cx="481958" cy="48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270" h="868857">
                      <a:moveTo>
                        <a:pt x="424135" y="189887"/>
                      </a:moveTo>
                      <a:lnTo>
                        <a:pt x="297766" y="526729"/>
                      </a:lnTo>
                      <a:lnTo>
                        <a:pt x="550505" y="526729"/>
                      </a:lnTo>
                      <a:close/>
                      <a:moveTo>
                        <a:pt x="325960" y="0"/>
                      </a:moveTo>
                      <a:lnTo>
                        <a:pt x="352897" y="0"/>
                      </a:lnTo>
                      <a:lnTo>
                        <a:pt x="495373" y="0"/>
                      </a:lnTo>
                      <a:lnTo>
                        <a:pt x="522310" y="0"/>
                      </a:lnTo>
                      <a:lnTo>
                        <a:pt x="848270" y="868857"/>
                      </a:lnTo>
                      <a:lnTo>
                        <a:pt x="678857" y="868857"/>
                      </a:lnTo>
                      <a:lnTo>
                        <a:pt x="604960" y="671883"/>
                      </a:lnTo>
                      <a:lnTo>
                        <a:pt x="243310" y="671883"/>
                      </a:lnTo>
                      <a:lnTo>
                        <a:pt x="169413" y="868857"/>
                      </a:lnTo>
                      <a:lnTo>
                        <a:pt x="0" y="86885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" name="Group 137">
                <a:extLst>
                  <a:ext uri="{FF2B5EF4-FFF2-40B4-BE49-F238E27FC236}">
                    <a16:creationId xmlns:a16="http://schemas.microsoft.com/office/drawing/2014/main" xmlns="" id="{15C18143-14BB-4C58-A20B-7318D344E22E}"/>
                  </a:ext>
                </a:extLst>
              </p:cNvPr>
              <p:cNvGrpSpPr/>
              <p:nvPr/>
            </p:nvGrpSpPr>
            <p:grpSpPr>
              <a:xfrm>
                <a:off x="7109110" y="1875857"/>
                <a:ext cx="720080" cy="720080"/>
                <a:chOff x="7109110" y="1875857"/>
                <a:chExt cx="720080" cy="720080"/>
              </a:xfrm>
            </p:grpSpPr>
            <p:sp>
              <p:nvSpPr>
                <p:cNvPr id="18" name="Rectangle 143">
                  <a:extLst>
                    <a:ext uri="{FF2B5EF4-FFF2-40B4-BE49-F238E27FC236}">
                      <a16:creationId xmlns:a16="http://schemas.microsoft.com/office/drawing/2014/main" xmlns="" id="{E954313C-2870-4B5A-B18A-5C692BEC6D8C}"/>
                    </a:ext>
                  </a:extLst>
                </p:cNvPr>
                <p:cNvSpPr/>
                <p:nvPr/>
              </p:nvSpPr>
              <p:spPr>
                <a:xfrm>
                  <a:off x="7109110" y="1875857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Rectangle 9">
                  <a:extLst>
                    <a:ext uri="{FF2B5EF4-FFF2-40B4-BE49-F238E27FC236}">
                      <a16:creationId xmlns:a16="http://schemas.microsoft.com/office/drawing/2014/main" xmlns="" id="{4763907E-8A97-41E2-93BA-2E0B967D4EC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67746" y="1994945"/>
                  <a:ext cx="402809" cy="481904"/>
                </a:xfrm>
                <a:custGeom>
                  <a:avLst/>
                  <a:gdLst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174101 w 728932"/>
                    <a:gd name="connsiteY5" fmla="*/ 488630 h 872065"/>
                    <a:gd name="connsiteX6" fmla="*/ 174101 w 728932"/>
                    <a:gd name="connsiteY6" fmla="*/ 140965 h 872065"/>
                    <a:gd name="connsiteX7" fmla="*/ 174101 w 728932"/>
                    <a:gd name="connsiteY7" fmla="*/ 347665 h 872065"/>
                    <a:gd name="connsiteX8" fmla="*/ 431276 w 728932"/>
                    <a:gd name="connsiteY8" fmla="*/ 347665 h 872065"/>
                    <a:gd name="connsiteX9" fmla="*/ 431276 w 728932"/>
                    <a:gd name="connsiteY9" fmla="*/ 345754 h 872065"/>
                    <a:gd name="connsiteX10" fmla="*/ 517000 w 728932"/>
                    <a:gd name="connsiteY10" fmla="*/ 243359 h 872065"/>
                    <a:gd name="connsiteX11" fmla="*/ 433656 w 728932"/>
                    <a:gd name="connsiteY11" fmla="*/ 148109 h 872065"/>
                    <a:gd name="connsiteX12" fmla="*/ 174101 w 728932"/>
                    <a:gd name="connsiteY12" fmla="*/ 140965 h 872065"/>
                    <a:gd name="connsiteX13" fmla="*/ 0 w 728932"/>
                    <a:gd name="connsiteY13" fmla="*/ 0 h 872065"/>
                    <a:gd name="connsiteX14" fmla="*/ 127816 w 728932"/>
                    <a:gd name="connsiteY14" fmla="*/ 0 h 872065"/>
                    <a:gd name="connsiteX15" fmla="*/ 174101 w 728932"/>
                    <a:gd name="connsiteY15" fmla="*/ 0 h 872065"/>
                    <a:gd name="connsiteX16" fmla="*/ 447945 w 728932"/>
                    <a:gd name="connsiteY16" fmla="*/ 0 h 872065"/>
                    <a:gd name="connsiteX17" fmla="*/ 447945 w 728932"/>
                    <a:gd name="connsiteY17" fmla="*/ 1732 h 872065"/>
                    <a:gd name="connsiteX18" fmla="*/ 683688 w 728932"/>
                    <a:gd name="connsiteY18" fmla="*/ 179066 h 872065"/>
                    <a:gd name="connsiteX19" fmla="*/ 559863 w 728932"/>
                    <a:gd name="connsiteY19" fmla="*/ 407666 h 872065"/>
                    <a:gd name="connsiteX20" fmla="*/ 728932 w 728932"/>
                    <a:gd name="connsiteY20" fmla="*/ 633885 h 872065"/>
                    <a:gd name="connsiteX21" fmla="*/ 433657 w 728932"/>
                    <a:gd name="connsiteY21" fmla="*/ 872010 h 872065"/>
                    <a:gd name="connsiteX22" fmla="*/ 433776 w 728932"/>
                    <a:gd name="connsiteY22" fmla="*/ 869628 h 872065"/>
                    <a:gd name="connsiteX23" fmla="*/ 174101 w 728932"/>
                    <a:gd name="connsiteY23" fmla="*/ 869628 h 872065"/>
                    <a:gd name="connsiteX24" fmla="*/ 127816 w 728932"/>
                    <a:gd name="connsiteY24" fmla="*/ 869628 h 872065"/>
                    <a:gd name="connsiteX25" fmla="*/ 0 w 728932"/>
                    <a:gd name="connsiteY25" fmla="*/ 869628 h 872065"/>
                    <a:gd name="connsiteX26" fmla="*/ 0 w 728932"/>
                    <a:gd name="connsiteY26" fmla="*/ 0 h 872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8932" h="872065">
                      <a:moveTo>
                        <a:pt x="174101" y="488630"/>
                      </a:moveTo>
                      <a:lnTo>
                        <a:pt x="174101" y="728663"/>
                      </a:lnTo>
                      <a:lnTo>
                        <a:pt x="442406" y="728663"/>
                      </a:lnTo>
                      <a:cubicBezTo>
                        <a:pt x="511257" y="715167"/>
                        <a:pt x="549532" y="684907"/>
                        <a:pt x="547956" y="612454"/>
                      </a:cubicBezTo>
                      <a:cubicBezTo>
                        <a:pt x="543194" y="552923"/>
                        <a:pt x="538432" y="510060"/>
                        <a:pt x="431276" y="493391"/>
                      </a:cubicBezTo>
                      <a:lnTo>
                        <a:pt x="174101" y="488630"/>
                      </a:lnTo>
                      <a:close/>
                      <a:moveTo>
                        <a:pt x="174101" y="140965"/>
                      </a:moveTo>
                      <a:lnTo>
                        <a:pt x="174101" y="347665"/>
                      </a:lnTo>
                      <a:lnTo>
                        <a:pt x="431276" y="347665"/>
                      </a:lnTo>
                      <a:lnTo>
                        <a:pt x="431276" y="345754"/>
                      </a:lnTo>
                      <a:cubicBezTo>
                        <a:pt x="474139" y="322735"/>
                        <a:pt x="514619" y="311622"/>
                        <a:pt x="517000" y="243359"/>
                      </a:cubicBezTo>
                      <a:cubicBezTo>
                        <a:pt x="517000" y="202878"/>
                        <a:pt x="502713" y="157634"/>
                        <a:pt x="433656" y="148109"/>
                      </a:cubicBezTo>
                      <a:cubicBezTo>
                        <a:pt x="366981" y="140568"/>
                        <a:pt x="274510" y="141043"/>
                        <a:pt x="174101" y="140965"/>
                      </a:cubicBezTo>
                      <a:close/>
                      <a:moveTo>
                        <a:pt x="0" y="0"/>
                      </a:moveTo>
                      <a:lnTo>
                        <a:pt x="127816" y="0"/>
                      </a:lnTo>
                      <a:lnTo>
                        <a:pt x="174101" y="0"/>
                      </a:lnTo>
                      <a:lnTo>
                        <a:pt x="447945" y="0"/>
                      </a:lnTo>
                      <a:lnTo>
                        <a:pt x="447945" y="1732"/>
                      </a:lnTo>
                      <a:cubicBezTo>
                        <a:pt x="634795" y="8775"/>
                        <a:pt x="679801" y="148746"/>
                        <a:pt x="683688" y="179066"/>
                      </a:cubicBezTo>
                      <a:cubicBezTo>
                        <a:pt x="689245" y="333848"/>
                        <a:pt x="620981" y="374328"/>
                        <a:pt x="559863" y="407666"/>
                      </a:cubicBezTo>
                      <a:cubicBezTo>
                        <a:pt x="663844" y="433066"/>
                        <a:pt x="727345" y="515617"/>
                        <a:pt x="728932" y="633885"/>
                      </a:cubicBezTo>
                      <a:cubicBezTo>
                        <a:pt x="720200" y="800572"/>
                        <a:pt x="594788" y="874392"/>
                        <a:pt x="433657" y="872010"/>
                      </a:cubicBezTo>
                      <a:cubicBezTo>
                        <a:pt x="433697" y="871216"/>
                        <a:pt x="433736" y="870422"/>
                        <a:pt x="433776" y="869628"/>
                      </a:cubicBezTo>
                      <a:lnTo>
                        <a:pt x="174101" y="869628"/>
                      </a:lnTo>
                      <a:lnTo>
                        <a:pt x="127816" y="869628"/>
                      </a:lnTo>
                      <a:lnTo>
                        <a:pt x="0" y="8696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" name="Group 138">
                <a:extLst>
                  <a:ext uri="{FF2B5EF4-FFF2-40B4-BE49-F238E27FC236}">
                    <a16:creationId xmlns:a16="http://schemas.microsoft.com/office/drawing/2014/main" xmlns="" id="{2643E987-90C2-4B94-B80F-EDC21B366997}"/>
                  </a:ext>
                </a:extLst>
              </p:cNvPr>
              <p:cNvGrpSpPr/>
              <p:nvPr/>
            </p:nvGrpSpPr>
            <p:grpSpPr>
              <a:xfrm>
                <a:off x="6690882" y="1037184"/>
                <a:ext cx="720080" cy="720080"/>
                <a:chOff x="6690882" y="1037184"/>
                <a:chExt cx="720080" cy="720080"/>
              </a:xfrm>
            </p:grpSpPr>
            <p:sp>
              <p:nvSpPr>
                <p:cNvPr id="16" name="Rectangle 141">
                  <a:extLst>
                    <a:ext uri="{FF2B5EF4-FFF2-40B4-BE49-F238E27FC236}">
                      <a16:creationId xmlns:a16="http://schemas.microsoft.com/office/drawing/2014/main" xmlns="" id="{FDD5E718-9613-4CA7-B815-A1504E9F381E}"/>
                    </a:ext>
                  </a:extLst>
                </p:cNvPr>
                <p:cNvSpPr/>
                <p:nvPr/>
              </p:nvSpPr>
              <p:spPr>
                <a:xfrm>
                  <a:off x="6690882" y="1037184"/>
                  <a:ext cx="720080" cy="72008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Block Arc 142">
                  <a:extLst>
                    <a:ext uri="{FF2B5EF4-FFF2-40B4-BE49-F238E27FC236}">
                      <a16:creationId xmlns:a16="http://schemas.microsoft.com/office/drawing/2014/main" xmlns="" id="{407CE817-14C3-44BE-AA08-4ADF87841D8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842201" y="1156272"/>
                  <a:ext cx="417443" cy="481904"/>
                </a:xfrm>
                <a:prstGeom prst="blockArc">
                  <a:avLst>
                    <a:gd name="adj1" fmla="val 1756726"/>
                    <a:gd name="adj2" fmla="val 19889488"/>
                    <a:gd name="adj3" fmla="val 2277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" name="Round Same Side Corner Rectangle 51">
                <a:extLst>
                  <a:ext uri="{FF2B5EF4-FFF2-40B4-BE49-F238E27FC236}">
                    <a16:creationId xmlns:a16="http://schemas.microsoft.com/office/drawing/2014/main" xmlns="" id="{E71512B9-2122-4E61-A068-EC571CE12AB2}"/>
                  </a:ext>
                </a:extLst>
              </p:cNvPr>
              <p:cNvSpPr/>
              <p:nvPr/>
            </p:nvSpPr>
            <p:spPr>
              <a:xfrm rot="5400000">
                <a:off x="6852922" y="1652530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5" name="Round Same Side Corner Rectangle 51">
                <a:extLst>
                  <a:ext uri="{FF2B5EF4-FFF2-40B4-BE49-F238E27FC236}">
                    <a16:creationId xmlns:a16="http://schemas.microsoft.com/office/drawing/2014/main" xmlns="" id="{5820E22C-02AD-453C-B5C8-EA9F3637AF00}"/>
                  </a:ext>
                </a:extLst>
              </p:cNvPr>
              <p:cNvSpPr/>
              <p:nvPr/>
            </p:nvSpPr>
            <p:spPr>
              <a:xfrm rot="16200000">
                <a:off x="6852922" y="2167123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199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547664" y="0"/>
            <a:ext cx="7596336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131">
            <a:extLst>
              <a:ext uri="{FF2B5EF4-FFF2-40B4-BE49-F238E27FC236}">
                <a16:creationId xmlns:a16="http://schemas.microsoft.com/office/drawing/2014/main" xmlns="" id="{026D4B59-5D59-4CEC-AB20-DB24D608CE1F}"/>
              </a:ext>
            </a:extLst>
          </p:cNvPr>
          <p:cNvGrpSpPr/>
          <p:nvPr userDrawn="1"/>
        </p:nvGrpSpPr>
        <p:grpSpPr>
          <a:xfrm>
            <a:off x="126464" y="3578903"/>
            <a:ext cx="1296144" cy="1368244"/>
            <a:chOff x="787805" y="339502"/>
            <a:chExt cx="4175262" cy="4407517"/>
          </a:xfrm>
        </p:grpSpPr>
        <p:sp>
          <p:nvSpPr>
            <p:cNvPr id="6" name="Oval 132">
              <a:extLst>
                <a:ext uri="{FF2B5EF4-FFF2-40B4-BE49-F238E27FC236}">
                  <a16:creationId xmlns:a16="http://schemas.microsoft.com/office/drawing/2014/main" xmlns="" id="{9F7729A7-5A12-4764-9BB8-3EE3D0790F11}"/>
                </a:ext>
              </a:extLst>
            </p:cNvPr>
            <p:cNvSpPr/>
            <p:nvPr/>
          </p:nvSpPr>
          <p:spPr>
            <a:xfrm>
              <a:off x="787805" y="339502"/>
              <a:ext cx="4175262" cy="41752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grpSp>
          <p:nvGrpSpPr>
            <p:cNvPr id="7" name="Group 133">
              <a:extLst>
                <a:ext uri="{FF2B5EF4-FFF2-40B4-BE49-F238E27FC236}">
                  <a16:creationId xmlns:a16="http://schemas.microsoft.com/office/drawing/2014/main" xmlns="" id="{433664DB-FA73-4B57-9543-AEF7A1FB2D58}"/>
                </a:ext>
              </a:extLst>
            </p:cNvPr>
            <p:cNvGrpSpPr/>
            <p:nvPr/>
          </p:nvGrpSpPr>
          <p:grpSpPr>
            <a:xfrm>
              <a:off x="1129436" y="1046675"/>
              <a:ext cx="3492000" cy="3700344"/>
              <a:chOff x="5304922" y="1037184"/>
              <a:chExt cx="3492000" cy="3700344"/>
            </a:xfrm>
          </p:grpSpPr>
          <p:grpSp>
            <p:nvGrpSpPr>
              <p:cNvPr id="8" name="Group 134">
                <a:extLst>
                  <a:ext uri="{FF2B5EF4-FFF2-40B4-BE49-F238E27FC236}">
                    <a16:creationId xmlns:a16="http://schemas.microsoft.com/office/drawing/2014/main" xmlns="" id="{97F3B45F-4060-46EF-8565-299D039E474D}"/>
                  </a:ext>
                </a:extLst>
              </p:cNvPr>
              <p:cNvGrpSpPr/>
              <p:nvPr/>
            </p:nvGrpSpPr>
            <p:grpSpPr>
              <a:xfrm>
                <a:off x="5304922" y="3743716"/>
                <a:ext cx="3492000" cy="437610"/>
                <a:chOff x="1709238" y="4209096"/>
                <a:chExt cx="3492000" cy="437610"/>
              </a:xfrm>
            </p:grpSpPr>
            <p:sp>
              <p:nvSpPr>
                <p:cNvPr id="34" name="Rectangle 160">
                  <a:extLst>
                    <a:ext uri="{FF2B5EF4-FFF2-40B4-BE49-F238E27FC236}">
                      <a16:creationId xmlns:a16="http://schemas.microsoft.com/office/drawing/2014/main" xmlns="" id="{1F3EFD6B-061F-4478-8FAA-0C72A246F3CF}"/>
                    </a:ext>
                  </a:extLst>
                </p:cNvPr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5" name="Group 161">
                  <a:extLst>
                    <a:ext uri="{FF2B5EF4-FFF2-40B4-BE49-F238E27FC236}">
                      <a16:creationId xmlns:a16="http://schemas.microsoft.com/office/drawing/2014/main" xmlns="" id="{9201AC6B-6F3A-4E54-9E1E-68F94FD39972}"/>
                    </a:ext>
                  </a:extLst>
                </p:cNvPr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43" name="Rectangle 169">
                    <a:extLst>
                      <a:ext uri="{FF2B5EF4-FFF2-40B4-BE49-F238E27FC236}">
                        <a16:creationId xmlns:a16="http://schemas.microsoft.com/office/drawing/2014/main" xmlns="" id="{833D3C5A-E612-4CE7-98A0-3793884D93B0}"/>
                      </a:ext>
                    </a:extLst>
                  </p:cNvPr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" name="Rectangle 170">
                    <a:extLst>
                      <a:ext uri="{FF2B5EF4-FFF2-40B4-BE49-F238E27FC236}">
                        <a16:creationId xmlns:a16="http://schemas.microsoft.com/office/drawing/2014/main" xmlns="" id="{9A2C5636-A3D2-4B1B-A346-15F3468CD198}"/>
                      </a:ext>
                    </a:extLst>
                  </p:cNvPr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" name="Rectangle 171">
                    <a:extLst>
                      <a:ext uri="{FF2B5EF4-FFF2-40B4-BE49-F238E27FC236}">
                        <a16:creationId xmlns:a16="http://schemas.microsoft.com/office/drawing/2014/main" xmlns="" id="{10650D19-D871-43A5-90C4-25301C5C346E}"/>
                      </a:ext>
                    </a:extLst>
                  </p:cNvPr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" name="Rectangle 172">
                    <a:extLst>
                      <a:ext uri="{FF2B5EF4-FFF2-40B4-BE49-F238E27FC236}">
                        <a16:creationId xmlns:a16="http://schemas.microsoft.com/office/drawing/2014/main" xmlns="" id="{F9A18B9A-6392-4D5F-A47E-B329BB9A6661}"/>
                      </a:ext>
                    </a:extLst>
                  </p:cNvPr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6" name="Group 162">
                  <a:extLst>
                    <a:ext uri="{FF2B5EF4-FFF2-40B4-BE49-F238E27FC236}">
                      <a16:creationId xmlns:a16="http://schemas.microsoft.com/office/drawing/2014/main" xmlns="" id="{B82B438A-726D-45F9-A5DA-D08AD6C624E0}"/>
                    </a:ext>
                  </a:extLst>
                </p:cNvPr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37" name="Rectangle 163">
                    <a:extLst>
                      <a:ext uri="{FF2B5EF4-FFF2-40B4-BE49-F238E27FC236}">
                        <a16:creationId xmlns:a16="http://schemas.microsoft.com/office/drawing/2014/main" xmlns="" id="{93FAEF1B-8C71-4F77-86F3-9082D16C6C3D}"/>
                      </a:ext>
                    </a:extLst>
                  </p:cNvPr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" name="Rectangle 164">
                    <a:extLst>
                      <a:ext uri="{FF2B5EF4-FFF2-40B4-BE49-F238E27FC236}">
                        <a16:creationId xmlns:a16="http://schemas.microsoft.com/office/drawing/2014/main" xmlns="" id="{575D7FA0-9FAE-4CE8-95D1-B88B0F922D42}"/>
                      </a:ext>
                    </a:extLst>
                  </p:cNvPr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" name="Rectangle 165">
                    <a:extLst>
                      <a:ext uri="{FF2B5EF4-FFF2-40B4-BE49-F238E27FC236}">
                        <a16:creationId xmlns:a16="http://schemas.microsoft.com/office/drawing/2014/main" xmlns="" id="{772FC9E5-A5A5-4EE0-A2EC-C53B2C15E423}"/>
                      </a:ext>
                    </a:extLst>
                  </p:cNvPr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" name="Rectangle 166">
                    <a:extLst>
                      <a:ext uri="{FF2B5EF4-FFF2-40B4-BE49-F238E27FC236}">
                        <a16:creationId xmlns:a16="http://schemas.microsoft.com/office/drawing/2014/main" xmlns="" id="{FFA7EB86-1716-4A64-88E6-CE6743D43754}"/>
                      </a:ext>
                    </a:extLst>
                  </p:cNvPr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1" name="Rectangle 167">
                    <a:extLst>
                      <a:ext uri="{FF2B5EF4-FFF2-40B4-BE49-F238E27FC236}">
                        <a16:creationId xmlns:a16="http://schemas.microsoft.com/office/drawing/2014/main" xmlns="" id="{FECA3F1E-ACC8-4DE5-8D4E-D5932BC26574}"/>
                      </a:ext>
                    </a:extLst>
                  </p:cNvPr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2" name="Rectangle 168">
                    <a:extLst>
                      <a:ext uri="{FF2B5EF4-FFF2-40B4-BE49-F238E27FC236}">
                        <a16:creationId xmlns:a16="http://schemas.microsoft.com/office/drawing/2014/main" xmlns="" id="{9D0A8CA7-A706-42EE-AC1E-84D321F5BAEC}"/>
                      </a:ext>
                    </a:extLst>
                  </p:cNvPr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9" name="Group 135">
                <a:extLst>
                  <a:ext uri="{FF2B5EF4-FFF2-40B4-BE49-F238E27FC236}">
                    <a16:creationId xmlns:a16="http://schemas.microsoft.com/office/drawing/2014/main" xmlns="" id="{4CA94E39-AEF3-4A20-8A94-91CC08786D31}"/>
                  </a:ext>
                </a:extLst>
              </p:cNvPr>
              <p:cNvGrpSpPr/>
              <p:nvPr/>
            </p:nvGrpSpPr>
            <p:grpSpPr>
              <a:xfrm flipH="1">
                <a:off x="5304922" y="4299918"/>
                <a:ext cx="3492000" cy="437610"/>
                <a:chOff x="1709238" y="4209096"/>
                <a:chExt cx="3492000" cy="437610"/>
              </a:xfrm>
            </p:grpSpPr>
            <p:sp>
              <p:nvSpPr>
                <p:cNvPr id="21" name="Rectangle 147">
                  <a:extLst>
                    <a:ext uri="{FF2B5EF4-FFF2-40B4-BE49-F238E27FC236}">
                      <a16:creationId xmlns:a16="http://schemas.microsoft.com/office/drawing/2014/main" xmlns="" id="{D486681D-1708-4D81-88E1-DE1E1E00AAE5}"/>
                    </a:ext>
                  </a:extLst>
                </p:cNvPr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" name="Group 148">
                  <a:extLst>
                    <a:ext uri="{FF2B5EF4-FFF2-40B4-BE49-F238E27FC236}">
                      <a16:creationId xmlns:a16="http://schemas.microsoft.com/office/drawing/2014/main" xmlns="" id="{7BC095C6-386F-49C6-BAE7-483275E5E81F}"/>
                    </a:ext>
                  </a:extLst>
                </p:cNvPr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30" name="Rectangle 156">
                    <a:extLst>
                      <a:ext uri="{FF2B5EF4-FFF2-40B4-BE49-F238E27FC236}">
                        <a16:creationId xmlns:a16="http://schemas.microsoft.com/office/drawing/2014/main" xmlns="" id="{C4213B71-6426-41F6-960A-FAB5D7A110E2}"/>
                      </a:ext>
                    </a:extLst>
                  </p:cNvPr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" name="Rectangle 157">
                    <a:extLst>
                      <a:ext uri="{FF2B5EF4-FFF2-40B4-BE49-F238E27FC236}">
                        <a16:creationId xmlns:a16="http://schemas.microsoft.com/office/drawing/2014/main" xmlns="" id="{290590F8-9BC5-4917-995D-5DD4F9844418}"/>
                      </a:ext>
                    </a:extLst>
                  </p:cNvPr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2" name="Rectangle 158">
                    <a:extLst>
                      <a:ext uri="{FF2B5EF4-FFF2-40B4-BE49-F238E27FC236}">
                        <a16:creationId xmlns:a16="http://schemas.microsoft.com/office/drawing/2014/main" xmlns="" id="{F23A0549-22CA-46CC-A244-1EB4EF54BFF9}"/>
                      </a:ext>
                    </a:extLst>
                  </p:cNvPr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3" name="Rectangle 159">
                    <a:extLst>
                      <a:ext uri="{FF2B5EF4-FFF2-40B4-BE49-F238E27FC236}">
                        <a16:creationId xmlns:a16="http://schemas.microsoft.com/office/drawing/2014/main" xmlns="" id="{19D2D0F4-4D3E-43B5-9CEA-45CD50CF22DA}"/>
                      </a:ext>
                    </a:extLst>
                  </p:cNvPr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23" name="Group 149">
                  <a:extLst>
                    <a:ext uri="{FF2B5EF4-FFF2-40B4-BE49-F238E27FC236}">
                      <a16:creationId xmlns:a16="http://schemas.microsoft.com/office/drawing/2014/main" xmlns="" id="{08BB2FF0-577E-47ED-A538-E7DB3C74C043}"/>
                    </a:ext>
                  </a:extLst>
                </p:cNvPr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24" name="Rectangle 150">
                    <a:extLst>
                      <a:ext uri="{FF2B5EF4-FFF2-40B4-BE49-F238E27FC236}">
                        <a16:creationId xmlns:a16="http://schemas.microsoft.com/office/drawing/2014/main" xmlns="" id="{6BB79A00-C28C-4862-81FB-93BE47F3127E}"/>
                      </a:ext>
                    </a:extLst>
                  </p:cNvPr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" name="Rectangle 151">
                    <a:extLst>
                      <a:ext uri="{FF2B5EF4-FFF2-40B4-BE49-F238E27FC236}">
                        <a16:creationId xmlns:a16="http://schemas.microsoft.com/office/drawing/2014/main" xmlns="" id="{16A3FBF7-CA47-44AA-802A-677D16725DD1}"/>
                      </a:ext>
                    </a:extLst>
                  </p:cNvPr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" name="Rectangle 152">
                    <a:extLst>
                      <a:ext uri="{FF2B5EF4-FFF2-40B4-BE49-F238E27FC236}">
                        <a16:creationId xmlns:a16="http://schemas.microsoft.com/office/drawing/2014/main" xmlns="" id="{281C5339-EEF9-484A-8D2E-A4CE48AE1051}"/>
                      </a:ext>
                    </a:extLst>
                  </p:cNvPr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" name="Rectangle 153">
                    <a:extLst>
                      <a:ext uri="{FF2B5EF4-FFF2-40B4-BE49-F238E27FC236}">
                        <a16:creationId xmlns:a16="http://schemas.microsoft.com/office/drawing/2014/main" xmlns="" id="{78ADE070-9797-442E-819F-37D83BA2F61C}"/>
                      </a:ext>
                    </a:extLst>
                  </p:cNvPr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" name="Rectangle 154">
                    <a:extLst>
                      <a:ext uri="{FF2B5EF4-FFF2-40B4-BE49-F238E27FC236}">
                        <a16:creationId xmlns:a16="http://schemas.microsoft.com/office/drawing/2014/main" xmlns="" id="{24A7692E-658A-4C08-8795-A125BCECD815}"/>
                      </a:ext>
                    </a:extLst>
                  </p:cNvPr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" name="Rectangle 155">
                    <a:extLst>
                      <a:ext uri="{FF2B5EF4-FFF2-40B4-BE49-F238E27FC236}">
                        <a16:creationId xmlns:a16="http://schemas.microsoft.com/office/drawing/2014/main" xmlns="" id="{612972B9-DFB7-417F-B00D-5CDAF3001CCD}"/>
                      </a:ext>
                    </a:extLst>
                  </p:cNvPr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0" name="Group 136">
                <a:extLst>
                  <a:ext uri="{FF2B5EF4-FFF2-40B4-BE49-F238E27FC236}">
                    <a16:creationId xmlns:a16="http://schemas.microsoft.com/office/drawing/2014/main" xmlns="" id="{7485DFD6-58CF-4512-8067-927FAE4C5DDE}"/>
                  </a:ext>
                </a:extLst>
              </p:cNvPr>
              <p:cNvGrpSpPr/>
              <p:nvPr/>
            </p:nvGrpSpPr>
            <p:grpSpPr>
              <a:xfrm>
                <a:off x="6272654" y="1875857"/>
                <a:ext cx="720080" cy="720080"/>
                <a:chOff x="6272654" y="1875857"/>
                <a:chExt cx="720080" cy="720080"/>
              </a:xfrm>
            </p:grpSpPr>
            <p:sp>
              <p:nvSpPr>
                <p:cNvPr id="19" name="Rectangle 145">
                  <a:extLst>
                    <a:ext uri="{FF2B5EF4-FFF2-40B4-BE49-F238E27FC236}">
                      <a16:creationId xmlns:a16="http://schemas.microsoft.com/office/drawing/2014/main" xmlns="" id="{91038BDC-7073-448E-944E-B72B46281DC4}"/>
                    </a:ext>
                  </a:extLst>
                </p:cNvPr>
                <p:cNvSpPr/>
                <p:nvPr/>
              </p:nvSpPr>
              <p:spPr>
                <a:xfrm>
                  <a:off x="6272654" y="1875857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Parallelogram 5">
                  <a:extLst>
                    <a:ext uri="{FF2B5EF4-FFF2-40B4-BE49-F238E27FC236}">
                      <a16:creationId xmlns:a16="http://schemas.microsoft.com/office/drawing/2014/main" xmlns="" id="{A6961570-6929-4975-BC4A-FA651AB980D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391715" y="1978487"/>
                  <a:ext cx="481958" cy="48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270" h="868857">
                      <a:moveTo>
                        <a:pt x="424135" y="189887"/>
                      </a:moveTo>
                      <a:lnTo>
                        <a:pt x="297766" y="526729"/>
                      </a:lnTo>
                      <a:lnTo>
                        <a:pt x="550505" y="526729"/>
                      </a:lnTo>
                      <a:close/>
                      <a:moveTo>
                        <a:pt x="325960" y="0"/>
                      </a:moveTo>
                      <a:lnTo>
                        <a:pt x="352897" y="0"/>
                      </a:lnTo>
                      <a:lnTo>
                        <a:pt x="495373" y="0"/>
                      </a:lnTo>
                      <a:lnTo>
                        <a:pt x="522310" y="0"/>
                      </a:lnTo>
                      <a:lnTo>
                        <a:pt x="848270" y="868857"/>
                      </a:lnTo>
                      <a:lnTo>
                        <a:pt x="678857" y="868857"/>
                      </a:lnTo>
                      <a:lnTo>
                        <a:pt x="604960" y="671883"/>
                      </a:lnTo>
                      <a:lnTo>
                        <a:pt x="243310" y="671883"/>
                      </a:lnTo>
                      <a:lnTo>
                        <a:pt x="169413" y="868857"/>
                      </a:lnTo>
                      <a:lnTo>
                        <a:pt x="0" y="86885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" name="Group 137">
                <a:extLst>
                  <a:ext uri="{FF2B5EF4-FFF2-40B4-BE49-F238E27FC236}">
                    <a16:creationId xmlns:a16="http://schemas.microsoft.com/office/drawing/2014/main" xmlns="" id="{4CCEE2BA-50A7-4888-A2FF-2784794A86D8}"/>
                  </a:ext>
                </a:extLst>
              </p:cNvPr>
              <p:cNvGrpSpPr/>
              <p:nvPr/>
            </p:nvGrpSpPr>
            <p:grpSpPr>
              <a:xfrm>
                <a:off x="7109110" y="1875857"/>
                <a:ext cx="720080" cy="720080"/>
                <a:chOff x="7109110" y="1875857"/>
                <a:chExt cx="720080" cy="720080"/>
              </a:xfrm>
            </p:grpSpPr>
            <p:sp>
              <p:nvSpPr>
                <p:cNvPr id="17" name="Rectangle 143">
                  <a:extLst>
                    <a:ext uri="{FF2B5EF4-FFF2-40B4-BE49-F238E27FC236}">
                      <a16:creationId xmlns:a16="http://schemas.microsoft.com/office/drawing/2014/main" xmlns="" id="{A477BE60-4D49-4578-91AC-372D905E0370}"/>
                    </a:ext>
                  </a:extLst>
                </p:cNvPr>
                <p:cNvSpPr/>
                <p:nvPr/>
              </p:nvSpPr>
              <p:spPr>
                <a:xfrm>
                  <a:off x="7109110" y="1875857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Rectangle 9">
                  <a:extLst>
                    <a:ext uri="{FF2B5EF4-FFF2-40B4-BE49-F238E27FC236}">
                      <a16:creationId xmlns:a16="http://schemas.microsoft.com/office/drawing/2014/main" xmlns="" id="{95059FCC-4CD5-4EAA-A511-2EA47B1D5EB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67746" y="1994945"/>
                  <a:ext cx="402809" cy="481904"/>
                </a:xfrm>
                <a:custGeom>
                  <a:avLst/>
                  <a:gdLst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174101 w 728932"/>
                    <a:gd name="connsiteY5" fmla="*/ 488630 h 872065"/>
                    <a:gd name="connsiteX6" fmla="*/ 174101 w 728932"/>
                    <a:gd name="connsiteY6" fmla="*/ 140965 h 872065"/>
                    <a:gd name="connsiteX7" fmla="*/ 174101 w 728932"/>
                    <a:gd name="connsiteY7" fmla="*/ 347665 h 872065"/>
                    <a:gd name="connsiteX8" fmla="*/ 431276 w 728932"/>
                    <a:gd name="connsiteY8" fmla="*/ 347665 h 872065"/>
                    <a:gd name="connsiteX9" fmla="*/ 431276 w 728932"/>
                    <a:gd name="connsiteY9" fmla="*/ 345754 h 872065"/>
                    <a:gd name="connsiteX10" fmla="*/ 517000 w 728932"/>
                    <a:gd name="connsiteY10" fmla="*/ 243359 h 872065"/>
                    <a:gd name="connsiteX11" fmla="*/ 433656 w 728932"/>
                    <a:gd name="connsiteY11" fmla="*/ 148109 h 872065"/>
                    <a:gd name="connsiteX12" fmla="*/ 174101 w 728932"/>
                    <a:gd name="connsiteY12" fmla="*/ 140965 h 872065"/>
                    <a:gd name="connsiteX13" fmla="*/ 0 w 728932"/>
                    <a:gd name="connsiteY13" fmla="*/ 0 h 872065"/>
                    <a:gd name="connsiteX14" fmla="*/ 127816 w 728932"/>
                    <a:gd name="connsiteY14" fmla="*/ 0 h 872065"/>
                    <a:gd name="connsiteX15" fmla="*/ 174101 w 728932"/>
                    <a:gd name="connsiteY15" fmla="*/ 0 h 872065"/>
                    <a:gd name="connsiteX16" fmla="*/ 447945 w 728932"/>
                    <a:gd name="connsiteY16" fmla="*/ 0 h 872065"/>
                    <a:gd name="connsiteX17" fmla="*/ 447945 w 728932"/>
                    <a:gd name="connsiteY17" fmla="*/ 1732 h 872065"/>
                    <a:gd name="connsiteX18" fmla="*/ 683688 w 728932"/>
                    <a:gd name="connsiteY18" fmla="*/ 179066 h 872065"/>
                    <a:gd name="connsiteX19" fmla="*/ 559863 w 728932"/>
                    <a:gd name="connsiteY19" fmla="*/ 407666 h 872065"/>
                    <a:gd name="connsiteX20" fmla="*/ 728932 w 728932"/>
                    <a:gd name="connsiteY20" fmla="*/ 633885 h 872065"/>
                    <a:gd name="connsiteX21" fmla="*/ 433657 w 728932"/>
                    <a:gd name="connsiteY21" fmla="*/ 872010 h 872065"/>
                    <a:gd name="connsiteX22" fmla="*/ 433776 w 728932"/>
                    <a:gd name="connsiteY22" fmla="*/ 869628 h 872065"/>
                    <a:gd name="connsiteX23" fmla="*/ 174101 w 728932"/>
                    <a:gd name="connsiteY23" fmla="*/ 869628 h 872065"/>
                    <a:gd name="connsiteX24" fmla="*/ 127816 w 728932"/>
                    <a:gd name="connsiteY24" fmla="*/ 869628 h 872065"/>
                    <a:gd name="connsiteX25" fmla="*/ 0 w 728932"/>
                    <a:gd name="connsiteY25" fmla="*/ 869628 h 872065"/>
                    <a:gd name="connsiteX26" fmla="*/ 0 w 728932"/>
                    <a:gd name="connsiteY26" fmla="*/ 0 h 872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8932" h="872065">
                      <a:moveTo>
                        <a:pt x="174101" y="488630"/>
                      </a:moveTo>
                      <a:lnTo>
                        <a:pt x="174101" y="728663"/>
                      </a:lnTo>
                      <a:lnTo>
                        <a:pt x="442406" y="728663"/>
                      </a:lnTo>
                      <a:cubicBezTo>
                        <a:pt x="511257" y="715167"/>
                        <a:pt x="549532" y="684907"/>
                        <a:pt x="547956" y="612454"/>
                      </a:cubicBezTo>
                      <a:cubicBezTo>
                        <a:pt x="543194" y="552923"/>
                        <a:pt x="538432" y="510060"/>
                        <a:pt x="431276" y="493391"/>
                      </a:cubicBezTo>
                      <a:lnTo>
                        <a:pt x="174101" y="488630"/>
                      </a:lnTo>
                      <a:close/>
                      <a:moveTo>
                        <a:pt x="174101" y="140965"/>
                      </a:moveTo>
                      <a:lnTo>
                        <a:pt x="174101" y="347665"/>
                      </a:lnTo>
                      <a:lnTo>
                        <a:pt x="431276" y="347665"/>
                      </a:lnTo>
                      <a:lnTo>
                        <a:pt x="431276" y="345754"/>
                      </a:lnTo>
                      <a:cubicBezTo>
                        <a:pt x="474139" y="322735"/>
                        <a:pt x="514619" y="311622"/>
                        <a:pt x="517000" y="243359"/>
                      </a:cubicBezTo>
                      <a:cubicBezTo>
                        <a:pt x="517000" y="202878"/>
                        <a:pt x="502713" y="157634"/>
                        <a:pt x="433656" y="148109"/>
                      </a:cubicBezTo>
                      <a:cubicBezTo>
                        <a:pt x="366981" y="140568"/>
                        <a:pt x="274510" y="141043"/>
                        <a:pt x="174101" y="140965"/>
                      </a:cubicBezTo>
                      <a:close/>
                      <a:moveTo>
                        <a:pt x="0" y="0"/>
                      </a:moveTo>
                      <a:lnTo>
                        <a:pt x="127816" y="0"/>
                      </a:lnTo>
                      <a:lnTo>
                        <a:pt x="174101" y="0"/>
                      </a:lnTo>
                      <a:lnTo>
                        <a:pt x="447945" y="0"/>
                      </a:lnTo>
                      <a:lnTo>
                        <a:pt x="447945" y="1732"/>
                      </a:lnTo>
                      <a:cubicBezTo>
                        <a:pt x="634795" y="8775"/>
                        <a:pt x="679801" y="148746"/>
                        <a:pt x="683688" y="179066"/>
                      </a:cubicBezTo>
                      <a:cubicBezTo>
                        <a:pt x="689245" y="333848"/>
                        <a:pt x="620981" y="374328"/>
                        <a:pt x="559863" y="407666"/>
                      </a:cubicBezTo>
                      <a:cubicBezTo>
                        <a:pt x="663844" y="433066"/>
                        <a:pt x="727345" y="515617"/>
                        <a:pt x="728932" y="633885"/>
                      </a:cubicBezTo>
                      <a:cubicBezTo>
                        <a:pt x="720200" y="800572"/>
                        <a:pt x="594788" y="874392"/>
                        <a:pt x="433657" y="872010"/>
                      </a:cubicBezTo>
                      <a:cubicBezTo>
                        <a:pt x="433697" y="871216"/>
                        <a:pt x="433736" y="870422"/>
                        <a:pt x="433776" y="869628"/>
                      </a:cubicBezTo>
                      <a:lnTo>
                        <a:pt x="174101" y="869628"/>
                      </a:lnTo>
                      <a:lnTo>
                        <a:pt x="127816" y="869628"/>
                      </a:lnTo>
                      <a:lnTo>
                        <a:pt x="0" y="8696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" name="Group 138">
                <a:extLst>
                  <a:ext uri="{FF2B5EF4-FFF2-40B4-BE49-F238E27FC236}">
                    <a16:creationId xmlns:a16="http://schemas.microsoft.com/office/drawing/2014/main" xmlns="" id="{095E50F1-AB58-492D-BE89-F81EECBA67F6}"/>
                  </a:ext>
                </a:extLst>
              </p:cNvPr>
              <p:cNvGrpSpPr/>
              <p:nvPr/>
            </p:nvGrpSpPr>
            <p:grpSpPr>
              <a:xfrm>
                <a:off x="6690882" y="1037184"/>
                <a:ext cx="720080" cy="720080"/>
                <a:chOff x="6690882" y="1037184"/>
                <a:chExt cx="720080" cy="720080"/>
              </a:xfrm>
            </p:grpSpPr>
            <p:sp>
              <p:nvSpPr>
                <p:cNvPr id="15" name="Rectangle 141">
                  <a:extLst>
                    <a:ext uri="{FF2B5EF4-FFF2-40B4-BE49-F238E27FC236}">
                      <a16:creationId xmlns:a16="http://schemas.microsoft.com/office/drawing/2014/main" xmlns="" id="{55D77472-945B-4CD4-9BFB-6AE39DE21582}"/>
                    </a:ext>
                  </a:extLst>
                </p:cNvPr>
                <p:cNvSpPr/>
                <p:nvPr/>
              </p:nvSpPr>
              <p:spPr>
                <a:xfrm>
                  <a:off x="6690882" y="1037184"/>
                  <a:ext cx="720080" cy="72008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Block Arc 142">
                  <a:extLst>
                    <a:ext uri="{FF2B5EF4-FFF2-40B4-BE49-F238E27FC236}">
                      <a16:creationId xmlns:a16="http://schemas.microsoft.com/office/drawing/2014/main" xmlns="" id="{EB808376-764A-4682-A66B-5671B0F9A68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842201" y="1156272"/>
                  <a:ext cx="417443" cy="481904"/>
                </a:xfrm>
                <a:prstGeom prst="blockArc">
                  <a:avLst>
                    <a:gd name="adj1" fmla="val 1756726"/>
                    <a:gd name="adj2" fmla="val 19889488"/>
                    <a:gd name="adj3" fmla="val 2277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" name="Round Same Side Corner Rectangle 51">
                <a:extLst>
                  <a:ext uri="{FF2B5EF4-FFF2-40B4-BE49-F238E27FC236}">
                    <a16:creationId xmlns:a16="http://schemas.microsoft.com/office/drawing/2014/main" xmlns="" id="{121AF52C-F9EC-441C-AD7E-59A6BA65E1AE}"/>
                  </a:ext>
                </a:extLst>
              </p:cNvPr>
              <p:cNvSpPr/>
              <p:nvPr/>
            </p:nvSpPr>
            <p:spPr>
              <a:xfrm rot="5400000">
                <a:off x="6852922" y="1652530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" name="Round Same Side Corner Rectangle 51">
                <a:extLst>
                  <a:ext uri="{FF2B5EF4-FFF2-40B4-BE49-F238E27FC236}">
                    <a16:creationId xmlns:a16="http://schemas.microsoft.com/office/drawing/2014/main" xmlns="" id="{DFB0DDBC-A95A-41FD-B573-ED86E7BB3AC9}"/>
                  </a:ext>
                </a:extLst>
              </p:cNvPr>
              <p:cNvSpPr/>
              <p:nvPr/>
            </p:nvSpPr>
            <p:spPr>
              <a:xfrm rot="16200000">
                <a:off x="6852922" y="2167123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175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 userDrawn="1"/>
        </p:nvSpPr>
        <p:spPr>
          <a:xfrm>
            <a:off x="899592" y="1303724"/>
            <a:ext cx="2520000" cy="25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547944" y="1303724"/>
            <a:ext cx="2520000" cy="252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809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19064" y="1651418"/>
            <a:ext cx="2411840" cy="179341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65613" y="1651418"/>
            <a:ext cx="2411840" cy="179341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012161" y="1651418"/>
            <a:ext cx="2411840" cy="179341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A6407BF-D764-4F3C-882C-7AA41FCCEA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50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2555776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555776" y="0"/>
            <a:ext cx="6588224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44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72000" y="257175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6265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4388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5332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4" r:id="rId3"/>
    <p:sldLayoutId id="2147483677" r:id="rId4"/>
    <p:sldLayoutId id="2147483666" r:id="rId5"/>
    <p:sldLayoutId id="2147483676" r:id="rId6"/>
    <p:sldLayoutId id="2147483657" r:id="rId7"/>
    <p:sldLayoutId id="2147483673" r:id="rId8"/>
    <p:sldLayoutId id="2147483667" r:id="rId9"/>
    <p:sldLayoutId id="2147483671" r:id="rId10"/>
    <p:sldLayoutId id="2147483672" r:id="rId11"/>
    <p:sldLayoutId id="2147483668" r:id="rId12"/>
    <p:sldLayoutId id="2147483669" r:id="rId13"/>
    <p:sldLayoutId id="2147483670" r:id="rId14"/>
    <p:sldLayoutId id="2147483679" r:id="rId15"/>
    <p:sldLayoutId id="2147483678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7717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47814"/>
            <a:ext cx="9143998" cy="1584176"/>
          </a:xfrm>
        </p:spPr>
        <p:txBody>
          <a:bodyPr/>
          <a:lstStyle/>
          <a:p>
            <a:r>
              <a:rPr lang="en-US" sz="1600" b="0" dirty="0"/>
              <a:t/>
            </a:r>
            <a:br>
              <a:rPr lang="en-US" sz="1600" b="0" dirty="0"/>
            </a:br>
            <a:r>
              <a:rPr lang="en-US" sz="1600" b="0" dirty="0"/>
              <a:t> Done By:</a:t>
            </a:r>
            <a:br>
              <a:rPr lang="en-US" sz="1600" b="0" dirty="0"/>
            </a:br>
            <a:r>
              <a:rPr lang="en-US" sz="1600" b="0" dirty="0" smtClean="0"/>
              <a:t>Mohammed Assi</a:t>
            </a:r>
            <a:r>
              <a:rPr lang="en-US" sz="1600" b="0" dirty="0"/>
              <a:t/>
            </a:r>
            <a:br>
              <a:rPr lang="en-US" sz="1600" b="0" dirty="0"/>
            </a:br>
            <a:r>
              <a:rPr lang="en-US" sz="1600" b="0" dirty="0" err="1" smtClean="0"/>
              <a:t>Isra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Daraghmeh</a:t>
            </a:r>
            <a:r>
              <a:rPr lang="en-US" sz="1600" b="0" dirty="0"/>
              <a:t/>
            </a:r>
            <a:br>
              <a:rPr lang="en-US" sz="1600" b="0" dirty="0"/>
            </a:br>
            <a:r>
              <a:rPr lang="en-US" sz="1600" b="0" dirty="0"/>
              <a:t>Supervised by:</a:t>
            </a:r>
            <a:br>
              <a:rPr lang="en-US" sz="1600" b="0" dirty="0"/>
            </a:br>
            <a:r>
              <a:rPr lang="en-US" sz="1600" b="0" dirty="0"/>
              <a:t>Dr. </a:t>
            </a:r>
            <a:r>
              <a:rPr lang="en-US" sz="1600" b="0" dirty="0" smtClean="0"/>
              <a:t>Mona </a:t>
            </a:r>
            <a:r>
              <a:rPr lang="en-US" sz="1600" b="0" dirty="0" err="1" smtClean="0"/>
              <a:t>Demaidi</a:t>
            </a:r>
            <a:r>
              <a:rPr lang="en-US" sz="1600" b="0" dirty="0"/>
              <a:t/>
            </a:r>
            <a:br>
              <a:rPr lang="en-US" sz="1600" b="0" dirty="0"/>
            </a:br>
            <a:r>
              <a:rPr lang="en-US" sz="1600" b="0" dirty="0"/>
              <a:t>Presented in partial fulfilment of the requirements for</a:t>
            </a:r>
            <a:br>
              <a:rPr lang="en-US" sz="1600" b="0" dirty="0"/>
            </a:br>
            <a:r>
              <a:rPr lang="en-US" sz="1600" dirty="0"/>
              <a:t>Bachelor Degree in Computer Engineering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-884634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82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Final Results</a:t>
            </a:r>
            <a:endParaRPr lang="ko-KR" altLang="en-US" dirty="0"/>
          </a:p>
        </p:txBody>
      </p:sp>
      <p:sp>
        <p:nvSpPr>
          <p:cNvPr id="12" name="Isosceles Triangle 11"/>
          <p:cNvSpPr/>
          <p:nvPr/>
        </p:nvSpPr>
        <p:spPr>
          <a:xfrm>
            <a:off x="720027" y="1182794"/>
            <a:ext cx="2140695" cy="218104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Isosceles Triangle 14"/>
          <p:cNvSpPr/>
          <p:nvPr/>
        </p:nvSpPr>
        <p:spPr>
          <a:xfrm>
            <a:off x="6286704" y="1182794"/>
            <a:ext cx="2140695" cy="218104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719999" y="3479762"/>
            <a:ext cx="21407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The application and website are working smoothly and completely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14474" y="1675788"/>
            <a:ext cx="2697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  <a:p>
            <a:pPr algn="ctr"/>
            <a:r>
              <a:rPr lang="en-US" sz="1200" b="1" dirty="0" smtClean="0"/>
              <a:t>Making sure to keep </a:t>
            </a:r>
            <a:r>
              <a:rPr lang="en-US" sz="1200" b="1" dirty="0"/>
              <a:t>the </a:t>
            </a:r>
            <a:r>
              <a:rPr lang="en-US" sz="1200" b="1" dirty="0" smtClean="0"/>
              <a:t>parent involved in the educational process 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83277" y="3479762"/>
            <a:ext cx="2140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Achieving the expected results and objectives of our application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Rounded Rectangle 7"/>
          <p:cNvSpPr/>
          <p:nvPr/>
        </p:nvSpPr>
        <p:spPr>
          <a:xfrm>
            <a:off x="4389000" y="3507854"/>
            <a:ext cx="362983" cy="3132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30" name="Group 29"/>
          <p:cNvGrpSpPr/>
          <p:nvPr/>
        </p:nvGrpSpPr>
        <p:grpSpPr>
          <a:xfrm>
            <a:off x="3712790" y="2536792"/>
            <a:ext cx="1715402" cy="678649"/>
            <a:chOff x="3233964" y="1954419"/>
            <a:chExt cx="1400520" cy="678649"/>
          </a:xfrm>
        </p:grpSpPr>
        <p:sp>
          <p:nvSpPr>
            <p:cNvPr id="31" name="TextBox 30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6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3736193" y="2536792"/>
            <a:ext cx="1675570" cy="190170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Isosceles Triangle 37"/>
          <p:cNvSpPr/>
          <p:nvPr/>
        </p:nvSpPr>
        <p:spPr>
          <a:xfrm>
            <a:off x="877523" y="1583127"/>
            <a:ext cx="1825674" cy="171183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Oval 39"/>
          <p:cNvSpPr/>
          <p:nvPr/>
        </p:nvSpPr>
        <p:spPr>
          <a:xfrm>
            <a:off x="1502328" y="2402648"/>
            <a:ext cx="576064" cy="5760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/>
        </p:nvSpPr>
        <p:spPr>
          <a:xfrm>
            <a:off x="1569787" y="250601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ctr"/>
            <a:r>
              <a:rPr lang="en-US" b="1" dirty="0">
                <a:solidFill>
                  <a:srgbClr val="F1A30D"/>
                </a:solidFill>
                <a:latin typeface="Arial" panose="020B0604020202020204" pitchFamily="34" charset="0"/>
              </a:rPr>
              <a:t>01</a:t>
            </a:r>
            <a:endParaRPr lang="en-US" dirty="0"/>
          </a:p>
        </p:txBody>
      </p:sp>
      <p:sp>
        <p:nvSpPr>
          <p:cNvPr id="42" name="Isosceles Triangle 41"/>
          <p:cNvSpPr/>
          <p:nvPr/>
        </p:nvSpPr>
        <p:spPr>
          <a:xfrm>
            <a:off x="6440801" y="1503611"/>
            <a:ext cx="1825674" cy="171183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4" name="Oval 43"/>
          <p:cNvSpPr/>
          <p:nvPr/>
        </p:nvSpPr>
        <p:spPr>
          <a:xfrm>
            <a:off x="7065606" y="2354773"/>
            <a:ext cx="576064" cy="5760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3"/>
          <p:cNvSpPr/>
          <p:nvPr/>
        </p:nvSpPr>
        <p:spPr>
          <a:xfrm>
            <a:off x="7133065" y="2455915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ctr"/>
            <a:r>
              <a:rPr lang="en-US" b="1" dirty="0">
                <a:solidFill>
                  <a:srgbClr val="F1A30D"/>
                </a:solidFill>
                <a:latin typeface="Arial" panose="020B0604020202020204" pitchFamily="34" charset="0"/>
              </a:rPr>
              <a:t>0</a:t>
            </a:r>
            <a:r>
              <a:rPr lang="ar-SA" b="1" dirty="0">
                <a:solidFill>
                  <a:srgbClr val="F1A30D"/>
                </a:solidFill>
                <a:latin typeface="Arial" panose="020B0604020202020204" pitchFamily="34" charset="0"/>
              </a:rPr>
              <a:t>3</a:t>
            </a:r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4253037" y="1171928"/>
            <a:ext cx="576064" cy="57606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4318325" y="127529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1ADB8"/>
                </a:solidFill>
                <a:latin typeface="Arial" panose="020B0604020202020204" pitchFamily="34" charset="0"/>
              </a:rPr>
              <a:t>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350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Challenges</a:t>
            </a:r>
            <a:endParaRPr lang="ko-KR" altLang="en-US" dirty="0"/>
          </a:p>
        </p:txBody>
      </p:sp>
      <p:sp>
        <p:nvSpPr>
          <p:cNvPr id="7" name="Diamond 6"/>
          <p:cNvSpPr/>
          <p:nvPr/>
        </p:nvSpPr>
        <p:spPr>
          <a:xfrm>
            <a:off x="2591590" y="1151017"/>
            <a:ext cx="2196815" cy="2196815"/>
          </a:xfrm>
          <a:prstGeom prst="diamond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Diamond 7"/>
          <p:cNvSpPr/>
          <p:nvPr/>
        </p:nvSpPr>
        <p:spPr>
          <a:xfrm>
            <a:off x="6119601" y="1151017"/>
            <a:ext cx="2196815" cy="2196815"/>
          </a:xfrm>
          <a:prstGeom prst="diamond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4355596" y="1151017"/>
            <a:ext cx="2196815" cy="2196815"/>
          </a:xfrm>
          <a:prstGeom prst="diamond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Diamond 9"/>
          <p:cNvSpPr/>
          <p:nvPr/>
        </p:nvSpPr>
        <p:spPr>
          <a:xfrm>
            <a:off x="827584" y="1151017"/>
            <a:ext cx="2196815" cy="2196815"/>
          </a:xfrm>
          <a:prstGeom prst="diamond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193995" y="3373418"/>
            <a:ext cx="1463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  <a:p>
            <a:r>
              <a:rPr lang="en-US" sz="1200" b="1" dirty="0"/>
              <a:t>Error reporting in Apache Server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1978" y="3347831"/>
            <a:ext cx="1545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  <a:p>
            <a:pPr algn="ctr"/>
            <a:r>
              <a:rPr lang="en-US" sz="1200" b="1" dirty="0"/>
              <a:t>Error between network connection and Apache server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52194" y="3373418"/>
            <a:ext cx="1455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200"/>
          </a:p>
          <a:p>
            <a:pPr algn="ctr"/>
            <a:r>
              <a:rPr lang="en-US" sz="1200" b="1"/>
              <a:t>No previous experience in design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02084" y="3558083"/>
            <a:ext cx="1455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Flutter web use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404296" y="1961392"/>
            <a:ext cx="576064" cy="57606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Oval 27"/>
          <p:cNvSpPr/>
          <p:nvPr/>
        </p:nvSpPr>
        <p:spPr>
          <a:xfrm>
            <a:off x="1635629" y="2053656"/>
            <a:ext cx="576064" cy="5760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Oval 28"/>
          <p:cNvSpPr/>
          <p:nvPr/>
        </p:nvSpPr>
        <p:spPr>
          <a:xfrm>
            <a:off x="6941768" y="2053656"/>
            <a:ext cx="576064" cy="57606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Oval 29"/>
          <p:cNvSpPr/>
          <p:nvPr/>
        </p:nvSpPr>
        <p:spPr>
          <a:xfrm>
            <a:off x="5163641" y="1961392"/>
            <a:ext cx="576064" cy="5760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/>
        </p:nvSpPr>
        <p:spPr>
          <a:xfrm>
            <a:off x="3471755" y="207938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31ADB8"/>
                </a:solidFill>
                <a:latin typeface="Arial" panose="020B0604020202020204" pitchFamily="34" charset="0"/>
              </a:rPr>
              <a:t>02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009227" y="215702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1ADB8"/>
                </a:solidFill>
                <a:latin typeface="Arial" panose="020B0604020202020204" pitchFamily="34" charset="0"/>
              </a:rPr>
              <a:t>0</a:t>
            </a:r>
            <a:r>
              <a:rPr lang="tr-TR" b="1" dirty="0">
                <a:solidFill>
                  <a:srgbClr val="31ADB8"/>
                </a:solidFill>
                <a:latin typeface="Arial" panose="020B0604020202020204" pitchFamily="34" charset="0"/>
              </a:rPr>
              <a:t>4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33430" y="206475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ctr"/>
            <a:r>
              <a:rPr lang="en-US" b="1" dirty="0">
                <a:solidFill>
                  <a:srgbClr val="F1A30D"/>
                </a:solidFill>
                <a:latin typeface="Arial" panose="020B0604020202020204" pitchFamily="34" charset="0"/>
              </a:rPr>
              <a:t>0</a:t>
            </a:r>
            <a:r>
              <a:rPr lang="ar-SA" b="1" dirty="0">
                <a:solidFill>
                  <a:srgbClr val="F1A30D"/>
                </a:solidFill>
                <a:latin typeface="Arial" panose="020B0604020202020204" pitchFamily="34" charset="0"/>
              </a:rPr>
              <a:t>3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05419" y="2168124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ctr"/>
            <a:r>
              <a:rPr lang="en-US" b="1" dirty="0">
                <a:solidFill>
                  <a:srgbClr val="F1A30D"/>
                </a:solidFill>
                <a:latin typeface="Arial" panose="020B0604020202020204" pitchFamily="34" charset="0"/>
              </a:rPr>
              <a:t>0</a:t>
            </a:r>
            <a:r>
              <a:rPr lang="tr-TR" b="1" dirty="0">
                <a:solidFill>
                  <a:srgbClr val="F1A30D"/>
                </a:solidFill>
                <a:latin typeface="Arial" panose="020B0604020202020204" pitchFamily="34" charset="0"/>
              </a:rPr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079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63688" y="25735"/>
            <a:ext cx="7380312" cy="77653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Future Work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2267664" y="1167534"/>
            <a:ext cx="2448352" cy="1620239"/>
          </a:xfrm>
          <a:prstGeom prst="frame">
            <a:avLst>
              <a:gd name="adj1" fmla="val 18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01516" y="1409352"/>
            <a:ext cx="2070484" cy="1162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1536" y="1562154"/>
            <a:ext cx="17104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  <a:p>
            <a:pPr algn="ctr"/>
            <a:r>
              <a:rPr lang="en-US" sz="1200" b="1" dirty="0"/>
              <a:t>Availability of the</a:t>
            </a:r>
          </a:p>
          <a:p>
            <a:pPr algn="ctr"/>
            <a:r>
              <a:rPr lang="en-US" sz="1200" b="1" dirty="0"/>
              <a:t> Arabic language </a:t>
            </a:r>
          </a:p>
          <a:p>
            <a:pPr algn="ctr"/>
            <a:r>
              <a:rPr lang="en-US" sz="1200" b="1" dirty="0"/>
              <a:t>feature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Frame 6">
            <a:extLst>
              <a:ext uri="{FF2B5EF4-FFF2-40B4-BE49-F238E27FC236}">
                <a16:creationId xmlns:a16="http://schemas.microsoft.com/office/drawing/2014/main" xmlns="" id="{BFC9E20A-D9E7-4EF8-8847-26DEBF3A0473}"/>
              </a:ext>
            </a:extLst>
          </p:cNvPr>
          <p:cNvSpPr/>
          <p:nvPr/>
        </p:nvSpPr>
        <p:spPr>
          <a:xfrm>
            <a:off x="2276576" y="3168271"/>
            <a:ext cx="2439439" cy="1633408"/>
          </a:xfrm>
          <a:prstGeom prst="frame">
            <a:avLst>
              <a:gd name="adj1" fmla="val 18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xmlns="" id="{E1CA4946-1F5B-49D8-8A3D-86CF21523D2C}"/>
              </a:ext>
            </a:extLst>
          </p:cNvPr>
          <p:cNvSpPr/>
          <p:nvPr/>
        </p:nvSpPr>
        <p:spPr>
          <a:xfrm>
            <a:off x="2501516" y="3403776"/>
            <a:ext cx="2070484" cy="1162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1">
            <a:extLst>
              <a:ext uri="{FF2B5EF4-FFF2-40B4-BE49-F238E27FC236}">
                <a16:creationId xmlns:a16="http://schemas.microsoft.com/office/drawing/2014/main" xmlns="" id="{4497E0A5-9FAF-42E3-AEF2-AF49F5393BAA}"/>
              </a:ext>
            </a:extLst>
          </p:cNvPr>
          <p:cNvSpPr txBox="1"/>
          <p:nvPr/>
        </p:nvSpPr>
        <p:spPr>
          <a:xfrm>
            <a:off x="2591525" y="3576060"/>
            <a:ext cx="1890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  <a:p>
            <a:r>
              <a:rPr lang="en-US" sz="1200" b="1" dirty="0"/>
              <a:t>Try to support features for disabled people. </a:t>
            </a:r>
            <a:endParaRPr lang="en-US" sz="1200" dirty="0"/>
          </a:p>
        </p:txBody>
      </p:sp>
      <p:sp>
        <p:nvSpPr>
          <p:cNvPr id="14" name="Frame 6">
            <a:extLst>
              <a:ext uri="{FF2B5EF4-FFF2-40B4-BE49-F238E27FC236}">
                <a16:creationId xmlns:a16="http://schemas.microsoft.com/office/drawing/2014/main" xmlns="" id="{1314A5C3-A62C-4030-A623-C94CE8DF8ABC}"/>
              </a:ext>
            </a:extLst>
          </p:cNvPr>
          <p:cNvSpPr/>
          <p:nvPr/>
        </p:nvSpPr>
        <p:spPr>
          <a:xfrm>
            <a:off x="5990135" y="3181440"/>
            <a:ext cx="2448352" cy="1620239"/>
          </a:xfrm>
          <a:prstGeom prst="frame">
            <a:avLst>
              <a:gd name="adj1" fmla="val 18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Frame 6">
            <a:extLst>
              <a:ext uri="{FF2B5EF4-FFF2-40B4-BE49-F238E27FC236}">
                <a16:creationId xmlns:a16="http://schemas.microsoft.com/office/drawing/2014/main" xmlns="" id="{17DCDC3E-0143-468D-883B-7F17D31EE5A4}"/>
              </a:ext>
            </a:extLst>
          </p:cNvPr>
          <p:cNvSpPr/>
          <p:nvPr/>
        </p:nvSpPr>
        <p:spPr>
          <a:xfrm>
            <a:off x="5990135" y="1175148"/>
            <a:ext cx="2448352" cy="1620239"/>
          </a:xfrm>
          <a:prstGeom prst="frame">
            <a:avLst>
              <a:gd name="adj1" fmla="val 18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9" name="Rectangle 7">
            <a:extLst>
              <a:ext uri="{FF2B5EF4-FFF2-40B4-BE49-F238E27FC236}">
                <a16:creationId xmlns:a16="http://schemas.microsoft.com/office/drawing/2014/main" xmlns="" id="{499C53A1-EE39-4996-A284-CABA4966C929}"/>
              </a:ext>
            </a:extLst>
          </p:cNvPr>
          <p:cNvSpPr/>
          <p:nvPr/>
        </p:nvSpPr>
        <p:spPr>
          <a:xfrm>
            <a:off x="6179069" y="1413485"/>
            <a:ext cx="2070484" cy="1162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xmlns="" id="{9F24D23B-61ED-4B73-8FC0-461A5765513E}"/>
              </a:ext>
            </a:extLst>
          </p:cNvPr>
          <p:cNvSpPr txBox="1"/>
          <p:nvPr/>
        </p:nvSpPr>
        <p:spPr>
          <a:xfrm>
            <a:off x="6359089" y="1754435"/>
            <a:ext cx="1710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Activate the GPS</a:t>
            </a:r>
            <a:endParaRPr lang="ar-SA" sz="1200" b="1" dirty="0"/>
          </a:p>
          <a:p>
            <a:pPr algn="ctr"/>
            <a:r>
              <a:rPr lang="en-US" sz="1200" b="1" dirty="0"/>
              <a:t> feature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xmlns="" id="{01069098-CA94-4D7F-B00E-BD07BA0A3C91}"/>
              </a:ext>
            </a:extLst>
          </p:cNvPr>
          <p:cNvSpPr/>
          <p:nvPr/>
        </p:nvSpPr>
        <p:spPr>
          <a:xfrm>
            <a:off x="6179069" y="3403776"/>
            <a:ext cx="2070484" cy="1162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11">
            <a:extLst>
              <a:ext uri="{FF2B5EF4-FFF2-40B4-BE49-F238E27FC236}">
                <a16:creationId xmlns:a16="http://schemas.microsoft.com/office/drawing/2014/main" xmlns="" id="{4CF88C9C-89C2-43CC-841A-C8D35012587B}"/>
              </a:ext>
            </a:extLst>
          </p:cNvPr>
          <p:cNvSpPr txBox="1"/>
          <p:nvPr/>
        </p:nvSpPr>
        <p:spPr>
          <a:xfrm>
            <a:off x="6084168" y="3610437"/>
            <a:ext cx="2461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  <a:p>
            <a:r>
              <a:rPr lang="en-US" sz="1200" b="1" dirty="0"/>
              <a:t>As an additional advertisement, including job openings.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12360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xmlns="" id="{BD413A23-CE6B-48CD-A8E7-C2C58EC4BBE1}"/>
              </a:ext>
            </a:extLst>
          </p:cNvPr>
          <p:cNvSpPr/>
          <p:nvPr/>
        </p:nvSpPr>
        <p:spPr>
          <a:xfrm>
            <a:off x="0" y="4904105"/>
            <a:ext cx="9144000" cy="239395"/>
          </a:xfrm>
          <a:custGeom>
            <a:avLst/>
            <a:gdLst/>
            <a:ahLst/>
            <a:cxnLst/>
            <a:rect l="l" t="t" r="r" b="b"/>
            <a:pathLst>
              <a:path w="12192000" h="239395">
                <a:moveTo>
                  <a:pt x="12192000" y="0"/>
                </a:moveTo>
                <a:lnTo>
                  <a:pt x="0" y="0"/>
                </a:lnTo>
                <a:lnTo>
                  <a:pt x="0" y="239268"/>
                </a:lnTo>
                <a:lnTo>
                  <a:pt x="12192000" y="239268"/>
                </a:lnTo>
                <a:lnTo>
                  <a:pt x="12192000" y="0"/>
                </a:lnTo>
                <a:close/>
              </a:path>
            </a:pathLst>
          </a:custGeom>
          <a:solidFill>
            <a:srgbClr val="31ADB8"/>
          </a:solidFill>
        </p:spPr>
        <p:txBody>
          <a:bodyPr wrap="square" lIns="0" tIns="0" rIns="0" bIns="0" rtlCol="0"/>
          <a:lstStyle/>
          <a:p>
            <a:pPr algn="r" rtl="1" latinLnBrk="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xmlns="" id="{006F7B7E-FB42-446F-9BC4-22A1E10C38B4}"/>
              </a:ext>
            </a:extLst>
          </p:cNvPr>
          <p:cNvSpPr/>
          <p:nvPr/>
        </p:nvSpPr>
        <p:spPr>
          <a:xfrm>
            <a:off x="0" y="0"/>
            <a:ext cx="9144000" cy="96520"/>
          </a:xfrm>
          <a:custGeom>
            <a:avLst/>
            <a:gdLst/>
            <a:ahLst/>
            <a:cxnLst/>
            <a:rect l="l" t="t" r="r" b="b"/>
            <a:pathLst>
              <a:path w="12192000" h="96520">
                <a:moveTo>
                  <a:pt x="12192000" y="0"/>
                </a:moveTo>
                <a:lnTo>
                  <a:pt x="0" y="0"/>
                </a:lnTo>
                <a:lnTo>
                  <a:pt x="0" y="96011"/>
                </a:lnTo>
                <a:lnTo>
                  <a:pt x="12192000" y="96011"/>
                </a:lnTo>
                <a:lnTo>
                  <a:pt x="12192000" y="0"/>
                </a:lnTo>
                <a:close/>
              </a:path>
            </a:pathLst>
          </a:custGeom>
          <a:solidFill>
            <a:srgbClr val="31ADB8"/>
          </a:solidFill>
        </p:spPr>
        <p:txBody>
          <a:bodyPr wrap="square" lIns="0" tIns="0" rIns="0" bIns="0" rtlCol="0"/>
          <a:lstStyle/>
          <a:p>
            <a:pPr algn="r" rtl="1" latinLnBrk="0"/>
            <a:endParaRPr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70365" y="4227934"/>
            <a:ext cx="1497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Thank You!!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00171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53"/>
          <p:cNvSpPr>
            <a:spLocks noGrp="1"/>
          </p:cNvSpPr>
          <p:nvPr>
            <p:ph type="title" idx="4294967295"/>
          </p:nvPr>
        </p:nvSpPr>
        <p:spPr>
          <a:xfrm>
            <a:off x="1763688" y="25735"/>
            <a:ext cx="7380312" cy="77653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solidFill>
                  <a:schemeClr val="tx1"/>
                </a:solidFill>
              </a:rPr>
              <a:t>Problems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6" name="AutoShape 92"/>
          <p:cNvSpPr>
            <a:spLocks noChangeArrowheads="1"/>
          </p:cNvSpPr>
          <p:nvPr/>
        </p:nvSpPr>
        <p:spPr bwMode="auto">
          <a:xfrm flipH="1">
            <a:off x="2209207" y="1249624"/>
            <a:ext cx="758752" cy="601257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>
                <a:solidFill>
                  <a:schemeClr val="tx1"/>
                </a:solidFill>
              </a:rPr>
              <a:t>A</a:t>
            </a:r>
            <a:endParaRPr kumimoji="0"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57" name="AutoShape 92"/>
          <p:cNvSpPr>
            <a:spLocks noChangeArrowheads="1"/>
          </p:cNvSpPr>
          <p:nvPr/>
        </p:nvSpPr>
        <p:spPr bwMode="auto">
          <a:xfrm flipH="1">
            <a:off x="2209207" y="2152033"/>
            <a:ext cx="758752" cy="60125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>
                <a:solidFill>
                  <a:schemeClr val="tx1"/>
                </a:solidFill>
              </a:rPr>
              <a:t>B</a:t>
            </a:r>
            <a:endParaRPr kumimoji="0"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58" name="AutoShape 92"/>
          <p:cNvSpPr>
            <a:spLocks noChangeArrowheads="1"/>
          </p:cNvSpPr>
          <p:nvPr/>
        </p:nvSpPr>
        <p:spPr bwMode="auto">
          <a:xfrm flipH="1">
            <a:off x="2209207" y="3054442"/>
            <a:ext cx="758752" cy="601257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>
                <a:solidFill>
                  <a:schemeClr val="tx1"/>
                </a:solidFill>
              </a:rPr>
              <a:t>C</a:t>
            </a:r>
            <a:endParaRPr kumimoji="0"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59" name="AutoShape 92"/>
          <p:cNvSpPr>
            <a:spLocks noChangeArrowheads="1"/>
          </p:cNvSpPr>
          <p:nvPr/>
        </p:nvSpPr>
        <p:spPr bwMode="auto">
          <a:xfrm flipH="1">
            <a:off x="2209207" y="3956851"/>
            <a:ext cx="758752" cy="60125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>
                <a:solidFill>
                  <a:schemeClr val="tx1"/>
                </a:solidFill>
              </a:rPr>
              <a:t>D</a:t>
            </a:r>
            <a:endParaRPr kumimoji="0"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61" name="AutoShape 92"/>
          <p:cNvSpPr>
            <a:spLocks noChangeArrowheads="1"/>
          </p:cNvSpPr>
          <p:nvPr/>
        </p:nvSpPr>
        <p:spPr bwMode="auto">
          <a:xfrm flipH="1">
            <a:off x="3145306" y="1155702"/>
            <a:ext cx="5278694" cy="73262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AutoShape 92"/>
          <p:cNvSpPr>
            <a:spLocks noChangeArrowheads="1"/>
          </p:cNvSpPr>
          <p:nvPr/>
        </p:nvSpPr>
        <p:spPr bwMode="auto">
          <a:xfrm flipH="1">
            <a:off x="3145306" y="2058111"/>
            <a:ext cx="5278694" cy="73262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AutoShape 92"/>
          <p:cNvSpPr>
            <a:spLocks noChangeArrowheads="1"/>
          </p:cNvSpPr>
          <p:nvPr/>
        </p:nvSpPr>
        <p:spPr bwMode="auto">
          <a:xfrm flipH="1">
            <a:off x="3145309" y="2960520"/>
            <a:ext cx="5278693" cy="73262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AutoShape 92"/>
          <p:cNvSpPr>
            <a:spLocks noChangeArrowheads="1"/>
          </p:cNvSpPr>
          <p:nvPr/>
        </p:nvSpPr>
        <p:spPr bwMode="auto">
          <a:xfrm flipH="1">
            <a:off x="3145306" y="3862929"/>
            <a:ext cx="5278694" cy="73262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TextBox 10"/>
          <p:cNvSpPr txBox="1"/>
          <p:nvPr/>
        </p:nvSpPr>
        <p:spPr bwMode="auto">
          <a:xfrm>
            <a:off x="3336381" y="985913"/>
            <a:ext cx="4896544" cy="73866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SA" altLang="ko-KR" sz="14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ar-SA" altLang="ko-KR" sz="14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Lack of </a:t>
            </a:r>
            <a:r>
              <a:rPr lang="en-US" altLang="ko-KR" sz="1400" b="1" dirty="0" smtClean="0">
                <a:solidFill>
                  <a:schemeClr val="bg1"/>
                </a:solidFill>
                <a:cs typeface="Arial" pitchFamily="34" charset="0"/>
              </a:rPr>
              <a:t>parents’ knowledge about their kids evaluation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0" name="TextBox 10"/>
          <p:cNvSpPr txBox="1"/>
          <p:nvPr/>
        </p:nvSpPr>
        <p:spPr bwMode="auto">
          <a:xfrm>
            <a:off x="3305099" y="2257608"/>
            <a:ext cx="5011317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altLang="ko-KR" sz="1400" b="1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Communication and dealing with educational </a:t>
            </a:r>
            <a:r>
              <a:rPr lang="en-US" altLang="ko-KR" sz="1400" b="1" dirty="0" smtClean="0">
                <a:solidFill>
                  <a:schemeClr val="bg1"/>
                </a:solidFill>
                <a:cs typeface="Arial" pitchFamily="34" charset="0"/>
              </a:rPr>
              <a:t>centers</a:t>
            </a:r>
            <a:endParaRPr lang="ar-JO" altLang="ko-KR" sz="14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cs typeface="Arial" pitchFamily="34" charset="0"/>
              </a:rPr>
              <a:t>(Considering COVID)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3" name="TextBox 10"/>
          <p:cNvSpPr txBox="1"/>
          <p:nvPr/>
        </p:nvSpPr>
        <p:spPr bwMode="auto">
          <a:xfrm>
            <a:off x="3305099" y="3058076"/>
            <a:ext cx="4927826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Understanding of the application by parents and students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6" name="TextBox 10"/>
          <p:cNvSpPr txBox="1"/>
          <p:nvPr/>
        </p:nvSpPr>
        <p:spPr bwMode="auto">
          <a:xfrm>
            <a:off x="3305099" y="3960485"/>
            <a:ext cx="4927826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Get enough information about the idea of ​​the application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78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Solution</a:t>
            </a:r>
            <a:endParaRPr lang="ko-KR" altLang="en-US" dirty="0"/>
          </a:p>
        </p:txBody>
      </p:sp>
      <p:sp>
        <p:nvSpPr>
          <p:cNvPr id="47" name="Block Arc 46"/>
          <p:cNvSpPr/>
          <p:nvPr/>
        </p:nvSpPr>
        <p:spPr>
          <a:xfrm>
            <a:off x="4582052" y="1544961"/>
            <a:ext cx="3504327" cy="3504327"/>
          </a:xfrm>
          <a:prstGeom prst="blockArc">
            <a:avLst>
              <a:gd name="adj1" fmla="val 10800000"/>
              <a:gd name="adj2" fmla="val 21559014"/>
              <a:gd name="adj3" fmla="val 146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057591" y="1298975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9" name="Oval 48"/>
          <p:cNvSpPr/>
          <p:nvPr/>
        </p:nvSpPr>
        <p:spPr>
          <a:xfrm>
            <a:off x="4337885" y="3018243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0" name="Oval 49"/>
          <p:cNvSpPr/>
          <p:nvPr/>
        </p:nvSpPr>
        <p:spPr>
          <a:xfrm>
            <a:off x="7784695" y="3018243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1" name="Oval 50"/>
          <p:cNvSpPr/>
          <p:nvPr/>
        </p:nvSpPr>
        <p:spPr>
          <a:xfrm>
            <a:off x="7347733" y="1896013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2" name="Oval 51"/>
          <p:cNvSpPr/>
          <p:nvPr/>
        </p:nvSpPr>
        <p:spPr>
          <a:xfrm>
            <a:off x="4767196" y="1896013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8" name="Parallelogram 15"/>
          <p:cNvSpPr/>
          <p:nvPr/>
        </p:nvSpPr>
        <p:spPr>
          <a:xfrm rot="16200000">
            <a:off x="6187897" y="1387428"/>
            <a:ext cx="291063" cy="31506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1376139" y="1177326"/>
            <a:ext cx="2771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Cross-platform mobile application 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  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372994" y="2695803"/>
            <a:ext cx="2817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Giving educational </a:t>
            </a:r>
            <a:r>
              <a:rPr lang="en-US" sz="1200" b="1" dirty="0" smtClean="0"/>
              <a:t>assignments </a:t>
            </a:r>
            <a:r>
              <a:rPr lang="en-US" sz="1200" b="1" dirty="0"/>
              <a:t>on how to deal with the application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326845" y="4145192"/>
            <a:ext cx="2449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and smooth website design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371775" y="2043901"/>
            <a:ext cx="1858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Portal including for each group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368242" y="3445464"/>
            <a:ext cx="3059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Constant communication with parents and 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schools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727826" y="1889385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3" name="Oval 82"/>
          <p:cNvSpPr/>
          <p:nvPr/>
        </p:nvSpPr>
        <p:spPr>
          <a:xfrm>
            <a:off x="727826" y="2608207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4" name="Parallelogram 15"/>
          <p:cNvSpPr/>
          <p:nvPr/>
        </p:nvSpPr>
        <p:spPr>
          <a:xfrm rot="16200000">
            <a:off x="848155" y="2696660"/>
            <a:ext cx="291063" cy="31506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5" name="Oval 84"/>
          <p:cNvSpPr/>
          <p:nvPr/>
        </p:nvSpPr>
        <p:spPr>
          <a:xfrm>
            <a:off x="727826" y="3318045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7" name="Oval 86"/>
          <p:cNvSpPr/>
          <p:nvPr/>
        </p:nvSpPr>
        <p:spPr>
          <a:xfrm>
            <a:off x="727826" y="4021199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0" name="Round Same Side Corner Rectangle 8">
            <a:extLst>
              <a:ext uri="{FF2B5EF4-FFF2-40B4-BE49-F238E27FC236}">
                <a16:creationId xmlns:a16="http://schemas.microsoft.com/office/drawing/2014/main" xmlns="" id="{4DC7AD97-A10C-432F-80E8-212A4AF0C796}"/>
              </a:ext>
            </a:extLst>
          </p:cNvPr>
          <p:cNvSpPr/>
          <p:nvPr/>
        </p:nvSpPr>
        <p:spPr>
          <a:xfrm>
            <a:off x="881802" y="3348470"/>
            <a:ext cx="234122" cy="44111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1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817944" y="4117051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3" name="Rectangle 9"/>
          <p:cNvSpPr/>
          <p:nvPr/>
        </p:nvSpPr>
        <p:spPr>
          <a:xfrm>
            <a:off x="861110" y="2040018"/>
            <a:ext cx="264728" cy="2478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4484529" y="3113522"/>
            <a:ext cx="238037" cy="331942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6" name="Oval 82">
            <a:extLst>
              <a:ext uri="{FF2B5EF4-FFF2-40B4-BE49-F238E27FC236}">
                <a16:creationId xmlns:a16="http://schemas.microsoft.com/office/drawing/2014/main" xmlns="" id="{B3C8EF65-DE9E-4816-B04B-EF99468F9AE6}"/>
              </a:ext>
            </a:extLst>
          </p:cNvPr>
          <p:cNvSpPr/>
          <p:nvPr/>
        </p:nvSpPr>
        <p:spPr>
          <a:xfrm>
            <a:off x="728641" y="1224385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8" name="Rounded Rectangle 7">
            <a:extLst>
              <a:ext uri="{FF2B5EF4-FFF2-40B4-BE49-F238E27FC236}">
                <a16:creationId xmlns:a16="http://schemas.microsoft.com/office/drawing/2014/main" xmlns="" id="{7B9B4921-B1C1-4E22-8CC6-7DBBAE75225F}"/>
              </a:ext>
            </a:extLst>
          </p:cNvPr>
          <p:cNvSpPr/>
          <p:nvPr/>
        </p:nvSpPr>
        <p:spPr>
          <a:xfrm>
            <a:off x="881802" y="1323150"/>
            <a:ext cx="238037" cy="331942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9" name="Rectangle 9">
            <a:extLst>
              <a:ext uri="{FF2B5EF4-FFF2-40B4-BE49-F238E27FC236}">
                <a16:creationId xmlns:a16="http://schemas.microsoft.com/office/drawing/2014/main" xmlns="" id="{A87B5928-31B0-438B-B573-DDCCFCD78757}"/>
              </a:ext>
            </a:extLst>
          </p:cNvPr>
          <p:cNvSpPr/>
          <p:nvPr/>
        </p:nvSpPr>
        <p:spPr>
          <a:xfrm>
            <a:off x="4900692" y="2038716"/>
            <a:ext cx="264728" cy="2478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Round Same Side Corner Rectangle 8">
            <a:extLst>
              <a:ext uri="{FF2B5EF4-FFF2-40B4-BE49-F238E27FC236}">
                <a16:creationId xmlns:a16="http://schemas.microsoft.com/office/drawing/2014/main" xmlns="" id="{1CB74552-25D5-4EFF-B12A-1C32FA13568D}"/>
              </a:ext>
            </a:extLst>
          </p:cNvPr>
          <p:cNvSpPr/>
          <p:nvPr/>
        </p:nvSpPr>
        <p:spPr>
          <a:xfrm>
            <a:off x="7496532" y="1934689"/>
            <a:ext cx="234122" cy="44111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2" name="Trapezoid 13">
            <a:extLst>
              <a:ext uri="{FF2B5EF4-FFF2-40B4-BE49-F238E27FC236}">
                <a16:creationId xmlns:a16="http://schemas.microsoft.com/office/drawing/2014/main" xmlns="" id="{695185FE-3870-4DFF-B1F7-BA9B7F2289F8}"/>
              </a:ext>
            </a:extLst>
          </p:cNvPr>
          <p:cNvSpPr/>
          <p:nvPr/>
        </p:nvSpPr>
        <p:spPr>
          <a:xfrm>
            <a:off x="7863337" y="311352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966" y="1489121"/>
            <a:ext cx="2837611" cy="283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022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35"/>
            <a:ext cx="9144000" cy="987522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Implementation</a:t>
            </a:r>
            <a:endParaRPr lang="ko-KR" altLang="en-US" dirty="0"/>
          </a:p>
        </p:txBody>
      </p:sp>
      <p:sp>
        <p:nvSpPr>
          <p:cNvPr id="7" name="직사각형 1"/>
          <p:cNvSpPr/>
          <p:nvPr/>
        </p:nvSpPr>
        <p:spPr>
          <a:xfrm>
            <a:off x="779302" y="2745026"/>
            <a:ext cx="1329715" cy="36004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직사각형 1"/>
          <p:cNvSpPr/>
          <p:nvPr/>
        </p:nvSpPr>
        <p:spPr>
          <a:xfrm>
            <a:off x="2346880" y="2745026"/>
            <a:ext cx="1329715" cy="36004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Client Server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직사각형 1"/>
          <p:cNvSpPr/>
          <p:nvPr/>
        </p:nvSpPr>
        <p:spPr>
          <a:xfrm>
            <a:off x="3914458" y="2745026"/>
            <a:ext cx="1329715" cy="36004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Server Side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직사각형 1"/>
          <p:cNvSpPr/>
          <p:nvPr/>
        </p:nvSpPr>
        <p:spPr>
          <a:xfrm>
            <a:off x="6012160" y="2271414"/>
            <a:ext cx="1329715" cy="36004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Android App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직사각형 1"/>
          <p:cNvSpPr/>
          <p:nvPr/>
        </p:nvSpPr>
        <p:spPr>
          <a:xfrm>
            <a:off x="6012159" y="3093423"/>
            <a:ext cx="1329715" cy="36004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Website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107621" y="1767108"/>
            <a:ext cx="684326" cy="6843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7" name="Rectangle 9"/>
          <p:cNvSpPr/>
          <p:nvPr/>
        </p:nvSpPr>
        <p:spPr>
          <a:xfrm>
            <a:off x="2848699" y="1953401"/>
            <a:ext cx="340705" cy="31893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Oval 21"/>
          <p:cNvSpPr>
            <a:spLocks noChangeAspect="1"/>
          </p:cNvSpPr>
          <p:nvPr/>
        </p:nvSpPr>
        <p:spPr>
          <a:xfrm>
            <a:off x="1279083" y="1949698"/>
            <a:ext cx="341401" cy="34425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5259914" y="2631454"/>
            <a:ext cx="752245" cy="300336"/>
          </a:xfrm>
          <a:prstGeom prst="straightConnector1">
            <a:avLst/>
          </a:prstGeom>
          <a:ln w="25400">
            <a:solidFill>
              <a:schemeClr val="accent2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259914" y="2931790"/>
            <a:ext cx="752245" cy="161633"/>
          </a:xfrm>
          <a:prstGeom prst="straightConnector1">
            <a:avLst/>
          </a:prstGeom>
          <a:ln w="25400">
            <a:solidFill>
              <a:schemeClr val="accent2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 rot="1645711">
            <a:off x="7336295" y="1836535"/>
            <a:ext cx="285297" cy="433610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 rot="7437837">
            <a:off x="7297743" y="3379784"/>
            <a:ext cx="367603" cy="292250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196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Architecture</a:t>
            </a:r>
            <a:endParaRPr lang="ko-KR" altLang="en-US" dirty="0"/>
          </a:p>
        </p:txBody>
      </p:sp>
      <p:sp>
        <p:nvSpPr>
          <p:cNvPr id="7" name="Pentagon 6"/>
          <p:cNvSpPr/>
          <p:nvPr/>
        </p:nvSpPr>
        <p:spPr>
          <a:xfrm rot="16200000">
            <a:off x="-760719" y="3019465"/>
            <a:ext cx="3600000" cy="648072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Pentagon 7"/>
          <p:cNvSpPr/>
          <p:nvPr/>
        </p:nvSpPr>
        <p:spPr>
          <a:xfrm rot="16200000">
            <a:off x="433347" y="3379464"/>
            <a:ext cx="2880000" cy="64807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Pentagon 8"/>
          <p:cNvSpPr/>
          <p:nvPr/>
        </p:nvSpPr>
        <p:spPr>
          <a:xfrm rot="16200000">
            <a:off x="1627411" y="3739464"/>
            <a:ext cx="2160000" cy="64807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Pentagon 9"/>
          <p:cNvSpPr/>
          <p:nvPr/>
        </p:nvSpPr>
        <p:spPr>
          <a:xfrm rot="16200000">
            <a:off x="2821476" y="4099464"/>
            <a:ext cx="1440000" cy="648072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389409" y="3297346"/>
            <a:ext cx="288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Mobile Application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592635" y="3666624"/>
            <a:ext cx="856152" cy="0"/>
          </a:xfrm>
          <a:prstGeom prst="straightConnector1">
            <a:avLst/>
          </a:prstGeom>
          <a:ln w="25400">
            <a:solidFill>
              <a:schemeClr val="accent5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834064" y="2932113"/>
            <a:ext cx="1614723" cy="0"/>
          </a:xfrm>
          <a:prstGeom prst="straightConnector1">
            <a:avLst/>
          </a:prstGeom>
          <a:ln w="25400">
            <a:solidFill>
              <a:schemeClr val="accent2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994951" y="2213713"/>
            <a:ext cx="2453836" cy="17688"/>
          </a:xfrm>
          <a:prstGeom prst="straightConnector1">
            <a:avLst/>
          </a:prstGeom>
          <a:ln w="25400">
            <a:solidFill>
              <a:schemeClr val="accent1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066791" y="1563638"/>
            <a:ext cx="3381996" cy="0"/>
          </a:xfrm>
          <a:prstGeom prst="straightConnector1">
            <a:avLst/>
          </a:prstGeom>
          <a:ln w="25400">
            <a:solidFill>
              <a:schemeClr val="accent4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741949" y="3724261"/>
            <a:ext cx="22939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Website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1389312" y="3431252"/>
            <a:ext cx="2612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Data And API Server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3073427" y="434146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Database</a:t>
            </a:r>
          </a:p>
        </p:txBody>
      </p:sp>
    </p:spTree>
    <p:extLst>
      <p:ext uri="{BB962C8B-B14F-4D97-AF65-F5344CB8AC3E}">
        <p14:creationId xmlns:p14="http://schemas.microsoft.com/office/powerpoint/2010/main" val="3754160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7461440" y="1533236"/>
            <a:ext cx="576064" cy="57606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solidFill>
                  <a:srgbClr val="1CBBB4"/>
                </a:solidFill>
              </a:rPr>
              <a:t>Design</a:t>
            </a:r>
            <a:endParaRPr lang="ko-KR" altLang="en-US" b="1" dirty="0">
              <a:solidFill>
                <a:srgbClr val="1CBBB4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520334" y="1533236"/>
            <a:ext cx="576064" cy="5760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5520334" y="2964285"/>
            <a:ext cx="576064" cy="57606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7461440" y="2964285"/>
            <a:ext cx="576064" cy="5760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944832" y="2197468"/>
            <a:ext cx="1715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No templates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4829" y="3628516"/>
            <a:ext cx="1715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Shape symmetry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91773" y="2197468"/>
            <a:ext cx="1715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 smoothness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91770" y="3628516"/>
            <a:ext cx="1784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understand design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29" name="Picture Placeholder 2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4922" b="14922"/>
          <a:stretch>
            <a:fillRect/>
          </a:stretch>
        </p:blipFill>
        <p:spPr>
          <a:xfrm>
            <a:off x="971600" y="1859201"/>
            <a:ext cx="3031198" cy="1944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59629" y="2917399"/>
            <a:ext cx="48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ctr"/>
            <a:r>
              <a:rPr lang="en-US" b="1" dirty="0">
                <a:solidFill>
                  <a:srgbClr val="31ADB8"/>
                </a:solidFill>
                <a:latin typeface="Arial" panose="020B0604020202020204" pitchFamily="34" charset="0"/>
              </a:rPr>
              <a:t>03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418809" y="1480186"/>
            <a:ext cx="767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ctr"/>
            <a:r>
              <a:rPr lang="en-US" b="1" dirty="0">
                <a:solidFill>
                  <a:srgbClr val="F1A30D"/>
                </a:solidFill>
                <a:latin typeface="Arial" panose="020B0604020202020204" pitchFamily="34" charset="0"/>
              </a:rPr>
              <a:t>01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528899" y="1613433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1ADB8"/>
                </a:solidFill>
                <a:latin typeface="Arial" panose="020B0604020202020204" pitchFamily="34" charset="0"/>
              </a:rPr>
              <a:t>02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528899" y="3054756"/>
            <a:ext cx="44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ctr"/>
            <a:r>
              <a:rPr lang="en-US" b="1" dirty="0">
                <a:solidFill>
                  <a:srgbClr val="F1A30D"/>
                </a:solidFill>
                <a:latin typeface="Arial" panose="020B0604020202020204" pitchFamily="34" charset="0"/>
              </a:rPr>
              <a:t>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76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7461440" y="1533236"/>
            <a:ext cx="576064" cy="57606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 smtClean="0">
                <a:solidFill>
                  <a:srgbClr val="1CBBB4"/>
                </a:solidFill>
              </a:rPr>
              <a:t>Client Side</a:t>
            </a:r>
            <a:endParaRPr lang="ko-KR" altLang="en-US" b="1" dirty="0">
              <a:solidFill>
                <a:srgbClr val="1CBBB4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520334" y="1533236"/>
            <a:ext cx="576064" cy="5760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6603741" y="3007545"/>
            <a:ext cx="576064" cy="57606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830420" y="1982765"/>
            <a:ext cx="1944216" cy="73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400" dirty="0"/>
          </a:p>
          <a:p>
            <a:pPr algn="ctr"/>
            <a:r>
              <a:rPr lang="en-US" sz="1400" b="1" dirty="0"/>
              <a:t>Receives responses as JSON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34071" y="3710195"/>
            <a:ext cx="1715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Send HTTP request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91773" y="2197468"/>
            <a:ext cx="1715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Use POST and GET methods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101" b="1510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48873" y="2962399"/>
            <a:ext cx="48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ctr"/>
            <a:r>
              <a:rPr lang="en-US" b="1" dirty="0">
                <a:solidFill>
                  <a:srgbClr val="31ADB8"/>
                </a:solidFill>
                <a:latin typeface="Arial" panose="020B0604020202020204" pitchFamily="34" charset="0"/>
              </a:rPr>
              <a:t>03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418809" y="1480186"/>
            <a:ext cx="767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ctr"/>
            <a:r>
              <a:rPr lang="en-US" b="1" dirty="0">
                <a:solidFill>
                  <a:srgbClr val="F1A30D"/>
                </a:solidFill>
                <a:latin typeface="Arial" panose="020B0604020202020204" pitchFamily="34" charset="0"/>
              </a:rPr>
              <a:t>01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528899" y="1613433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1ADB8"/>
                </a:solidFill>
                <a:latin typeface="Arial" panose="020B0604020202020204" pitchFamily="34" charset="0"/>
              </a:rPr>
              <a:t>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796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object 3">
            <a:extLst>
              <a:ext uri="{FF2B5EF4-FFF2-40B4-BE49-F238E27FC236}">
                <a16:creationId xmlns:a16="http://schemas.microsoft.com/office/drawing/2014/main" xmlns="" id="{AA1394B3-44B4-4305-ACD9-558635B15F7F}"/>
              </a:ext>
            </a:extLst>
          </p:cNvPr>
          <p:cNvGrpSpPr/>
          <p:nvPr/>
        </p:nvGrpSpPr>
        <p:grpSpPr>
          <a:xfrm>
            <a:off x="3615755" y="1194934"/>
            <a:ext cx="3842385" cy="3587115"/>
            <a:chOff x="4174904" y="2051429"/>
            <a:chExt cx="3842385" cy="3587115"/>
          </a:xfrm>
        </p:grpSpPr>
        <p:sp>
          <p:nvSpPr>
            <p:cNvPr id="20" name="object 4">
              <a:extLst>
                <a:ext uri="{FF2B5EF4-FFF2-40B4-BE49-F238E27FC236}">
                  <a16:creationId xmlns:a16="http://schemas.microsoft.com/office/drawing/2014/main" xmlns="" id="{50CB37F3-7F48-4A8E-BEA4-B309057C4E09}"/>
                </a:ext>
              </a:extLst>
            </p:cNvPr>
            <p:cNvSpPr/>
            <p:nvPr/>
          </p:nvSpPr>
          <p:spPr>
            <a:xfrm>
              <a:off x="4279927" y="2095503"/>
              <a:ext cx="1750060" cy="1628775"/>
            </a:xfrm>
            <a:custGeom>
              <a:avLst/>
              <a:gdLst/>
              <a:ahLst/>
              <a:cxnLst/>
              <a:rect l="l" t="t" r="r" b="b"/>
              <a:pathLst>
                <a:path w="1750060" h="1628775">
                  <a:moveTo>
                    <a:pt x="0" y="1359319"/>
                  </a:moveTo>
                  <a:lnTo>
                    <a:pt x="12907" y="1311740"/>
                  </a:lnTo>
                  <a:lnTo>
                    <a:pt x="27026" y="1264750"/>
                  </a:lnTo>
                  <a:lnTo>
                    <a:pt x="42335" y="1218365"/>
                  </a:lnTo>
                  <a:lnTo>
                    <a:pt x="58817" y="1172599"/>
                  </a:lnTo>
                  <a:lnTo>
                    <a:pt x="76451" y="1127468"/>
                  </a:lnTo>
                  <a:lnTo>
                    <a:pt x="95218" y="1082987"/>
                  </a:lnTo>
                  <a:lnTo>
                    <a:pt x="115098" y="1039171"/>
                  </a:lnTo>
                  <a:lnTo>
                    <a:pt x="136071" y="996035"/>
                  </a:lnTo>
                  <a:lnTo>
                    <a:pt x="158119" y="953594"/>
                  </a:lnTo>
                  <a:lnTo>
                    <a:pt x="181221" y="911864"/>
                  </a:lnTo>
                  <a:lnTo>
                    <a:pt x="205359" y="870861"/>
                  </a:lnTo>
                  <a:lnTo>
                    <a:pt x="230512" y="830598"/>
                  </a:lnTo>
                  <a:lnTo>
                    <a:pt x="256661" y="791091"/>
                  </a:lnTo>
                  <a:lnTo>
                    <a:pt x="283787" y="752356"/>
                  </a:lnTo>
                  <a:lnTo>
                    <a:pt x="311869" y="714408"/>
                  </a:lnTo>
                  <a:lnTo>
                    <a:pt x="340889" y="677262"/>
                  </a:lnTo>
                  <a:lnTo>
                    <a:pt x="370827" y="640933"/>
                  </a:lnTo>
                  <a:lnTo>
                    <a:pt x="401664" y="605436"/>
                  </a:lnTo>
                  <a:lnTo>
                    <a:pt x="433379" y="570787"/>
                  </a:lnTo>
                  <a:lnTo>
                    <a:pt x="465953" y="537000"/>
                  </a:lnTo>
                  <a:lnTo>
                    <a:pt x="499368" y="504092"/>
                  </a:lnTo>
                  <a:lnTo>
                    <a:pt x="533602" y="472076"/>
                  </a:lnTo>
                  <a:lnTo>
                    <a:pt x="568637" y="440969"/>
                  </a:lnTo>
                  <a:lnTo>
                    <a:pt x="604454" y="410786"/>
                  </a:lnTo>
                  <a:lnTo>
                    <a:pt x="641032" y="381541"/>
                  </a:lnTo>
                  <a:lnTo>
                    <a:pt x="678352" y="353250"/>
                  </a:lnTo>
                  <a:lnTo>
                    <a:pt x="716395" y="325929"/>
                  </a:lnTo>
                  <a:lnTo>
                    <a:pt x="755141" y="299591"/>
                  </a:lnTo>
                  <a:lnTo>
                    <a:pt x="794570" y="274254"/>
                  </a:lnTo>
                  <a:lnTo>
                    <a:pt x="834664" y="249931"/>
                  </a:lnTo>
                  <a:lnTo>
                    <a:pt x="875402" y="226638"/>
                  </a:lnTo>
                  <a:lnTo>
                    <a:pt x="916765" y="204391"/>
                  </a:lnTo>
                  <a:lnTo>
                    <a:pt x="958733" y="183204"/>
                  </a:lnTo>
                  <a:lnTo>
                    <a:pt x="1001287" y="163092"/>
                  </a:lnTo>
                  <a:lnTo>
                    <a:pt x="1044407" y="144071"/>
                  </a:lnTo>
                  <a:lnTo>
                    <a:pt x="1088075" y="126157"/>
                  </a:lnTo>
                  <a:lnTo>
                    <a:pt x="1132269" y="109363"/>
                  </a:lnTo>
                  <a:lnTo>
                    <a:pt x="1176971" y="93706"/>
                  </a:lnTo>
                  <a:lnTo>
                    <a:pt x="1222162" y="79201"/>
                  </a:lnTo>
                  <a:lnTo>
                    <a:pt x="1267821" y="65862"/>
                  </a:lnTo>
                  <a:lnTo>
                    <a:pt x="1313930" y="53706"/>
                  </a:lnTo>
                  <a:lnTo>
                    <a:pt x="1360468" y="42747"/>
                  </a:lnTo>
                  <a:lnTo>
                    <a:pt x="1407416" y="33000"/>
                  </a:lnTo>
                  <a:lnTo>
                    <a:pt x="1454754" y="24481"/>
                  </a:lnTo>
                  <a:lnTo>
                    <a:pt x="1502464" y="17205"/>
                  </a:lnTo>
                  <a:lnTo>
                    <a:pt x="1550525" y="11187"/>
                  </a:lnTo>
                  <a:lnTo>
                    <a:pt x="1598918" y="6442"/>
                  </a:lnTo>
                  <a:lnTo>
                    <a:pt x="1647624" y="2986"/>
                  </a:lnTo>
                  <a:lnTo>
                    <a:pt x="1696622" y="833"/>
                  </a:lnTo>
                  <a:lnTo>
                    <a:pt x="1745894" y="0"/>
                  </a:lnTo>
                  <a:lnTo>
                    <a:pt x="1749577" y="1080223"/>
                  </a:lnTo>
                  <a:lnTo>
                    <a:pt x="1700155" y="1082058"/>
                  </a:lnTo>
                  <a:lnTo>
                    <a:pt x="1651495" y="1087159"/>
                  </a:lnTo>
                  <a:lnTo>
                    <a:pt x="1603721" y="1095430"/>
                  </a:lnTo>
                  <a:lnTo>
                    <a:pt x="1556955" y="1106777"/>
                  </a:lnTo>
                  <a:lnTo>
                    <a:pt x="1511321" y="1121102"/>
                  </a:lnTo>
                  <a:lnTo>
                    <a:pt x="1466941" y="1138310"/>
                  </a:lnTo>
                  <a:lnTo>
                    <a:pt x="1423938" y="1158305"/>
                  </a:lnTo>
                  <a:lnTo>
                    <a:pt x="1382436" y="1180991"/>
                  </a:lnTo>
                  <a:lnTo>
                    <a:pt x="1342557" y="1206273"/>
                  </a:lnTo>
                  <a:lnTo>
                    <a:pt x="1304424" y="1234055"/>
                  </a:lnTo>
                  <a:lnTo>
                    <a:pt x="1268161" y="1264241"/>
                  </a:lnTo>
                  <a:lnTo>
                    <a:pt x="1233890" y="1296735"/>
                  </a:lnTo>
                  <a:lnTo>
                    <a:pt x="1201734" y="1331441"/>
                  </a:lnTo>
                  <a:lnTo>
                    <a:pt x="1171817" y="1368264"/>
                  </a:lnTo>
                  <a:lnTo>
                    <a:pt x="1144260" y="1407107"/>
                  </a:lnTo>
                  <a:lnTo>
                    <a:pt x="1119188" y="1447875"/>
                  </a:lnTo>
                  <a:lnTo>
                    <a:pt x="1096723" y="1490472"/>
                  </a:lnTo>
                  <a:lnTo>
                    <a:pt x="1076988" y="1534803"/>
                  </a:lnTo>
                  <a:lnTo>
                    <a:pt x="1060106" y="1580770"/>
                  </a:lnTo>
                  <a:lnTo>
                    <a:pt x="1046200" y="1628279"/>
                  </a:lnTo>
                  <a:lnTo>
                    <a:pt x="0" y="1359319"/>
                  </a:lnTo>
                  <a:close/>
                </a:path>
              </a:pathLst>
            </a:custGeom>
            <a:ln w="76200">
              <a:solidFill>
                <a:srgbClr val="31ADB8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object 5">
              <a:extLst>
                <a:ext uri="{FF2B5EF4-FFF2-40B4-BE49-F238E27FC236}">
                  <a16:creationId xmlns:a16="http://schemas.microsoft.com/office/drawing/2014/main" xmlns="" id="{8137EA73-3B99-4BC1-AED6-5EE1FCE37A07}"/>
                </a:ext>
              </a:extLst>
            </p:cNvPr>
            <p:cNvSpPr/>
            <p:nvPr/>
          </p:nvSpPr>
          <p:spPr>
            <a:xfrm>
              <a:off x="6128013" y="2089529"/>
              <a:ext cx="1752600" cy="1615440"/>
            </a:xfrm>
            <a:custGeom>
              <a:avLst/>
              <a:gdLst/>
              <a:ahLst/>
              <a:cxnLst/>
              <a:rect l="l" t="t" r="r" b="b"/>
              <a:pathLst>
                <a:path w="1752600" h="1615439">
                  <a:moveTo>
                    <a:pt x="0" y="0"/>
                  </a:moveTo>
                  <a:lnTo>
                    <a:pt x="48894" y="435"/>
                  </a:lnTo>
                  <a:lnTo>
                    <a:pt x="97532" y="2171"/>
                  </a:lnTo>
                  <a:lnTo>
                    <a:pt x="145894" y="5192"/>
                  </a:lnTo>
                  <a:lnTo>
                    <a:pt x="193961" y="9484"/>
                  </a:lnTo>
                  <a:lnTo>
                    <a:pt x="241714" y="15032"/>
                  </a:lnTo>
                  <a:lnTo>
                    <a:pt x="289133" y="21822"/>
                  </a:lnTo>
                  <a:lnTo>
                    <a:pt x="336199" y="29839"/>
                  </a:lnTo>
                  <a:lnTo>
                    <a:pt x="382893" y="39069"/>
                  </a:lnTo>
                  <a:lnTo>
                    <a:pt x="429195" y="49496"/>
                  </a:lnTo>
                  <a:lnTo>
                    <a:pt x="475086" y="61107"/>
                  </a:lnTo>
                  <a:lnTo>
                    <a:pt x="520547" y="73886"/>
                  </a:lnTo>
                  <a:lnTo>
                    <a:pt x="565559" y="87819"/>
                  </a:lnTo>
                  <a:lnTo>
                    <a:pt x="610102" y="102892"/>
                  </a:lnTo>
                  <a:lnTo>
                    <a:pt x="654157" y="119089"/>
                  </a:lnTo>
                  <a:lnTo>
                    <a:pt x="697705" y="136397"/>
                  </a:lnTo>
                  <a:lnTo>
                    <a:pt x="740727" y="154800"/>
                  </a:lnTo>
                  <a:lnTo>
                    <a:pt x="783202" y="174283"/>
                  </a:lnTo>
                  <a:lnTo>
                    <a:pt x="825112" y="194834"/>
                  </a:lnTo>
                  <a:lnTo>
                    <a:pt x="866438" y="216436"/>
                  </a:lnTo>
                  <a:lnTo>
                    <a:pt x="907160" y="239074"/>
                  </a:lnTo>
                  <a:lnTo>
                    <a:pt x="947259" y="262736"/>
                  </a:lnTo>
                  <a:lnTo>
                    <a:pt x="986716" y="287405"/>
                  </a:lnTo>
                  <a:lnTo>
                    <a:pt x="1025512" y="313068"/>
                  </a:lnTo>
                  <a:lnTo>
                    <a:pt x="1063626" y="339709"/>
                  </a:lnTo>
                  <a:lnTo>
                    <a:pt x="1101040" y="367314"/>
                  </a:lnTo>
                  <a:lnTo>
                    <a:pt x="1137735" y="395868"/>
                  </a:lnTo>
                  <a:lnTo>
                    <a:pt x="1173691" y="425357"/>
                  </a:lnTo>
                  <a:lnTo>
                    <a:pt x="1208889" y="455767"/>
                  </a:lnTo>
                  <a:lnTo>
                    <a:pt x="1243310" y="487081"/>
                  </a:lnTo>
                  <a:lnTo>
                    <a:pt x="1276934" y="519287"/>
                  </a:lnTo>
                  <a:lnTo>
                    <a:pt x="1309743" y="552369"/>
                  </a:lnTo>
                  <a:lnTo>
                    <a:pt x="1341716" y="586313"/>
                  </a:lnTo>
                  <a:lnTo>
                    <a:pt x="1372835" y="621104"/>
                  </a:lnTo>
                  <a:lnTo>
                    <a:pt x="1403080" y="656727"/>
                  </a:lnTo>
                  <a:lnTo>
                    <a:pt x="1432432" y="693168"/>
                  </a:lnTo>
                  <a:lnTo>
                    <a:pt x="1460871" y="730413"/>
                  </a:lnTo>
                  <a:lnTo>
                    <a:pt x="1488380" y="768446"/>
                  </a:lnTo>
                  <a:lnTo>
                    <a:pt x="1514937" y="807253"/>
                  </a:lnTo>
                  <a:lnTo>
                    <a:pt x="1540524" y="846819"/>
                  </a:lnTo>
                  <a:lnTo>
                    <a:pt x="1565121" y="887130"/>
                  </a:lnTo>
                  <a:lnTo>
                    <a:pt x="1588710" y="928171"/>
                  </a:lnTo>
                  <a:lnTo>
                    <a:pt x="1611271" y="969928"/>
                  </a:lnTo>
                  <a:lnTo>
                    <a:pt x="1632785" y="1012386"/>
                  </a:lnTo>
                  <a:lnTo>
                    <a:pt x="1653232" y="1055530"/>
                  </a:lnTo>
                  <a:lnTo>
                    <a:pt x="1672593" y="1099345"/>
                  </a:lnTo>
                  <a:lnTo>
                    <a:pt x="1690849" y="1143818"/>
                  </a:lnTo>
                  <a:lnTo>
                    <a:pt x="1707980" y="1188933"/>
                  </a:lnTo>
                  <a:lnTo>
                    <a:pt x="1723968" y="1234677"/>
                  </a:lnTo>
                  <a:lnTo>
                    <a:pt x="1738792" y="1281033"/>
                  </a:lnTo>
                  <a:lnTo>
                    <a:pt x="1752434" y="1327988"/>
                  </a:lnTo>
                  <a:lnTo>
                    <a:pt x="712317" y="1615147"/>
                  </a:lnTo>
                  <a:lnTo>
                    <a:pt x="697656" y="1568210"/>
                  </a:lnTo>
                  <a:lnTo>
                    <a:pt x="680084" y="1522838"/>
                  </a:lnTo>
                  <a:lnTo>
                    <a:pt x="659724" y="1479125"/>
                  </a:lnTo>
                  <a:lnTo>
                    <a:pt x="636697" y="1437161"/>
                  </a:lnTo>
                  <a:lnTo>
                    <a:pt x="611124" y="1397040"/>
                  </a:lnTo>
                  <a:lnTo>
                    <a:pt x="583128" y="1358854"/>
                  </a:lnTo>
                  <a:lnTo>
                    <a:pt x="552830" y="1322695"/>
                  </a:lnTo>
                  <a:lnTo>
                    <a:pt x="520351" y="1288654"/>
                  </a:lnTo>
                  <a:lnTo>
                    <a:pt x="485814" y="1256825"/>
                  </a:lnTo>
                  <a:lnTo>
                    <a:pt x="449340" y="1227299"/>
                  </a:lnTo>
                  <a:lnTo>
                    <a:pt x="411050" y="1200169"/>
                  </a:lnTo>
                  <a:lnTo>
                    <a:pt x="371067" y="1175526"/>
                  </a:lnTo>
                  <a:lnTo>
                    <a:pt x="329511" y="1153463"/>
                  </a:lnTo>
                  <a:lnTo>
                    <a:pt x="286505" y="1134072"/>
                  </a:lnTo>
                  <a:lnTo>
                    <a:pt x="242171" y="1117446"/>
                  </a:lnTo>
                  <a:lnTo>
                    <a:pt x="196629" y="1103676"/>
                  </a:lnTo>
                  <a:lnTo>
                    <a:pt x="150002" y="1092855"/>
                  </a:lnTo>
                  <a:lnTo>
                    <a:pt x="102411" y="1085074"/>
                  </a:lnTo>
                  <a:lnTo>
                    <a:pt x="53979" y="1080427"/>
                  </a:lnTo>
                  <a:lnTo>
                    <a:pt x="4826" y="1079004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rgbClr val="F1A30D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2" name="object 6">
              <a:extLst>
                <a:ext uri="{FF2B5EF4-FFF2-40B4-BE49-F238E27FC236}">
                  <a16:creationId xmlns:a16="http://schemas.microsoft.com/office/drawing/2014/main" xmlns="" id="{7A81BE1B-D5D7-44CA-A391-ED7405853808}"/>
                </a:ext>
              </a:extLst>
            </p:cNvPr>
            <p:cNvSpPr/>
            <p:nvPr/>
          </p:nvSpPr>
          <p:spPr>
            <a:xfrm>
              <a:off x="6505972" y="3519742"/>
              <a:ext cx="1473200" cy="2080895"/>
            </a:xfrm>
            <a:custGeom>
              <a:avLst/>
              <a:gdLst/>
              <a:ahLst/>
              <a:cxnLst/>
              <a:rect l="l" t="t" r="r" b="b"/>
              <a:pathLst>
                <a:path w="1473200" h="2080895">
                  <a:moveTo>
                    <a:pt x="1409700" y="0"/>
                  </a:moveTo>
                  <a:lnTo>
                    <a:pt x="368427" y="282892"/>
                  </a:lnTo>
                  <a:lnTo>
                    <a:pt x="379657" y="330392"/>
                  </a:lnTo>
                  <a:lnTo>
                    <a:pt x="387634" y="378000"/>
                  </a:lnTo>
                  <a:lnTo>
                    <a:pt x="392416" y="425581"/>
                  </a:lnTo>
                  <a:lnTo>
                    <a:pt x="394062" y="472999"/>
                  </a:lnTo>
                  <a:lnTo>
                    <a:pt x="392633" y="520119"/>
                  </a:lnTo>
                  <a:lnTo>
                    <a:pt x="388187" y="566806"/>
                  </a:lnTo>
                  <a:lnTo>
                    <a:pt x="380785" y="612923"/>
                  </a:lnTo>
                  <a:lnTo>
                    <a:pt x="370485" y="658335"/>
                  </a:lnTo>
                  <a:lnTo>
                    <a:pt x="357348" y="702906"/>
                  </a:lnTo>
                  <a:lnTo>
                    <a:pt x="341432" y="746501"/>
                  </a:lnTo>
                  <a:lnTo>
                    <a:pt x="322797" y="788985"/>
                  </a:lnTo>
                  <a:lnTo>
                    <a:pt x="301503" y="830221"/>
                  </a:lnTo>
                  <a:lnTo>
                    <a:pt x="277609" y="870075"/>
                  </a:lnTo>
                  <a:lnTo>
                    <a:pt x="251174" y="908409"/>
                  </a:lnTo>
                  <a:lnTo>
                    <a:pt x="222259" y="945090"/>
                  </a:lnTo>
                  <a:lnTo>
                    <a:pt x="190922" y="979981"/>
                  </a:lnTo>
                  <a:lnTo>
                    <a:pt x="157224" y="1012947"/>
                  </a:lnTo>
                  <a:lnTo>
                    <a:pt x="121223" y="1043851"/>
                  </a:lnTo>
                  <a:lnTo>
                    <a:pt x="82979" y="1072560"/>
                  </a:lnTo>
                  <a:lnTo>
                    <a:pt x="42551" y="1098936"/>
                  </a:lnTo>
                  <a:lnTo>
                    <a:pt x="0" y="1122845"/>
                  </a:lnTo>
                  <a:lnTo>
                    <a:pt x="497141" y="2080514"/>
                  </a:lnTo>
                  <a:lnTo>
                    <a:pt x="540329" y="2057355"/>
                  </a:lnTo>
                  <a:lnTo>
                    <a:pt x="582674" y="2033167"/>
                  </a:lnTo>
                  <a:lnTo>
                    <a:pt x="624165" y="2007971"/>
                  </a:lnTo>
                  <a:lnTo>
                    <a:pt x="664793" y="1981790"/>
                  </a:lnTo>
                  <a:lnTo>
                    <a:pt x="704548" y="1954646"/>
                  </a:lnTo>
                  <a:lnTo>
                    <a:pt x="743421" y="1926561"/>
                  </a:lnTo>
                  <a:lnTo>
                    <a:pt x="781401" y="1897557"/>
                  </a:lnTo>
                  <a:lnTo>
                    <a:pt x="818479" y="1867656"/>
                  </a:lnTo>
                  <a:lnTo>
                    <a:pt x="854646" y="1836881"/>
                  </a:lnTo>
                  <a:lnTo>
                    <a:pt x="889891" y="1805253"/>
                  </a:lnTo>
                  <a:lnTo>
                    <a:pt x="924206" y="1772795"/>
                  </a:lnTo>
                  <a:lnTo>
                    <a:pt x="957579" y="1739528"/>
                  </a:lnTo>
                  <a:lnTo>
                    <a:pt x="990002" y="1705475"/>
                  </a:lnTo>
                  <a:lnTo>
                    <a:pt x="1021465" y="1670658"/>
                  </a:lnTo>
                  <a:lnTo>
                    <a:pt x="1051958" y="1635099"/>
                  </a:lnTo>
                  <a:lnTo>
                    <a:pt x="1081472" y="1598821"/>
                  </a:lnTo>
                  <a:lnTo>
                    <a:pt x="1109996" y="1561844"/>
                  </a:lnTo>
                  <a:lnTo>
                    <a:pt x="1137521" y="1524192"/>
                  </a:lnTo>
                  <a:lnTo>
                    <a:pt x="1164038" y="1485887"/>
                  </a:lnTo>
                  <a:lnTo>
                    <a:pt x="1189536" y="1446950"/>
                  </a:lnTo>
                  <a:lnTo>
                    <a:pt x="1214006" y="1407404"/>
                  </a:lnTo>
                  <a:lnTo>
                    <a:pt x="1237438" y="1367271"/>
                  </a:lnTo>
                  <a:lnTo>
                    <a:pt x="1259823" y="1326573"/>
                  </a:lnTo>
                  <a:lnTo>
                    <a:pt x="1281150" y="1285332"/>
                  </a:lnTo>
                  <a:lnTo>
                    <a:pt x="1301411" y="1243570"/>
                  </a:lnTo>
                  <a:lnTo>
                    <a:pt x="1320595" y="1201310"/>
                  </a:lnTo>
                  <a:lnTo>
                    <a:pt x="1338692" y="1158573"/>
                  </a:lnTo>
                  <a:lnTo>
                    <a:pt x="1355694" y="1115382"/>
                  </a:lnTo>
                  <a:lnTo>
                    <a:pt x="1371590" y="1071759"/>
                  </a:lnTo>
                  <a:lnTo>
                    <a:pt x="1386370" y="1027725"/>
                  </a:lnTo>
                  <a:lnTo>
                    <a:pt x="1400026" y="983304"/>
                  </a:lnTo>
                  <a:lnTo>
                    <a:pt x="1412546" y="938516"/>
                  </a:lnTo>
                  <a:lnTo>
                    <a:pt x="1423922" y="893385"/>
                  </a:lnTo>
                  <a:lnTo>
                    <a:pt x="1434144" y="847932"/>
                  </a:lnTo>
                  <a:lnTo>
                    <a:pt x="1443202" y="802180"/>
                  </a:lnTo>
                  <a:lnTo>
                    <a:pt x="1451086" y="756150"/>
                  </a:lnTo>
                  <a:lnTo>
                    <a:pt x="1457787" y="709865"/>
                  </a:lnTo>
                  <a:lnTo>
                    <a:pt x="1463295" y="663347"/>
                  </a:lnTo>
                  <a:lnTo>
                    <a:pt x="1467600" y="616618"/>
                  </a:lnTo>
                  <a:lnTo>
                    <a:pt x="1470692" y="569700"/>
                  </a:lnTo>
                  <a:lnTo>
                    <a:pt x="1472563" y="522615"/>
                  </a:lnTo>
                  <a:lnTo>
                    <a:pt x="1473201" y="475385"/>
                  </a:lnTo>
                  <a:lnTo>
                    <a:pt x="1472598" y="428033"/>
                  </a:lnTo>
                  <a:lnTo>
                    <a:pt x="1470744" y="380581"/>
                  </a:lnTo>
                  <a:lnTo>
                    <a:pt x="1467629" y="333050"/>
                  </a:lnTo>
                  <a:lnTo>
                    <a:pt x="1463243" y="285463"/>
                  </a:lnTo>
                  <a:lnTo>
                    <a:pt x="1457576" y="237842"/>
                  </a:lnTo>
                  <a:lnTo>
                    <a:pt x="1450620" y="190209"/>
                  </a:lnTo>
                  <a:lnTo>
                    <a:pt x="1442364" y="142586"/>
                  </a:lnTo>
                  <a:lnTo>
                    <a:pt x="1432798" y="94995"/>
                  </a:lnTo>
                  <a:lnTo>
                    <a:pt x="1421913" y="47459"/>
                  </a:lnTo>
                  <a:lnTo>
                    <a:pt x="14097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object 7">
              <a:extLst>
                <a:ext uri="{FF2B5EF4-FFF2-40B4-BE49-F238E27FC236}">
                  <a16:creationId xmlns:a16="http://schemas.microsoft.com/office/drawing/2014/main" xmlns="" id="{95391E3E-4434-4E78-B511-3B16D3CBB0A3}"/>
                </a:ext>
              </a:extLst>
            </p:cNvPr>
            <p:cNvSpPr/>
            <p:nvPr/>
          </p:nvSpPr>
          <p:spPr>
            <a:xfrm>
              <a:off x="6505972" y="3519742"/>
              <a:ext cx="1473200" cy="2080895"/>
            </a:xfrm>
            <a:custGeom>
              <a:avLst/>
              <a:gdLst/>
              <a:ahLst/>
              <a:cxnLst/>
              <a:rect l="l" t="t" r="r" b="b"/>
              <a:pathLst>
                <a:path w="1473200" h="2080895">
                  <a:moveTo>
                    <a:pt x="1409700" y="0"/>
                  </a:moveTo>
                  <a:lnTo>
                    <a:pt x="1421913" y="47459"/>
                  </a:lnTo>
                  <a:lnTo>
                    <a:pt x="1432798" y="94995"/>
                  </a:lnTo>
                  <a:lnTo>
                    <a:pt x="1442364" y="142586"/>
                  </a:lnTo>
                  <a:lnTo>
                    <a:pt x="1450620" y="190209"/>
                  </a:lnTo>
                  <a:lnTo>
                    <a:pt x="1457576" y="237842"/>
                  </a:lnTo>
                  <a:lnTo>
                    <a:pt x="1463243" y="285463"/>
                  </a:lnTo>
                  <a:lnTo>
                    <a:pt x="1467629" y="333050"/>
                  </a:lnTo>
                  <a:lnTo>
                    <a:pt x="1470744" y="380581"/>
                  </a:lnTo>
                  <a:lnTo>
                    <a:pt x="1472598" y="428033"/>
                  </a:lnTo>
                  <a:lnTo>
                    <a:pt x="1473201" y="475385"/>
                  </a:lnTo>
                  <a:lnTo>
                    <a:pt x="1472563" y="522615"/>
                  </a:lnTo>
                  <a:lnTo>
                    <a:pt x="1470692" y="569700"/>
                  </a:lnTo>
                  <a:lnTo>
                    <a:pt x="1467600" y="616618"/>
                  </a:lnTo>
                  <a:lnTo>
                    <a:pt x="1463295" y="663347"/>
                  </a:lnTo>
                  <a:lnTo>
                    <a:pt x="1457787" y="709865"/>
                  </a:lnTo>
                  <a:lnTo>
                    <a:pt x="1451086" y="756150"/>
                  </a:lnTo>
                  <a:lnTo>
                    <a:pt x="1443202" y="802180"/>
                  </a:lnTo>
                  <a:lnTo>
                    <a:pt x="1434144" y="847932"/>
                  </a:lnTo>
                  <a:lnTo>
                    <a:pt x="1423922" y="893385"/>
                  </a:lnTo>
                  <a:lnTo>
                    <a:pt x="1412546" y="938516"/>
                  </a:lnTo>
                  <a:lnTo>
                    <a:pt x="1400026" y="983304"/>
                  </a:lnTo>
                  <a:lnTo>
                    <a:pt x="1386370" y="1027725"/>
                  </a:lnTo>
                  <a:lnTo>
                    <a:pt x="1371590" y="1071759"/>
                  </a:lnTo>
                  <a:lnTo>
                    <a:pt x="1355694" y="1115382"/>
                  </a:lnTo>
                  <a:lnTo>
                    <a:pt x="1338692" y="1158573"/>
                  </a:lnTo>
                  <a:lnTo>
                    <a:pt x="1320595" y="1201310"/>
                  </a:lnTo>
                  <a:lnTo>
                    <a:pt x="1301411" y="1243570"/>
                  </a:lnTo>
                  <a:lnTo>
                    <a:pt x="1281150" y="1285332"/>
                  </a:lnTo>
                  <a:lnTo>
                    <a:pt x="1259823" y="1326573"/>
                  </a:lnTo>
                  <a:lnTo>
                    <a:pt x="1237438" y="1367271"/>
                  </a:lnTo>
                  <a:lnTo>
                    <a:pt x="1214006" y="1407404"/>
                  </a:lnTo>
                  <a:lnTo>
                    <a:pt x="1189536" y="1446950"/>
                  </a:lnTo>
                  <a:lnTo>
                    <a:pt x="1164038" y="1485887"/>
                  </a:lnTo>
                  <a:lnTo>
                    <a:pt x="1137521" y="1524192"/>
                  </a:lnTo>
                  <a:lnTo>
                    <a:pt x="1109996" y="1561844"/>
                  </a:lnTo>
                  <a:lnTo>
                    <a:pt x="1081472" y="1598821"/>
                  </a:lnTo>
                  <a:lnTo>
                    <a:pt x="1051958" y="1635099"/>
                  </a:lnTo>
                  <a:lnTo>
                    <a:pt x="1021465" y="1670658"/>
                  </a:lnTo>
                  <a:lnTo>
                    <a:pt x="990002" y="1705475"/>
                  </a:lnTo>
                  <a:lnTo>
                    <a:pt x="957579" y="1739528"/>
                  </a:lnTo>
                  <a:lnTo>
                    <a:pt x="924206" y="1772795"/>
                  </a:lnTo>
                  <a:lnTo>
                    <a:pt x="889891" y="1805253"/>
                  </a:lnTo>
                  <a:lnTo>
                    <a:pt x="854646" y="1836881"/>
                  </a:lnTo>
                  <a:lnTo>
                    <a:pt x="818479" y="1867656"/>
                  </a:lnTo>
                  <a:lnTo>
                    <a:pt x="781401" y="1897557"/>
                  </a:lnTo>
                  <a:lnTo>
                    <a:pt x="743421" y="1926561"/>
                  </a:lnTo>
                  <a:lnTo>
                    <a:pt x="704548" y="1954646"/>
                  </a:lnTo>
                  <a:lnTo>
                    <a:pt x="664793" y="1981790"/>
                  </a:lnTo>
                  <a:lnTo>
                    <a:pt x="624165" y="2007971"/>
                  </a:lnTo>
                  <a:lnTo>
                    <a:pt x="582674" y="2033167"/>
                  </a:lnTo>
                  <a:lnTo>
                    <a:pt x="540329" y="2057355"/>
                  </a:lnTo>
                  <a:lnTo>
                    <a:pt x="497141" y="2080514"/>
                  </a:lnTo>
                  <a:lnTo>
                    <a:pt x="0" y="1122845"/>
                  </a:lnTo>
                  <a:lnTo>
                    <a:pt x="42551" y="1098936"/>
                  </a:lnTo>
                  <a:lnTo>
                    <a:pt x="82979" y="1072560"/>
                  </a:lnTo>
                  <a:lnTo>
                    <a:pt x="121223" y="1043851"/>
                  </a:lnTo>
                  <a:lnTo>
                    <a:pt x="157224" y="1012947"/>
                  </a:lnTo>
                  <a:lnTo>
                    <a:pt x="190922" y="979981"/>
                  </a:lnTo>
                  <a:lnTo>
                    <a:pt x="222259" y="945090"/>
                  </a:lnTo>
                  <a:lnTo>
                    <a:pt x="251174" y="908409"/>
                  </a:lnTo>
                  <a:lnTo>
                    <a:pt x="277609" y="870075"/>
                  </a:lnTo>
                  <a:lnTo>
                    <a:pt x="301503" y="830221"/>
                  </a:lnTo>
                  <a:lnTo>
                    <a:pt x="322797" y="788985"/>
                  </a:lnTo>
                  <a:lnTo>
                    <a:pt x="341432" y="746501"/>
                  </a:lnTo>
                  <a:lnTo>
                    <a:pt x="357348" y="702906"/>
                  </a:lnTo>
                  <a:lnTo>
                    <a:pt x="370485" y="658335"/>
                  </a:lnTo>
                  <a:lnTo>
                    <a:pt x="380785" y="612923"/>
                  </a:lnTo>
                  <a:lnTo>
                    <a:pt x="388187" y="566806"/>
                  </a:lnTo>
                  <a:lnTo>
                    <a:pt x="392633" y="520119"/>
                  </a:lnTo>
                  <a:lnTo>
                    <a:pt x="394062" y="472999"/>
                  </a:lnTo>
                  <a:lnTo>
                    <a:pt x="392416" y="425581"/>
                  </a:lnTo>
                  <a:lnTo>
                    <a:pt x="387634" y="378000"/>
                  </a:lnTo>
                  <a:lnTo>
                    <a:pt x="379657" y="330392"/>
                  </a:lnTo>
                  <a:lnTo>
                    <a:pt x="368427" y="282892"/>
                  </a:lnTo>
                  <a:lnTo>
                    <a:pt x="1409700" y="0"/>
                  </a:lnTo>
                  <a:close/>
                </a:path>
              </a:pathLst>
            </a:custGeom>
            <a:ln w="76200">
              <a:solidFill>
                <a:srgbClr val="31ADB8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" name="object 8">
              <a:extLst>
                <a:ext uri="{FF2B5EF4-FFF2-40B4-BE49-F238E27FC236}">
                  <a16:creationId xmlns:a16="http://schemas.microsoft.com/office/drawing/2014/main" xmlns="" id="{BA7B4408-7ABB-4201-9ACF-C26FE4B473CC}"/>
                </a:ext>
              </a:extLst>
            </p:cNvPr>
            <p:cNvSpPr/>
            <p:nvPr/>
          </p:nvSpPr>
          <p:spPr>
            <a:xfrm>
              <a:off x="4213004" y="3568587"/>
              <a:ext cx="1450975" cy="2031364"/>
            </a:xfrm>
            <a:custGeom>
              <a:avLst/>
              <a:gdLst/>
              <a:ahLst/>
              <a:cxnLst/>
              <a:rect l="l" t="t" r="r" b="b"/>
              <a:pathLst>
                <a:path w="1450975" h="2031364">
                  <a:moveTo>
                    <a:pt x="58186" y="0"/>
                  </a:moveTo>
                  <a:lnTo>
                    <a:pt x="46472" y="47706"/>
                  </a:lnTo>
                  <a:lnTo>
                    <a:pt x="36094" y="95485"/>
                  </a:lnTo>
                  <a:lnTo>
                    <a:pt x="27041" y="143313"/>
                  </a:lnTo>
                  <a:lnTo>
                    <a:pt x="19306" y="191169"/>
                  </a:lnTo>
                  <a:lnTo>
                    <a:pt x="12877" y="239029"/>
                  </a:lnTo>
                  <a:lnTo>
                    <a:pt x="7745" y="286870"/>
                  </a:lnTo>
                  <a:lnTo>
                    <a:pt x="3901" y="334671"/>
                  </a:lnTo>
                  <a:lnTo>
                    <a:pt x="1335" y="382409"/>
                  </a:lnTo>
                  <a:lnTo>
                    <a:pt x="38" y="430061"/>
                  </a:lnTo>
                  <a:lnTo>
                    <a:pt x="0" y="477604"/>
                  </a:lnTo>
                  <a:lnTo>
                    <a:pt x="1210" y="525017"/>
                  </a:lnTo>
                  <a:lnTo>
                    <a:pt x="3661" y="572276"/>
                  </a:lnTo>
                  <a:lnTo>
                    <a:pt x="7342" y="619358"/>
                  </a:lnTo>
                  <a:lnTo>
                    <a:pt x="12244" y="666243"/>
                  </a:lnTo>
                  <a:lnTo>
                    <a:pt x="18356" y="712905"/>
                  </a:lnTo>
                  <a:lnTo>
                    <a:pt x="25670" y="759324"/>
                  </a:lnTo>
                  <a:lnTo>
                    <a:pt x="34176" y="805477"/>
                  </a:lnTo>
                  <a:lnTo>
                    <a:pt x="43864" y="851341"/>
                  </a:lnTo>
                  <a:lnTo>
                    <a:pt x="54725" y="896893"/>
                  </a:lnTo>
                  <a:lnTo>
                    <a:pt x="66749" y="942111"/>
                  </a:lnTo>
                  <a:lnTo>
                    <a:pt x="79927" y="986973"/>
                  </a:lnTo>
                  <a:lnTo>
                    <a:pt x="94248" y="1031455"/>
                  </a:lnTo>
                  <a:lnTo>
                    <a:pt x="109704" y="1075535"/>
                  </a:lnTo>
                  <a:lnTo>
                    <a:pt x="126285" y="1119191"/>
                  </a:lnTo>
                  <a:lnTo>
                    <a:pt x="143980" y="1162400"/>
                  </a:lnTo>
                  <a:lnTo>
                    <a:pt x="162782" y="1205140"/>
                  </a:lnTo>
                  <a:lnTo>
                    <a:pt x="182680" y="1247388"/>
                  </a:lnTo>
                  <a:lnTo>
                    <a:pt x="203664" y="1289120"/>
                  </a:lnTo>
                  <a:lnTo>
                    <a:pt x="225724" y="1330316"/>
                  </a:lnTo>
                  <a:lnTo>
                    <a:pt x="248853" y="1370952"/>
                  </a:lnTo>
                  <a:lnTo>
                    <a:pt x="273039" y="1411006"/>
                  </a:lnTo>
                  <a:lnTo>
                    <a:pt x="298273" y="1450454"/>
                  </a:lnTo>
                  <a:lnTo>
                    <a:pt x="324545" y="1489276"/>
                  </a:lnTo>
                  <a:lnTo>
                    <a:pt x="351847" y="1527447"/>
                  </a:lnTo>
                  <a:lnTo>
                    <a:pt x="380168" y="1564945"/>
                  </a:lnTo>
                  <a:lnTo>
                    <a:pt x="409499" y="1601749"/>
                  </a:lnTo>
                  <a:lnTo>
                    <a:pt x="439830" y="1637834"/>
                  </a:lnTo>
                  <a:lnTo>
                    <a:pt x="471151" y="1673180"/>
                  </a:lnTo>
                  <a:lnTo>
                    <a:pt x="503454" y="1707762"/>
                  </a:lnTo>
                  <a:lnTo>
                    <a:pt x="536729" y="1741559"/>
                  </a:lnTo>
                  <a:lnTo>
                    <a:pt x="570965" y="1774548"/>
                  </a:lnTo>
                  <a:lnTo>
                    <a:pt x="606153" y="1806707"/>
                  </a:lnTo>
                  <a:lnTo>
                    <a:pt x="642284" y="1838012"/>
                  </a:lnTo>
                  <a:lnTo>
                    <a:pt x="679349" y="1868441"/>
                  </a:lnTo>
                  <a:lnTo>
                    <a:pt x="717337" y="1897973"/>
                  </a:lnTo>
                  <a:lnTo>
                    <a:pt x="756239" y="1926583"/>
                  </a:lnTo>
                  <a:lnTo>
                    <a:pt x="796045" y="1954250"/>
                  </a:lnTo>
                  <a:lnTo>
                    <a:pt x="836746" y="1980951"/>
                  </a:lnTo>
                  <a:lnTo>
                    <a:pt x="878333" y="2006663"/>
                  </a:lnTo>
                  <a:lnTo>
                    <a:pt x="920795" y="2031364"/>
                  </a:lnTo>
                  <a:lnTo>
                    <a:pt x="1450779" y="1091476"/>
                  </a:lnTo>
                  <a:lnTo>
                    <a:pt x="1408585" y="1065781"/>
                  </a:lnTo>
                  <a:lnTo>
                    <a:pt x="1368637" y="1037620"/>
                  </a:lnTo>
                  <a:lnTo>
                    <a:pt x="1330995" y="1007136"/>
                  </a:lnTo>
                  <a:lnTo>
                    <a:pt x="1295721" y="974471"/>
                  </a:lnTo>
                  <a:lnTo>
                    <a:pt x="1262873" y="939767"/>
                  </a:lnTo>
                  <a:lnTo>
                    <a:pt x="1232514" y="903167"/>
                  </a:lnTo>
                  <a:lnTo>
                    <a:pt x="1204702" y="864813"/>
                  </a:lnTo>
                  <a:lnTo>
                    <a:pt x="1179499" y="824847"/>
                  </a:lnTo>
                  <a:lnTo>
                    <a:pt x="1156965" y="783411"/>
                  </a:lnTo>
                  <a:lnTo>
                    <a:pt x="1137160" y="740649"/>
                  </a:lnTo>
                  <a:lnTo>
                    <a:pt x="1120145" y="696702"/>
                  </a:lnTo>
                  <a:lnTo>
                    <a:pt x="1105980" y="651713"/>
                  </a:lnTo>
                  <a:lnTo>
                    <a:pt x="1094726" y="605824"/>
                  </a:lnTo>
                  <a:lnTo>
                    <a:pt x="1086443" y="559178"/>
                  </a:lnTo>
                  <a:lnTo>
                    <a:pt x="1081191" y="511916"/>
                  </a:lnTo>
                  <a:lnTo>
                    <a:pt x="1079032" y="464181"/>
                  </a:lnTo>
                  <a:lnTo>
                    <a:pt x="1080024" y="416116"/>
                  </a:lnTo>
                  <a:lnTo>
                    <a:pt x="1084229" y="367862"/>
                  </a:lnTo>
                  <a:lnTo>
                    <a:pt x="1091708" y="319563"/>
                  </a:lnTo>
                  <a:lnTo>
                    <a:pt x="1102519" y="271360"/>
                  </a:lnTo>
                  <a:lnTo>
                    <a:pt x="581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7" name="object 9">
              <a:extLst>
                <a:ext uri="{FF2B5EF4-FFF2-40B4-BE49-F238E27FC236}">
                  <a16:creationId xmlns:a16="http://schemas.microsoft.com/office/drawing/2014/main" xmlns="" id="{A8CC7621-112D-4D07-A240-0C2D70A1477C}"/>
                </a:ext>
              </a:extLst>
            </p:cNvPr>
            <p:cNvSpPr/>
            <p:nvPr/>
          </p:nvSpPr>
          <p:spPr>
            <a:xfrm>
              <a:off x="4213004" y="3568587"/>
              <a:ext cx="1450975" cy="2031364"/>
            </a:xfrm>
            <a:custGeom>
              <a:avLst/>
              <a:gdLst/>
              <a:ahLst/>
              <a:cxnLst/>
              <a:rect l="l" t="t" r="r" b="b"/>
              <a:pathLst>
                <a:path w="1450975" h="2031364">
                  <a:moveTo>
                    <a:pt x="920795" y="2031364"/>
                  </a:moveTo>
                  <a:lnTo>
                    <a:pt x="878333" y="2006663"/>
                  </a:lnTo>
                  <a:lnTo>
                    <a:pt x="836746" y="1980951"/>
                  </a:lnTo>
                  <a:lnTo>
                    <a:pt x="796045" y="1954250"/>
                  </a:lnTo>
                  <a:lnTo>
                    <a:pt x="756239" y="1926583"/>
                  </a:lnTo>
                  <a:lnTo>
                    <a:pt x="717337" y="1897973"/>
                  </a:lnTo>
                  <a:lnTo>
                    <a:pt x="679349" y="1868441"/>
                  </a:lnTo>
                  <a:lnTo>
                    <a:pt x="642284" y="1838012"/>
                  </a:lnTo>
                  <a:lnTo>
                    <a:pt x="606153" y="1806707"/>
                  </a:lnTo>
                  <a:lnTo>
                    <a:pt x="570965" y="1774548"/>
                  </a:lnTo>
                  <a:lnTo>
                    <a:pt x="536729" y="1741559"/>
                  </a:lnTo>
                  <a:lnTo>
                    <a:pt x="503454" y="1707762"/>
                  </a:lnTo>
                  <a:lnTo>
                    <a:pt x="471151" y="1673180"/>
                  </a:lnTo>
                  <a:lnTo>
                    <a:pt x="439830" y="1637834"/>
                  </a:lnTo>
                  <a:lnTo>
                    <a:pt x="409499" y="1601749"/>
                  </a:lnTo>
                  <a:lnTo>
                    <a:pt x="380168" y="1564945"/>
                  </a:lnTo>
                  <a:lnTo>
                    <a:pt x="351847" y="1527447"/>
                  </a:lnTo>
                  <a:lnTo>
                    <a:pt x="324545" y="1489276"/>
                  </a:lnTo>
                  <a:lnTo>
                    <a:pt x="298273" y="1450454"/>
                  </a:lnTo>
                  <a:lnTo>
                    <a:pt x="273039" y="1411006"/>
                  </a:lnTo>
                  <a:lnTo>
                    <a:pt x="248853" y="1370952"/>
                  </a:lnTo>
                  <a:lnTo>
                    <a:pt x="225724" y="1330316"/>
                  </a:lnTo>
                  <a:lnTo>
                    <a:pt x="203664" y="1289120"/>
                  </a:lnTo>
                  <a:lnTo>
                    <a:pt x="182680" y="1247388"/>
                  </a:lnTo>
                  <a:lnTo>
                    <a:pt x="162782" y="1205140"/>
                  </a:lnTo>
                  <a:lnTo>
                    <a:pt x="143980" y="1162400"/>
                  </a:lnTo>
                  <a:lnTo>
                    <a:pt x="126285" y="1119191"/>
                  </a:lnTo>
                  <a:lnTo>
                    <a:pt x="109704" y="1075535"/>
                  </a:lnTo>
                  <a:lnTo>
                    <a:pt x="94248" y="1031455"/>
                  </a:lnTo>
                  <a:lnTo>
                    <a:pt x="79927" y="986973"/>
                  </a:lnTo>
                  <a:lnTo>
                    <a:pt x="66749" y="942111"/>
                  </a:lnTo>
                  <a:lnTo>
                    <a:pt x="54725" y="896893"/>
                  </a:lnTo>
                  <a:lnTo>
                    <a:pt x="43864" y="851341"/>
                  </a:lnTo>
                  <a:lnTo>
                    <a:pt x="34176" y="805477"/>
                  </a:lnTo>
                  <a:lnTo>
                    <a:pt x="25670" y="759324"/>
                  </a:lnTo>
                  <a:lnTo>
                    <a:pt x="18356" y="712905"/>
                  </a:lnTo>
                  <a:lnTo>
                    <a:pt x="12244" y="666243"/>
                  </a:lnTo>
                  <a:lnTo>
                    <a:pt x="7342" y="619358"/>
                  </a:lnTo>
                  <a:lnTo>
                    <a:pt x="3661" y="572276"/>
                  </a:lnTo>
                  <a:lnTo>
                    <a:pt x="1210" y="525017"/>
                  </a:lnTo>
                  <a:lnTo>
                    <a:pt x="0" y="477604"/>
                  </a:lnTo>
                  <a:lnTo>
                    <a:pt x="38" y="430061"/>
                  </a:lnTo>
                  <a:lnTo>
                    <a:pt x="1335" y="382409"/>
                  </a:lnTo>
                  <a:lnTo>
                    <a:pt x="3901" y="334671"/>
                  </a:lnTo>
                  <a:lnTo>
                    <a:pt x="7745" y="286870"/>
                  </a:lnTo>
                  <a:lnTo>
                    <a:pt x="12877" y="239029"/>
                  </a:lnTo>
                  <a:lnTo>
                    <a:pt x="19306" y="191169"/>
                  </a:lnTo>
                  <a:lnTo>
                    <a:pt x="27041" y="143313"/>
                  </a:lnTo>
                  <a:lnTo>
                    <a:pt x="36094" y="95485"/>
                  </a:lnTo>
                  <a:lnTo>
                    <a:pt x="46472" y="47706"/>
                  </a:lnTo>
                  <a:lnTo>
                    <a:pt x="58186" y="0"/>
                  </a:lnTo>
                  <a:lnTo>
                    <a:pt x="1102519" y="271360"/>
                  </a:lnTo>
                  <a:lnTo>
                    <a:pt x="1091708" y="319563"/>
                  </a:lnTo>
                  <a:lnTo>
                    <a:pt x="1084229" y="367862"/>
                  </a:lnTo>
                  <a:lnTo>
                    <a:pt x="1080024" y="416116"/>
                  </a:lnTo>
                  <a:lnTo>
                    <a:pt x="1079032" y="464181"/>
                  </a:lnTo>
                  <a:lnTo>
                    <a:pt x="1081191" y="511916"/>
                  </a:lnTo>
                  <a:lnTo>
                    <a:pt x="1086443" y="559178"/>
                  </a:lnTo>
                  <a:lnTo>
                    <a:pt x="1094726" y="605824"/>
                  </a:lnTo>
                  <a:lnTo>
                    <a:pt x="1105980" y="651713"/>
                  </a:lnTo>
                  <a:lnTo>
                    <a:pt x="1120145" y="696702"/>
                  </a:lnTo>
                  <a:lnTo>
                    <a:pt x="1137160" y="740649"/>
                  </a:lnTo>
                  <a:lnTo>
                    <a:pt x="1156965" y="783411"/>
                  </a:lnTo>
                  <a:lnTo>
                    <a:pt x="1179499" y="824847"/>
                  </a:lnTo>
                  <a:lnTo>
                    <a:pt x="1204702" y="864813"/>
                  </a:lnTo>
                  <a:lnTo>
                    <a:pt x="1232514" y="903167"/>
                  </a:lnTo>
                  <a:lnTo>
                    <a:pt x="1262873" y="939767"/>
                  </a:lnTo>
                  <a:lnTo>
                    <a:pt x="1295721" y="974471"/>
                  </a:lnTo>
                  <a:lnTo>
                    <a:pt x="1330995" y="1007136"/>
                  </a:lnTo>
                  <a:lnTo>
                    <a:pt x="1368637" y="1037620"/>
                  </a:lnTo>
                  <a:lnTo>
                    <a:pt x="1408585" y="1065781"/>
                  </a:lnTo>
                  <a:lnTo>
                    <a:pt x="1450779" y="1091476"/>
                  </a:lnTo>
                  <a:lnTo>
                    <a:pt x="920795" y="2031364"/>
                  </a:lnTo>
                  <a:close/>
                </a:path>
              </a:pathLst>
            </a:custGeom>
            <a:ln w="76200">
              <a:solidFill>
                <a:srgbClr val="F1A30D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object 10">
              <a:extLst>
                <a:ext uri="{FF2B5EF4-FFF2-40B4-BE49-F238E27FC236}">
                  <a16:creationId xmlns:a16="http://schemas.microsoft.com/office/drawing/2014/main" xmlns="" id="{0C726283-887C-4DB6-8BF6-C11980BC7F00}"/>
                </a:ext>
              </a:extLst>
            </p:cNvPr>
            <p:cNvSpPr/>
            <p:nvPr/>
          </p:nvSpPr>
          <p:spPr>
            <a:xfrm>
              <a:off x="5484340" y="3395852"/>
              <a:ext cx="1195705" cy="2143760"/>
            </a:xfrm>
            <a:custGeom>
              <a:avLst/>
              <a:gdLst/>
              <a:ahLst/>
              <a:cxnLst/>
              <a:rect l="l" t="t" r="r" b="b"/>
              <a:pathLst>
                <a:path w="1195704" h="2143760">
                  <a:moveTo>
                    <a:pt x="597708" y="0"/>
                  </a:moveTo>
                  <a:lnTo>
                    <a:pt x="551854" y="1750"/>
                  </a:lnTo>
                  <a:lnTo>
                    <a:pt x="506217" y="7002"/>
                  </a:lnTo>
                  <a:lnTo>
                    <a:pt x="461016" y="15755"/>
                  </a:lnTo>
                  <a:lnTo>
                    <a:pt x="416467" y="28009"/>
                  </a:lnTo>
                  <a:lnTo>
                    <a:pt x="372788" y="43764"/>
                  </a:lnTo>
                  <a:lnTo>
                    <a:pt x="330197" y="63021"/>
                  </a:lnTo>
                  <a:lnTo>
                    <a:pt x="288911" y="85779"/>
                  </a:lnTo>
                  <a:lnTo>
                    <a:pt x="249148" y="112038"/>
                  </a:lnTo>
                  <a:lnTo>
                    <a:pt x="211125" y="141798"/>
                  </a:lnTo>
                  <a:lnTo>
                    <a:pt x="175059" y="175059"/>
                  </a:lnTo>
                  <a:lnTo>
                    <a:pt x="141798" y="211123"/>
                  </a:lnTo>
                  <a:lnTo>
                    <a:pt x="112038" y="249144"/>
                  </a:lnTo>
                  <a:lnTo>
                    <a:pt x="85779" y="288906"/>
                  </a:lnTo>
                  <a:lnTo>
                    <a:pt x="63021" y="330191"/>
                  </a:lnTo>
                  <a:lnTo>
                    <a:pt x="43764" y="372781"/>
                  </a:lnTo>
                  <a:lnTo>
                    <a:pt x="28009" y="416459"/>
                  </a:lnTo>
                  <a:lnTo>
                    <a:pt x="15755" y="461007"/>
                  </a:lnTo>
                  <a:lnTo>
                    <a:pt x="7002" y="506208"/>
                  </a:lnTo>
                  <a:lnTo>
                    <a:pt x="1750" y="551844"/>
                  </a:lnTo>
                  <a:lnTo>
                    <a:pt x="0" y="597698"/>
                  </a:lnTo>
                  <a:lnTo>
                    <a:pt x="1750" y="643552"/>
                  </a:lnTo>
                  <a:lnTo>
                    <a:pt x="7002" y="689188"/>
                  </a:lnTo>
                  <a:lnTo>
                    <a:pt x="15755" y="734390"/>
                  </a:lnTo>
                  <a:lnTo>
                    <a:pt x="28009" y="778938"/>
                  </a:lnTo>
                  <a:lnTo>
                    <a:pt x="43764" y="822617"/>
                  </a:lnTo>
                  <a:lnTo>
                    <a:pt x="63021" y="865208"/>
                  </a:lnTo>
                  <a:lnTo>
                    <a:pt x="85779" y="906494"/>
                  </a:lnTo>
                  <a:lnTo>
                    <a:pt x="112038" y="946258"/>
                  </a:lnTo>
                  <a:lnTo>
                    <a:pt x="141798" y="984281"/>
                  </a:lnTo>
                  <a:lnTo>
                    <a:pt x="175059" y="1020346"/>
                  </a:lnTo>
                  <a:lnTo>
                    <a:pt x="205418" y="1051824"/>
                  </a:lnTo>
                  <a:lnTo>
                    <a:pt x="234655" y="1084423"/>
                  </a:lnTo>
                  <a:lnTo>
                    <a:pt x="262771" y="1118144"/>
                  </a:lnTo>
                  <a:lnTo>
                    <a:pt x="289767" y="1152985"/>
                  </a:lnTo>
                  <a:lnTo>
                    <a:pt x="315641" y="1188948"/>
                  </a:lnTo>
                  <a:lnTo>
                    <a:pt x="340394" y="1226031"/>
                  </a:lnTo>
                  <a:lnTo>
                    <a:pt x="364026" y="1264236"/>
                  </a:lnTo>
                  <a:lnTo>
                    <a:pt x="386537" y="1303562"/>
                  </a:lnTo>
                  <a:lnTo>
                    <a:pt x="407927" y="1344010"/>
                  </a:lnTo>
                  <a:lnTo>
                    <a:pt x="428196" y="1385578"/>
                  </a:lnTo>
                  <a:lnTo>
                    <a:pt x="447344" y="1428267"/>
                  </a:lnTo>
                  <a:lnTo>
                    <a:pt x="465371" y="1472078"/>
                  </a:lnTo>
                  <a:lnTo>
                    <a:pt x="482276" y="1517010"/>
                  </a:lnTo>
                  <a:lnTo>
                    <a:pt x="498061" y="1563063"/>
                  </a:lnTo>
                  <a:lnTo>
                    <a:pt x="512725" y="1610236"/>
                  </a:lnTo>
                  <a:lnTo>
                    <a:pt x="526267" y="1658532"/>
                  </a:lnTo>
                  <a:lnTo>
                    <a:pt x="538689" y="1707948"/>
                  </a:lnTo>
                  <a:lnTo>
                    <a:pt x="549989" y="1758485"/>
                  </a:lnTo>
                  <a:lnTo>
                    <a:pt x="560168" y="1810143"/>
                  </a:lnTo>
                  <a:lnTo>
                    <a:pt x="569227" y="1862923"/>
                  </a:lnTo>
                  <a:lnTo>
                    <a:pt x="577164" y="1916823"/>
                  </a:lnTo>
                  <a:lnTo>
                    <a:pt x="583980" y="1971845"/>
                  </a:lnTo>
                  <a:lnTo>
                    <a:pt x="589676" y="2027987"/>
                  </a:lnTo>
                  <a:lnTo>
                    <a:pt x="594250" y="2085251"/>
                  </a:lnTo>
                  <a:lnTo>
                    <a:pt x="597703" y="2143636"/>
                  </a:lnTo>
                  <a:lnTo>
                    <a:pt x="601156" y="2085251"/>
                  </a:lnTo>
                  <a:lnTo>
                    <a:pt x="605730" y="2027987"/>
                  </a:lnTo>
                  <a:lnTo>
                    <a:pt x="611425" y="1971845"/>
                  </a:lnTo>
                  <a:lnTo>
                    <a:pt x="618241" y="1916823"/>
                  </a:lnTo>
                  <a:lnTo>
                    <a:pt x="626179" y="1862923"/>
                  </a:lnTo>
                  <a:lnTo>
                    <a:pt x="635237" y="1810143"/>
                  </a:lnTo>
                  <a:lnTo>
                    <a:pt x="645416" y="1758485"/>
                  </a:lnTo>
                  <a:lnTo>
                    <a:pt x="656717" y="1707948"/>
                  </a:lnTo>
                  <a:lnTo>
                    <a:pt x="669138" y="1658532"/>
                  </a:lnTo>
                  <a:lnTo>
                    <a:pt x="682681" y="1610236"/>
                  </a:lnTo>
                  <a:lnTo>
                    <a:pt x="697345" y="1563063"/>
                  </a:lnTo>
                  <a:lnTo>
                    <a:pt x="713129" y="1517010"/>
                  </a:lnTo>
                  <a:lnTo>
                    <a:pt x="730035" y="1472078"/>
                  </a:lnTo>
                  <a:lnTo>
                    <a:pt x="748062" y="1428267"/>
                  </a:lnTo>
                  <a:lnTo>
                    <a:pt x="767210" y="1385578"/>
                  </a:lnTo>
                  <a:lnTo>
                    <a:pt x="787479" y="1344010"/>
                  </a:lnTo>
                  <a:lnTo>
                    <a:pt x="808869" y="1303562"/>
                  </a:lnTo>
                  <a:lnTo>
                    <a:pt x="831380" y="1264236"/>
                  </a:lnTo>
                  <a:lnTo>
                    <a:pt x="855012" y="1226031"/>
                  </a:lnTo>
                  <a:lnTo>
                    <a:pt x="879765" y="1188948"/>
                  </a:lnTo>
                  <a:lnTo>
                    <a:pt x="905639" y="1152985"/>
                  </a:lnTo>
                  <a:lnTo>
                    <a:pt x="932634" y="1118144"/>
                  </a:lnTo>
                  <a:lnTo>
                    <a:pt x="960750" y="1084423"/>
                  </a:lnTo>
                  <a:lnTo>
                    <a:pt x="989988" y="1051824"/>
                  </a:lnTo>
                  <a:lnTo>
                    <a:pt x="1020346" y="1020346"/>
                  </a:lnTo>
                  <a:lnTo>
                    <a:pt x="1053607" y="984281"/>
                  </a:lnTo>
                  <a:lnTo>
                    <a:pt x="1083368" y="946258"/>
                  </a:lnTo>
                  <a:lnTo>
                    <a:pt x="1109627" y="906494"/>
                  </a:lnTo>
                  <a:lnTo>
                    <a:pt x="1132384" y="865208"/>
                  </a:lnTo>
                  <a:lnTo>
                    <a:pt x="1151641" y="822617"/>
                  </a:lnTo>
                  <a:lnTo>
                    <a:pt x="1167396" y="778938"/>
                  </a:lnTo>
                  <a:lnTo>
                    <a:pt x="1179651" y="734390"/>
                  </a:lnTo>
                  <a:lnTo>
                    <a:pt x="1188404" y="689188"/>
                  </a:lnTo>
                  <a:lnTo>
                    <a:pt x="1193655" y="643552"/>
                  </a:lnTo>
                  <a:lnTo>
                    <a:pt x="1195406" y="597698"/>
                  </a:lnTo>
                  <a:lnTo>
                    <a:pt x="1193655" y="551844"/>
                  </a:lnTo>
                  <a:lnTo>
                    <a:pt x="1188404" y="506208"/>
                  </a:lnTo>
                  <a:lnTo>
                    <a:pt x="1179651" y="461007"/>
                  </a:lnTo>
                  <a:lnTo>
                    <a:pt x="1167396" y="416459"/>
                  </a:lnTo>
                  <a:lnTo>
                    <a:pt x="1151641" y="372781"/>
                  </a:lnTo>
                  <a:lnTo>
                    <a:pt x="1132384" y="330191"/>
                  </a:lnTo>
                  <a:lnTo>
                    <a:pt x="1109627" y="288906"/>
                  </a:lnTo>
                  <a:lnTo>
                    <a:pt x="1083368" y="249144"/>
                  </a:lnTo>
                  <a:lnTo>
                    <a:pt x="1053607" y="211123"/>
                  </a:lnTo>
                  <a:lnTo>
                    <a:pt x="1020346" y="175059"/>
                  </a:lnTo>
                  <a:lnTo>
                    <a:pt x="984283" y="141798"/>
                  </a:lnTo>
                  <a:lnTo>
                    <a:pt x="946261" y="112038"/>
                  </a:lnTo>
                  <a:lnTo>
                    <a:pt x="906499" y="85779"/>
                  </a:lnTo>
                  <a:lnTo>
                    <a:pt x="865214" y="63021"/>
                  </a:lnTo>
                  <a:lnTo>
                    <a:pt x="822624" y="43764"/>
                  </a:lnTo>
                  <a:lnTo>
                    <a:pt x="778946" y="28009"/>
                  </a:lnTo>
                  <a:lnTo>
                    <a:pt x="734398" y="15755"/>
                  </a:lnTo>
                  <a:lnTo>
                    <a:pt x="689197" y="7002"/>
                  </a:lnTo>
                  <a:lnTo>
                    <a:pt x="643561" y="1750"/>
                  </a:lnTo>
                  <a:lnTo>
                    <a:pt x="597708" y="0"/>
                  </a:lnTo>
                  <a:close/>
                </a:path>
              </a:pathLst>
            </a:custGeom>
            <a:solidFill>
              <a:srgbClr val="F1A30D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" name="object 11">
              <a:extLst>
                <a:ext uri="{FF2B5EF4-FFF2-40B4-BE49-F238E27FC236}">
                  <a16:creationId xmlns:a16="http://schemas.microsoft.com/office/drawing/2014/main" xmlns="" id="{7C6F233D-D62D-4973-A048-1ED39871DB81}"/>
                </a:ext>
              </a:extLst>
            </p:cNvPr>
            <p:cNvSpPr/>
            <p:nvPr/>
          </p:nvSpPr>
          <p:spPr>
            <a:xfrm>
              <a:off x="5484340" y="3395852"/>
              <a:ext cx="1195705" cy="2143760"/>
            </a:xfrm>
            <a:custGeom>
              <a:avLst/>
              <a:gdLst/>
              <a:ahLst/>
              <a:cxnLst/>
              <a:rect l="l" t="t" r="r" b="b"/>
              <a:pathLst>
                <a:path w="1195704" h="2143760">
                  <a:moveTo>
                    <a:pt x="1020346" y="175059"/>
                  </a:moveTo>
                  <a:lnTo>
                    <a:pt x="1053607" y="211123"/>
                  </a:lnTo>
                  <a:lnTo>
                    <a:pt x="1083368" y="249144"/>
                  </a:lnTo>
                  <a:lnTo>
                    <a:pt x="1109627" y="288906"/>
                  </a:lnTo>
                  <a:lnTo>
                    <a:pt x="1132384" y="330191"/>
                  </a:lnTo>
                  <a:lnTo>
                    <a:pt x="1151641" y="372781"/>
                  </a:lnTo>
                  <a:lnTo>
                    <a:pt x="1167396" y="416459"/>
                  </a:lnTo>
                  <a:lnTo>
                    <a:pt x="1179651" y="461007"/>
                  </a:lnTo>
                  <a:lnTo>
                    <a:pt x="1188404" y="506208"/>
                  </a:lnTo>
                  <a:lnTo>
                    <a:pt x="1193655" y="551844"/>
                  </a:lnTo>
                  <a:lnTo>
                    <a:pt x="1195406" y="597698"/>
                  </a:lnTo>
                  <a:lnTo>
                    <a:pt x="1193655" y="643552"/>
                  </a:lnTo>
                  <a:lnTo>
                    <a:pt x="1188404" y="689188"/>
                  </a:lnTo>
                  <a:lnTo>
                    <a:pt x="1179651" y="734390"/>
                  </a:lnTo>
                  <a:lnTo>
                    <a:pt x="1167396" y="778938"/>
                  </a:lnTo>
                  <a:lnTo>
                    <a:pt x="1151641" y="822617"/>
                  </a:lnTo>
                  <a:lnTo>
                    <a:pt x="1132384" y="865208"/>
                  </a:lnTo>
                  <a:lnTo>
                    <a:pt x="1109627" y="906494"/>
                  </a:lnTo>
                  <a:lnTo>
                    <a:pt x="1083368" y="946258"/>
                  </a:lnTo>
                  <a:lnTo>
                    <a:pt x="1053607" y="984281"/>
                  </a:lnTo>
                  <a:lnTo>
                    <a:pt x="1020346" y="1020346"/>
                  </a:lnTo>
                  <a:lnTo>
                    <a:pt x="989988" y="1051824"/>
                  </a:lnTo>
                  <a:lnTo>
                    <a:pt x="960750" y="1084423"/>
                  </a:lnTo>
                  <a:lnTo>
                    <a:pt x="932634" y="1118144"/>
                  </a:lnTo>
                  <a:lnTo>
                    <a:pt x="905639" y="1152985"/>
                  </a:lnTo>
                  <a:lnTo>
                    <a:pt x="879765" y="1188948"/>
                  </a:lnTo>
                  <a:lnTo>
                    <a:pt x="855012" y="1226031"/>
                  </a:lnTo>
                  <a:lnTo>
                    <a:pt x="831380" y="1264236"/>
                  </a:lnTo>
                  <a:lnTo>
                    <a:pt x="808869" y="1303562"/>
                  </a:lnTo>
                  <a:lnTo>
                    <a:pt x="787479" y="1344010"/>
                  </a:lnTo>
                  <a:lnTo>
                    <a:pt x="767210" y="1385578"/>
                  </a:lnTo>
                  <a:lnTo>
                    <a:pt x="748062" y="1428267"/>
                  </a:lnTo>
                  <a:lnTo>
                    <a:pt x="730035" y="1472078"/>
                  </a:lnTo>
                  <a:lnTo>
                    <a:pt x="713129" y="1517010"/>
                  </a:lnTo>
                  <a:lnTo>
                    <a:pt x="697345" y="1563063"/>
                  </a:lnTo>
                  <a:lnTo>
                    <a:pt x="682681" y="1610236"/>
                  </a:lnTo>
                  <a:lnTo>
                    <a:pt x="669138" y="1658532"/>
                  </a:lnTo>
                  <a:lnTo>
                    <a:pt x="656717" y="1707948"/>
                  </a:lnTo>
                  <a:lnTo>
                    <a:pt x="645416" y="1758485"/>
                  </a:lnTo>
                  <a:lnTo>
                    <a:pt x="635237" y="1810143"/>
                  </a:lnTo>
                  <a:lnTo>
                    <a:pt x="626179" y="1862923"/>
                  </a:lnTo>
                  <a:lnTo>
                    <a:pt x="618241" y="1916823"/>
                  </a:lnTo>
                  <a:lnTo>
                    <a:pt x="611425" y="1971845"/>
                  </a:lnTo>
                  <a:lnTo>
                    <a:pt x="605730" y="2027987"/>
                  </a:lnTo>
                  <a:lnTo>
                    <a:pt x="601156" y="2085251"/>
                  </a:lnTo>
                  <a:lnTo>
                    <a:pt x="597703" y="2143636"/>
                  </a:lnTo>
                  <a:lnTo>
                    <a:pt x="594250" y="2085251"/>
                  </a:lnTo>
                  <a:lnTo>
                    <a:pt x="589676" y="2027987"/>
                  </a:lnTo>
                  <a:lnTo>
                    <a:pt x="583980" y="1971845"/>
                  </a:lnTo>
                  <a:lnTo>
                    <a:pt x="577164" y="1916823"/>
                  </a:lnTo>
                  <a:lnTo>
                    <a:pt x="569227" y="1862923"/>
                  </a:lnTo>
                  <a:lnTo>
                    <a:pt x="560168" y="1810143"/>
                  </a:lnTo>
                  <a:lnTo>
                    <a:pt x="549989" y="1758485"/>
                  </a:lnTo>
                  <a:lnTo>
                    <a:pt x="538689" y="1707948"/>
                  </a:lnTo>
                  <a:lnTo>
                    <a:pt x="526267" y="1658532"/>
                  </a:lnTo>
                  <a:lnTo>
                    <a:pt x="512725" y="1610236"/>
                  </a:lnTo>
                  <a:lnTo>
                    <a:pt x="498061" y="1563063"/>
                  </a:lnTo>
                  <a:lnTo>
                    <a:pt x="482276" y="1517010"/>
                  </a:lnTo>
                  <a:lnTo>
                    <a:pt x="465371" y="1472078"/>
                  </a:lnTo>
                  <a:lnTo>
                    <a:pt x="447344" y="1428267"/>
                  </a:lnTo>
                  <a:lnTo>
                    <a:pt x="428196" y="1385578"/>
                  </a:lnTo>
                  <a:lnTo>
                    <a:pt x="407927" y="1344010"/>
                  </a:lnTo>
                  <a:lnTo>
                    <a:pt x="386537" y="1303562"/>
                  </a:lnTo>
                  <a:lnTo>
                    <a:pt x="364026" y="1264236"/>
                  </a:lnTo>
                  <a:lnTo>
                    <a:pt x="340394" y="1226031"/>
                  </a:lnTo>
                  <a:lnTo>
                    <a:pt x="315641" y="1188948"/>
                  </a:lnTo>
                  <a:lnTo>
                    <a:pt x="289767" y="1152985"/>
                  </a:lnTo>
                  <a:lnTo>
                    <a:pt x="262771" y="1118144"/>
                  </a:lnTo>
                  <a:lnTo>
                    <a:pt x="234655" y="1084423"/>
                  </a:lnTo>
                  <a:lnTo>
                    <a:pt x="205418" y="1051824"/>
                  </a:lnTo>
                  <a:lnTo>
                    <a:pt x="175059" y="1020346"/>
                  </a:lnTo>
                  <a:lnTo>
                    <a:pt x="141798" y="984281"/>
                  </a:lnTo>
                  <a:lnTo>
                    <a:pt x="112038" y="946258"/>
                  </a:lnTo>
                  <a:lnTo>
                    <a:pt x="85779" y="906494"/>
                  </a:lnTo>
                  <a:lnTo>
                    <a:pt x="63021" y="865208"/>
                  </a:lnTo>
                  <a:lnTo>
                    <a:pt x="43764" y="822617"/>
                  </a:lnTo>
                  <a:lnTo>
                    <a:pt x="28009" y="778938"/>
                  </a:lnTo>
                  <a:lnTo>
                    <a:pt x="15755" y="734390"/>
                  </a:lnTo>
                  <a:lnTo>
                    <a:pt x="7002" y="689188"/>
                  </a:lnTo>
                  <a:lnTo>
                    <a:pt x="1750" y="643552"/>
                  </a:lnTo>
                  <a:lnTo>
                    <a:pt x="0" y="597698"/>
                  </a:lnTo>
                  <a:lnTo>
                    <a:pt x="1750" y="551844"/>
                  </a:lnTo>
                  <a:lnTo>
                    <a:pt x="7002" y="506208"/>
                  </a:lnTo>
                  <a:lnTo>
                    <a:pt x="15755" y="461007"/>
                  </a:lnTo>
                  <a:lnTo>
                    <a:pt x="28009" y="416459"/>
                  </a:lnTo>
                  <a:lnTo>
                    <a:pt x="43764" y="372781"/>
                  </a:lnTo>
                  <a:lnTo>
                    <a:pt x="63021" y="330191"/>
                  </a:lnTo>
                  <a:lnTo>
                    <a:pt x="85779" y="288906"/>
                  </a:lnTo>
                  <a:lnTo>
                    <a:pt x="112038" y="249144"/>
                  </a:lnTo>
                  <a:lnTo>
                    <a:pt x="141798" y="211123"/>
                  </a:lnTo>
                  <a:lnTo>
                    <a:pt x="175059" y="175059"/>
                  </a:lnTo>
                  <a:lnTo>
                    <a:pt x="211125" y="141798"/>
                  </a:lnTo>
                  <a:lnTo>
                    <a:pt x="249148" y="112038"/>
                  </a:lnTo>
                  <a:lnTo>
                    <a:pt x="288911" y="85779"/>
                  </a:lnTo>
                  <a:lnTo>
                    <a:pt x="330197" y="63021"/>
                  </a:lnTo>
                  <a:lnTo>
                    <a:pt x="372788" y="43764"/>
                  </a:lnTo>
                  <a:lnTo>
                    <a:pt x="416467" y="28009"/>
                  </a:lnTo>
                  <a:lnTo>
                    <a:pt x="461016" y="15755"/>
                  </a:lnTo>
                  <a:lnTo>
                    <a:pt x="506217" y="7002"/>
                  </a:lnTo>
                  <a:lnTo>
                    <a:pt x="551854" y="1750"/>
                  </a:lnTo>
                  <a:lnTo>
                    <a:pt x="597708" y="0"/>
                  </a:lnTo>
                  <a:lnTo>
                    <a:pt x="643561" y="1750"/>
                  </a:lnTo>
                  <a:lnTo>
                    <a:pt x="689197" y="7002"/>
                  </a:lnTo>
                  <a:lnTo>
                    <a:pt x="734398" y="15755"/>
                  </a:lnTo>
                  <a:lnTo>
                    <a:pt x="778946" y="28009"/>
                  </a:lnTo>
                  <a:lnTo>
                    <a:pt x="822624" y="43764"/>
                  </a:lnTo>
                  <a:lnTo>
                    <a:pt x="865214" y="63021"/>
                  </a:lnTo>
                  <a:lnTo>
                    <a:pt x="906499" y="85779"/>
                  </a:lnTo>
                  <a:lnTo>
                    <a:pt x="946261" y="112038"/>
                  </a:lnTo>
                  <a:lnTo>
                    <a:pt x="984283" y="141798"/>
                  </a:lnTo>
                  <a:lnTo>
                    <a:pt x="1020346" y="175059"/>
                  </a:lnTo>
                  <a:close/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object 12">
              <a:extLst>
                <a:ext uri="{FF2B5EF4-FFF2-40B4-BE49-F238E27FC236}">
                  <a16:creationId xmlns:a16="http://schemas.microsoft.com/office/drawing/2014/main" xmlns="" id="{0DA289AC-7488-46F9-AF6D-96318211093F}"/>
                </a:ext>
              </a:extLst>
            </p:cNvPr>
            <p:cNvSpPr/>
            <p:nvPr/>
          </p:nvSpPr>
          <p:spPr>
            <a:xfrm>
              <a:off x="5830826" y="3640837"/>
              <a:ext cx="536575" cy="640080"/>
            </a:xfrm>
            <a:custGeom>
              <a:avLst/>
              <a:gdLst/>
              <a:ahLst/>
              <a:cxnLst/>
              <a:rect l="l" t="t" r="r" b="b"/>
              <a:pathLst>
                <a:path w="536575" h="640079">
                  <a:moveTo>
                    <a:pt x="508876" y="229997"/>
                  </a:moveTo>
                  <a:lnTo>
                    <a:pt x="342277" y="229997"/>
                  </a:lnTo>
                  <a:lnTo>
                    <a:pt x="331545" y="232167"/>
                  </a:lnTo>
                  <a:lnTo>
                    <a:pt x="322781" y="238086"/>
                  </a:lnTo>
                  <a:lnTo>
                    <a:pt x="316872" y="246863"/>
                  </a:lnTo>
                  <a:lnTo>
                    <a:pt x="314706" y="257606"/>
                  </a:lnTo>
                  <a:lnTo>
                    <a:pt x="314749" y="612686"/>
                  </a:lnTo>
                  <a:lnTo>
                    <a:pt x="316872" y="623218"/>
                  </a:lnTo>
                  <a:lnTo>
                    <a:pt x="322781" y="631994"/>
                  </a:lnTo>
                  <a:lnTo>
                    <a:pt x="331545" y="637910"/>
                  </a:lnTo>
                  <a:lnTo>
                    <a:pt x="342277" y="640080"/>
                  </a:lnTo>
                  <a:lnTo>
                    <a:pt x="508876" y="640080"/>
                  </a:lnTo>
                  <a:lnTo>
                    <a:pt x="519608" y="637910"/>
                  </a:lnTo>
                  <a:lnTo>
                    <a:pt x="528372" y="631994"/>
                  </a:lnTo>
                  <a:lnTo>
                    <a:pt x="534281" y="623218"/>
                  </a:lnTo>
                  <a:lnTo>
                    <a:pt x="535779" y="615784"/>
                  </a:lnTo>
                  <a:lnTo>
                    <a:pt x="406882" y="615784"/>
                  </a:lnTo>
                  <a:lnTo>
                    <a:pt x="403567" y="612470"/>
                  </a:lnTo>
                  <a:lnTo>
                    <a:pt x="403555" y="604266"/>
                  </a:lnTo>
                  <a:lnTo>
                    <a:pt x="406882" y="600938"/>
                  </a:lnTo>
                  <a:lnTo>
                    <a:pt x="536448" y="600938"/>
                  </a:lnTo>
                  <a:lnTo>
                    <a:pt x="536448" y="580555"/>
                  </a:lnTo>
                  <a:lnTo>
                    <a:pt x="344855" y="580555"/>
                  </a:lnTo>
                  <a:lnTo>
                    <a:pt x="344855" y="276555"/>
                  </a:lnTo>
                  <a:lnTo>
                    <a:pt x="536448" y="276555"/>
                  </a:lnTo>
                  <a:lnTo>
                    <a:pt x="536448" y="260388"/>
                  </a:lnTo>
                  <a:lnTo>
                    <a:pt x="398830" y="260388"/>
                  </a:lnTo>
                  <a:lnTo>
                    <a:pt x="396405" y="257949"/>
                  </a:lnTo>
                  <a:lnTo>
                    <a:pt x="396405" y="251142"/>
                  </a:lnTo>
                  <a:lnTo>
                    <a:pt x="398830" y="248716"/>
                  </a:lnTo>
                  <a:lnTo>
                    <a:pt x="534655" y="248716"/>
                  </a:lnTo>
                  <a:lnTo>
                    <a:pt x="534281" y="246863"/>
                  </a:lnTo>
                  <a:lnTo>
                    <a:pt x="528372" y="238086"/>
                  </a:lnTo>
                  <a:lnTo>
                    <a:pt x="519608" y="232167"/>
                  </a:lnTo>
                  <a:lnTo>
                    <a:pt x="508876" y="229997"/>
                  </a:lnTo>
                  <a:close/>
                </a:path>
                <a:path w="536575" h="640079">
                  <a:moveTo>
                    <a:pt x="536448" y="600938"/>
                  </a:moveTo>
                  <a:lnTo>
                    <a:pt x="451434" y="600938"/>
                  </a:lnTo>
                  <a:lnTo>
                    <a:pt x="454748" y="604266"/>
                  </a:lnTo>
                  <a:lnTo>
                    <a:pt x="454736" y="612470"/>
                  </a:lnTo>
                  <a:lnTo>
                    <a:pt x="451434" y="615784"/>
                  </a:lnTo>
                  <a:lnTo>
                    <a:pt x="535779" y="615784"/>
                  </a:lnTo>
                  <a:lnTo>
                    <a:pt x="536404" y="612686"/>
                  </a:lnTo>
                  <a:lnTo>
                    <a:pt x="536448" y="600938"/>
                  </a:lnTo>
                  <a:close/>
                </a:path>
                <a:path w="536575" h="640079">
                  <a:moveTo>
                    <a:pt x="388912" y="0"/>
                  </a:moveTo>
                  <a:lnTo>
                    <a:pt x="42875" y="0"/>
                  </a:lnTo>
                  <a:lnTo>
                    <a:pt x="26188" y="3374"/>
                  </a:lnTo>
                  <a:lnTo>
                    <a:pt x="12560" y="12577"/>
                  </a:lnTo>
                  <a:lnTo>
                    <a:pt x="3370" y="26226"/>
                  </a:lnTo>
                  <a:lnTo>
                    <a:pt x="0" y="42938"/>
                  </a:lnTo>
                  <a:lnTo>
                    <a:pt x="0" y="569747"/>
                  </a:lnTo>
                  <a:lnTo>
                    <a:pt x="3370" y="586464"/>
                  </a:lnTo>
                  <a:lnTo>
                    <a:pt x="12560" y="600113"/>
                  </a:lnTo>
                  <a:lnTo>
                    <a:pt x="26188" y="609313"/>
                  </a:lnTo>
                  <a:lnTo>
                    <a:pt x="42875" y="612686"/>
                  </a:lnTo>
                  <a:lnTo>
                    <a:pt x="302450" y="612686"/>
                  </a:lnTo>
                  <a:lnTo>
                    <a:pt x="302450" y="578104"/>
                  </a:lnTo>
                  <a:lnTo>
                    <a:pt x="177812" y="578104"/>
                  </a:lnTo>
                  <a:lnTo>
                    <a:pt x="172135" y="572427"/>
                  </a:lnTo>
                  <a:lnTo>
                    <a:pt x="172135" y="558406"/>
                  </a:lnTo>
                  <a:lnTo>
                    <a:pt x="177812" y="552729"/>
                  </a:lnTo>
                  <a:lnTo>
                    <a:pt x="302450" y="552729"/>
                  </a:lnTo>
                  <a:lnTo>
                    <a:pt x="302450" y="522122"/>
                  </a:lnTo>
                  <a:lnTo>
                    <a:pt x="48044" y="522122"/>
                  </a:lnTo>
                  <a:lnTo>
                    <a:pt x="48044" y="59474"/>
                  </a:lnTo>
                  <a:lnTo>
                    <a:pt x="431800" y="59474"/>
                  </a:lnTo>
                  <a:lnTo>
                    <a:pt x="431800" y="42938"/>
                  </a:lnTo>
                  <a:lnTo>
                    <a:pt x="430642" y="37198"/>
                  </a:lnTo>
                  <a:lnTo>
                    <a:pt x="159981" y="37198"/>
                  </a:lnTo>
                  <a:lnTo>
                    <a:pt x="157543" y="34759"/>
                  </a:lnTo>
                  <a:lnTo>
                    <a:pt x="157543" y="27952"/>
                  </a:lnTo>
                  <a:lnTo>
                    <a:pt x="159981" y="25527"/>
                  </a:lnTo>
                  <a:lnTo>
                    <a:pt x="427958" y="25527"/>
                  </a:lnTo>
                  <a:lnTo>
                    <a:pt x="419238" y="12577"/>
                  </a:lnTo>
                  <a:lnTo>
                    <a:pt x="405605" y="3374"/>
                  </a:lnTo>
                  <a:lnTo>
                    <a:pt x="388912" y="0"/>
                  </a:lnTo>
                  <a:close/>
                </a:path>
                <a:path w="536575" h="640079">
                  <a:moveTo>
                    <a:pt x="536448" y="276555"/>
                  </a:moveTo>
                  <a:lnTo>
                    <a:pt x="506298" y="276555"/>
                  </a:lnTo>
                  <a:lnTo>
                    <a:pt x="506298" y="580555"/>
                  </a:lnTo>
                  <a:lnTo>
                    <a:pt x="536448" y="580555"/>
                  </a:lnTo>
                  <a:lnTo>
                    <a:pt x="536448" y="276555"/>
                  </a:lnTo>
                  <a:close/>
                </a:path>
                <a:path w="536575" h="640079">
                  <a:moveTo>
                    <a:pt x="302450" y="552729"/>
                  </a:moveTo>
                  <a:lnTo>
                    <a:pt x="253987" y="552729"/>
                  </a:lnTo>
                  <a:lnTo>
                    <a:pt x="259664" y="558406"/>
                  </a:lnTo>
                  <a:lnTo>
                    <a:pt x="259664" y="572427"/>
                  </a:lnTo>
                  <a:lnTo>
                    <a:pt x="253987" y="578104"/>
                  </a:lnTo>
                  <a:lnTo>
                    <a:pt x="302450" y="578104"/>
                  </a:lnTo>
                  <a:lnTo>
                    <a:pt x="302450" y="552729"/>
                  </a:lnTo>
                  <a:close/>
                </a:path>
                <a:path w="536575" h="640079">
                  <a:moveTo>
                    <a:pt x="534655" y="248716"/>
                  </a:moveTo>
                  <a:lnTo>
                    <a:pt x="452323" y="248716"/>
                  </a:lnTo>
                  <a:lnTo>
                    <a:pt x="454748" y="251142"/>
                  </a:lnTo>
                  <a:lnTo>
                    <a:pt x="454748" y="257949"/>
                  </a:lnTo>
                  <a:lnTo>
                    <a:pt x="452323" y="260388"/>
                  </a:lnTo>
                  <a:lnTo>
                    <a:pt x="536448" y="260388"/>
                  </a:lnTo>
                  <a:lnTo>
                    <a:pt x="536448" y="257606"/>
                  </a:lnTo>
                  <a:lnTo>
                    <a:pt x="534655" y="248716"/>
                  </a:lnTo>
                  <a:close/>
                </a:path>
                <a:path w="536575" h="640079">
                  <a:moveTo>
                    <a:pt x="431800" y="59474"/>
                  </a:moveTo>
                  <a:lnTo>
                    <a:pt x="383743" y="59474"/>
                  </a:lnTo>
                  <a:lnTo>
                    <a:pt x="383743" y="218160"/>
                  </a:lnTo>
                  <a:lnTo>
                    <a:pt x="431800" y="218160"/>
                  </a:lnTo>
                  <a:lnTo>
                    <a:pt x="431800" y="59474"/>
                  </a:lnTo>
                  <a:close/>
                </a:path>
                <a:path w="536575" h="640079">
                  <a:moveTo>
                    <a:pt x="427958" y="25527"/>
                  </a:moveTo>
                  <a:lnTo>
                    <a:pt x="271818" y="25527"/>
                  </a:lnTo>
                  <a:lnTo>
                    <a:pt x="274243" y="27952"/>
                  </a:lnTo>
                  <a:lnTo>
                    <a:pt x="274243" y="34759"/>
                  </a:lnTo>
                  <a:lnTo>
                    <a:pt x="271818" y="37198"/>
                  </a:lnTo>
                  <a:lnTo>
                    <a:pt x="430642" y="37198"/>
                  </a:lnTo>
                  <a:lnTo>
                    <a:pt x="428429" y="26226"/>
                  </a:lnTo>
                  <a:lnTo>
                    <a:pt x="427958" y="2552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1" name="object 13">
            <a:extLst>
              <a:ext uri="{FF2B5EF4-FFF2-40B4-BE49-F238E27FC236}">
                <a16:creationId xmlns:a16="http://schemas.microsoft.com/office/drawing/2014/main" xmlns="" id="{7ECF4CA1-A9D9-4A05-9292-20C2733496CB}"/>
              </a:ext>
            </a:extLst>
          </p:cNvPr>
          <p:cNvSpPr txBox="1"/>
          <p:nvPr/>
        </p:nvSpPr>
        <p:spPr>
          <a:xfrm>
            <a:off x="7415156" y="1524288"/>
            <a:ext cx="16522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81330" algn="r" rtl="1" latinLnBrk="0">
              <a:spcBef>
                <a:spcPts val="100"/>
              </a:spcBef>
            </a:pPr>
            <a:r>
              <a:rPr sz="2400" b="1" spc="-5" dirty="0">
                <a:solidFill>
                  <a:prstClr val="black"/>
                </a:solidFill>
                <a:cs typeface="Arial"/>
              </a:rPr>
              <a:t>Rich </a:t>
            </a:r>
            <a:r>
              <a:rPr sz="2400" b="1" dirty="0">
                <a:solidFill>
                  <a:prstClr val="black"/>
                </a:solidFill>
                <a:cs typeface="Arial"/>
              </a:rPr>
              <a:t> </a:t>
            </a:r>
            <a:r>
              <a:rPr sz="2400" b="1" spc="-5" dirty="0">
                <a:solidFill>
                  <a:prstClr val="black"/>
                </a:solidFill>
                <a:cs typeface="Arial"/>
              </a:rPr>
              <a:t>co</a:t>
            </a:r>
            <a:r>
              <a:rPr sz="2400" b="1" dirty="0">
                <a:solidFill>
                  <a:prstClr val="black"/>
                </a:solidFill>
                <a:cs typeface="Arial"/>
              </a:rPr>
              <a:t>mm</a:t>
            </a:r>
            <a:r>
              <a:rPr sz="2400" b="1" spc="-5" dirty="0">
                <a:solidFill>
                  <a:prstClr val="black"/>
                </a:solidFill>
                <a:cs typeface="Arial"/>
              </a:rPr>
              <a:t>un</a:t>
            </a:r>
            <a:r>
              <a:rPr sz="2400" b="1" spc="5" dirty="0">
                <a:solidFill>
                  <a:prstClr val="black"/>
                </a:solidFill>
                <a:cs typeface="Arial"/>
              </a:rPr>
              <a:t>it</a:t>
            </a:r>
            <a:r>
              <a:rPr sz="2400" b="1" dirty="0">
                <a:solidFill>
                  <a:prstClr val="black"/>
                </a:solidFill>
                <a:cs typeface="Arial"/>
              </a:rPr>
              <a:t>y</a:t>
            </a:r>
            <a:endParaRPr sz="2400" dirty="0">
              <a:solidFill>
                <a:prstClr val="black"/>
              </a:solidFill>
              <a:cs typeface="Arial"/>
            </a:endParaRPr>
          </a:p>
        </p:txBody>
      </p:sp>
      <p:grpSp>
        <p:nvGrpSpPr>
          <p:cNvPr id="32" name="object 14">
            <a:extLst>
              <a:ext uri="{FF2B5EF4-FFF2-40B4-BE49-F238E27FC236}">
                <a16:creationId xmlns:a16="http://schemas.microsoft.com/office/drawing/2014/main" xmlns="" id="{BFBFDC87-F155-4FB6-BA3E-4E918DA777EF}"/>
              </a:ext>
            </a:extLst>
          </p:cNvPr>
          <p:cNvGrpSpPr/>
          <p:nvPr/>
        </p:nvGrpSpPr>
        <p:grpSpPr>
          <a:xfrm>
            <a:off x="35496" y="123478"/>
            <a:ext cx="2329815" cy="1791970"/>
            <a:chOff x="735561" y="911672"/>
            <a:chExt cx="2329815" cy="1791970"/>
          </a:xfrm>
        </p:grpSpPr>
        <p:sp>
          <p:nvSpPr>
            <p:cNvPr id="33" name="object 15">
              <a:extLst>
                <a:ext uri="{FF2B5EF4-FFF2-40B4-BE49-F238E27FC236}">
                  <a16:creationId xmlns:a16="http://schemas.microsoft.com/office/drawing/2014/main" xmlns="" id="{7DED4299-512C-4680-9700-7AD3CDD3A7B7}"/>
                </a:ext>
              </a:extLst>
            </p:cNvPr>
            <p:cNvSpPr/>
            <p:nvPr/>
          </p:nvSpPr>
          <p:spPr>
            <a:xfrm>
              <a:off x="748261" y="924372"/>
              <a:ext cx="2304415" cy="1766570"/>
            </a:xfrm>
            <a:custGeom>
              <a:avLst/>
              <a:gdLst/>
              <a:ahLst/>
              <a:cxnLst/>
              <a:rect l="l" t="t" r="r" b="b"/>
              <a:pathLst>
                <a:path w="2304415" h="1766570">
                  <a:moveTo>
                    <a:pt x="0" y="1035773"/>
                  </a:moveTo>
                  <a:lnTo>
                    <a:pt x="1907755" y="0"/>
                  </a:lnTo>
                  <a:lnTo>
                    <a:pt x="2304262" y="730300"/>
                  </a:lnTo>
                  <a:lnTo>
                    <a:pt x="396506" y="1766074"/>
                  </a:lnTo>
                  <a:lnTo>
                    <a:pt x="0" y="1035773"/>
                  </a:lnTo>
                  <a:close/>
                </a:path>
              </a:pathLst>
            </a:custGeom>
            <a:ln w="25400">
              <a:solidFill>
                <a:srgbClr val="31ADB8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34" name="object 16">
              <a:extLst>
                <a:ext uri="{FF2B5EF4-FFF2-40B4-BE49-F238E27FC236}">
                  <a16:creationId xmlns:a16="http://schemas.microsoft.com/office/drawing/2014/main" xmlns="" id="{E73738C0-12FD-4540-8998-AC87F41810D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7424" y="1240787"/>
              <a:ext cx="1649469" cy="1180209"/>
            </a:xfrm>
            <a:prstGeom prst="rect">
              <a:avLst/>
            </a:prstGeom>
          </p:spPr>
        </p:pic>
      </p:grpSp>
      <p:sp>
        <p:nvSpPr>
          <p:cNvPr id="35" name="object 17">
            <a:extLst>
              <a:ext uri="{FF2B5EF4-FFF2-40B4-BE49-F238E27FC236}">
                <a16:creationId xmlns:a16="http://schemas.microsoft.com/office/drawing/2014/main" xmlns="" id="{03C0496C-C3A0-4331-B654-B61C45C5BB00}"/>
              </a:ext>
            </a:extLst>
          </p:cNvPr>
          <p:cNvSpPr txBox="1"/>
          <p:nvPr/>
        </p:nvSpPr>
        <p:spPr>
          <a:xfrm>
            <a:off x="1661156" y="3611237"/>
            <a:ext cx="192341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 latinLnBrk="0">
              <a:spcBef>
                <a:spcPts val="100"/>
              </a:spcBef>
            </a:pPr>
            <a:r>
              <a:rPr sz="2400" b="1" spc="-5" dirty="0">
                <a:solidFill>
                  <a:prstClr val="black"/>
                </a:solidFill>
                <a:cs typeface="Arial"/>
              </a:rPr>
              <a:t>Easy</a:t>
            </a:r>
            <a:r>
              <a:rPr sz="2400" b="1" spc="-25" dirty="0">
                <a:solidFill>
                  <a:prstClr val="black"/>
                </a:solidFill>
                <a:cs typeface="Arial"/>
              </a:rPr>
              <a:t> </a:t>
            </a:r>
            <a:r>
              <a:rPr sz="2400" b="1" dirty="0">
                <a:solidFill>
                  <a:prstClr val="black"/>
                </a:solidFill>
                <a:cs typeface="Arial"/>
              </a:rPr>
              <a:t>to</a:t>
            </a:r>
            <a:r>
              <a:rPr sz="2400" b="1" spc="-45" dirty="0">
                <a:solidFill>
                  <a:prstClr val="black"/>
                </a:solidFill>
                <a:cs typeface="Arial"/>
              </a:rPr>
              <a:t> </a:t>
            </a:r>
            <a:r>
              <a:rPr sz="2400" b="1" spc="-5" dirty="0">
                <a:solidFill>
                  <a:prstClr val="black"/>
                </a:solidFill>
                <a:cs typeface="Arial"/>
              </a:rPr>
              <a:t>learn</a:t>
            </a:r>
            <a:endParaRPr sz="2400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36" name="object 18">
            <a:extLst>
              <a:ext uri="{FF2B5EF4-FFF2-40B4-BE49-F238E27FC236}">
                <a16:creationId xmlns:a16="http://schemas.microsoft.com/office/drawing/2014/main" xmlns="" id="{95BF3D88-BB29-42C8-8821-8D3657984C6A}"/>
              </a:ext>
            </a:extLst>
          </p:cNvPr>
          <p:cNvSpPr txBox="1"/>
          <p:nvPr/>
        </p:nvSpPr>
        <p:spPr>
          <a:xfrm>
            <a:off x="1550298" y="1603575"/>
            <a:ext cx="22098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93420" algn="r" rtl="1" latinLnBrk="0">
              <a:spcBef>
                <a:spcPts val="100"/>
              </a:spcBef>
            </a:pPr>
            <a:r>
              <a:rPr sz="2400" b="1" spc="-5" dirty="0">
                <a:solidFill>
                  <a:prstClr val="black"/>
                </a:solidFill>
                <a:cs typeface="Arial"/>
              </a:rPr>
              <a:t>Great </a:t>
            </a:r>
            <a:r>
              <a:rPr sz="2400" b="1" dirty="0">
                <a:solidFill>
                  <a:prstClr val="black"/>
                </a:solidFill>
                <a:cs typeface="Arial"/>
              </a:rPr>
              <a:t> </a:t>
            </a:r>
            <a:r>
              <a:rPr sz="2400" b="1" spc="-5" dirty="0">
                <a:solidFill>
                  <a:prstClr val="black"/>
                </a:solidFill>
                <a:cs typeface="Arial"/>
              </a:rPr>
              <a:t>docu</a:t>
            </a:r>
            <a:r>
              <a:rPr sz="2400" b="1" dirty="0">
                <a:solidFill>
                  <a:prstClr val="black"/>
                </a:solidFill>
                <a:cs typeface="Arial"/>
              </a:rPr>
              <a:t>m</a:t>
            </a:r>
            <a:r>
              <a:rPr sz="2400" b="1" spc="-5" dirty="0">
                <a:solidFill>
                  <a:prstClr val="black"/>
                </a:solidFill>
                <a:cs typeface="Arial"/>
              </a:rPr>
              <a:t>en</a:t>
            </a:r>
            <a:r>
              <a:rPr sz="2400" b="1" dirty="0">
                <a:solidFill>
                  <a:prstClr val="black"/>
                </a:solidFill>
                <a:cs typeface="Arial"/>
              </a:rPr>
              <a:t>t</a:t>
            </a:r>
            <a:r>
              <a:rPr sz="2400" b="1" spc="-5" dirty="0">
                <a:solidFill>
                  <a:prstClr val="black"/>
                </a:solidFill>
                <a:cs typeface="Arial"/>
              </a:rPr>
              <a:t>a</a:t>
            </a:r>
            <a:r>
              <a:rPr sz="2400" b="1" dirty="0">
                <a:solidFill>
                  <a:prstClr val="black"/>
                </a:solidFill>
                <a:cs typeface="Arial"/>
              </a:rPr>
              <a:t>t</a:t>
            </a:r>
            <a:r>
              <a:rPr sz="2400" b="1" spc="5" dirty="0">
                <a:solidFill>
                  <a:prstClr val="black"/>
                </a:solidFill>
                <a:cs typeface="Arial"/>
              </a:rPr>
              <a:t>i</a:t>
            </a:r>
            <a:r>
              <a:rPr sz="2400" b="1" spc="-5" dirty="0">
                <a:solidFill>
                  <a:prstClr val="black"/>
                </a:solidFill>
                <a:cs typeface="Arial"/>
              </a:rPr>
              <a:t>on</a:t>
            </a:r>
            <a:endParaRPr sz="2400" dirty="0">
              <a:solidFill>
                <a:prstClr val="black"/>
              </a:solidFill>
              <a:cs typeface="Arial"/>
            </a:endParaRPr>
          </a:p>
        </p:txBody>
      </p:sp>
      <p:grpSp>
        <p:nvGrpSpPr>
          <p:cNvPr id="37" name="object 19">
            <a:extLst>
              <a:ext uri="{FF2B5EF4-FFF2-40B4-BE49-F238E27FC236}">
                <a16:creationId xmlns:a16="http://schemas.microsoft.com/office/drawing/2014/main" xmlns="" id="{3CC521EE-452A-421C-88E1-9AF554D82F99}"/>
              </a:ext>
            </a:extLst>
          </p:cNvPr>
          <p:cNvGrpSpPr/>
          <p:nvPr/>
        </p:nvGrpSpPr>
        <p:grpSpPr>
          <a:xfrm>
            <a:off x="4149822" y="1732469"/>
            <a:ext cx="2839085" cy="2292350"/>
            <a:chOff x="4720200" y="2616702"/>
            <a:chExt cx="2839085" cy="2292350"/>
          </a:xfrm>
        </p:grpSpPr>
        <p:sp>
          <p:nvSpPr>
            <p:cNvPr id="38" name="object 20">
              <a:extLst>
                <a:ext uri="{FF2B5EF4-FFF2-40B4-BE49-F238E27FC236}">
                  <a16:creationId xmlns:a16="http://schemas.microsoft.com/office/drawing/2014/main" xmlns="" id="{B93B33FC-9706-4F07-ACFD-600269D01429}"/>
                </a:ext>
              </a:extLst>
            </p:cNvPr>
            <p:cNvSpPr/>
            <p:nvPr/>
          </p:nvSpPr>
          <p:spPr>
            <a:xfrm>
              <a:off x="4936238" y="2616713"/>
              <a:ext cx="600710" cy="596265"/>
            </a:xfrm>
            <a:custGeom>
              <a:avLst/>
              <a:gdLst/>
              <a:ahLst/>
              <a:cxnLst/>
              <a:rect l="l" t="t" r="r" b="b"/>
              <a:pathLst>
                <a:path w="600710" h="596264">
                  <a:moveTo>
                    <a:pt x="445897" y="0"/>
                  </a:moveTo>
                  <a:lnTo>
                    <a:pt x="407775" y="5538"/>
                  </a:lnTo>
                  <a:lnTo>
                    <a:pt x="373110" y="21045"/>
                  </a:lnTo>
                  <a:lnTo>
                    <a:pt x="340430" y="45775"/>
                  </a:lnTo>
                  <a:lnTo>
                    <a:pt x="308267" y="78981"/>
                  </a:lnTo>
                  <a:lnTo>
                    <a:pt x="308267" y="543293"/>
                  </a:lnTo>
                  <a:lnTo>
                    <a:pt x="352326" y="509823"/>
                  </a:lnTo>
                  <a:lnTo>
                    <a:pt x="397415" y="486658"/>
                  </a:lnTo>
                  <a:lnTo>
                    <a:pt x="442676" y="474467"/>
                  </a:lnTo>
                  <a:lnTo>
                    <a:pt x="487253" y="473923"/>
                  </a:lnTo>
                  <a:lnTo>
                    <a:pt x="530288" y="485698"/>
                  </a:lnTo>
                  <a:lnTo>
                    <a:pt x="529120" y="103530"/>
                  </a:lnTo>
                  <a:lnTo>
                    <a:pt x="556133" y="103530"/>
                  </a:lnTo>
                  <a:lnTo>
                    <a:pt x="557898" y="528637"/>
                  </a:lnTo>
                  <a:lnTo>
                    <a:pt x="502052" y="510621"/>
                  </a:lnTo>
                  <a:lnTo>
                    <a:pt x="452916" y="507012"/>
                  </a:lnTo>
                  <a:lnTo>
                    <a:pt x="406738" y="514094"/>
                  </a:lnTo>
                  <a:lnTo>
                    <a:pt x="359772" y="528154"/>
                  </a:lnTo>
                  <a:lnTo>
                    <a:pt x="308267" y="545477"/>
                  </a:lnTo>
                  <a:lnTo>
                    <a:pt x="308267" y="545833"/>
                  </a:lnTo>
                  <a:lnTo>
                    <a:pt x="292188" y="548678"/>
                  </a:lnTo>
                  <a:lnTo>
                    <a:pt x="292188" y="545477"/>
                  </a:lnTo>
                  <a:lnTo>
                    <a:pt x="239194" y="527286"/>
                  </a:lnTo>
                  <a:lnTo>
                    <a:pt x="192973" y="514537"/>
                  </a:lnTo>
                  <a:lnTo>
                    <a:pt x="148638" y="509575"/>
                  </a:lnTo>
                  <a:lnTo>
                    <a:pt x="101301" y="514743"/>
                  </a:lnTo>
                  <a:lnTo>
                    <a:pt x="46075" y="532383"/>
                  </a:lnTo>
                  <a:lnTo>
                    <a:pt x="44310" y="103530"/>
                  </a:lnTo>
                  <a:lnTo>
                    <a:pt x="71335" y="103530"/>
                  </a:lnTo>
                  <a:lnTo>
                    <a:pt x="70167" y="485698"/>
                  </a:lnTo>
                  <a:lnTo>
                    <a:pt x="113201" y="473923"/>
                  </a:lnTo>
                  <a:lnTo>
                    <a:pt x="157775" y="474467"/>
                  </a:lnTo>
                  <a:lnTo>
                    <a:pt x="203035" y="486658"/>
                  </a:lnTo>
                  <a:lnTo>
                    <a:pt x="248124" y="509823"/>
                  </a:lnTo>
                  <a:lnTo>
                    <a:pt x="292188" y="543293"/>
                  </a:lnTo>
                  <a:lnTo>
                    <a:pt x="292188" y="78981"/>
                  </a:lnTo>
                  <a:lnTo>
                    <a:pt x="260023" y="45775"/>
                  </a:lnTo>
                  <a:lnTo>
                    <a:pt x="227339" y="21045"/>
                  </a:lnTo>
                  <a:lnTo>
                    <a:pt x="192669" y="5538"/>
                  </a:lnTo>
                  <a:lnTo>
                    <a:pt x="154546" y="0"/>
                  </a:lnTo>
                  <a:lnTo>
                    <a:pt x="135678" y="976"/>
                  </a:lnTo>
                  <a:lnTo>
                    <a:pt x="115654" y="4237"/>
                  </a:lnTo>
                  <a:lnTo>
                    <a:pt x="94336" y="9853"/>
                  </a:lnTo>
                  <a:lnTo>
                    <a:pt x="71589" y="17894"/>
                  </a:lnTo>
                  <a:lnTo>
                    <a:pt x="71386" y="84569"/>
                  </a:lnTo>
                  <a:lnTo>
                    <a:pt x="22110" y="84188"/>
                  </a:lnTo>
                  <a:lnTo>
                    <a:pt x="22110" y="145059"/>
                  </a:lnTo>
                  <a:lnTo>
                    <a:pt x="0" y="145059"/>
                  </a:lnTo>
                  <a:lnTo>
                    <a:pt x="0" y="595883"/>
                  </a:lnTo>
                  <a:lnTo>
                    <a:pt x="600456" y="595883"/>
                  </a:lnTo>
                  <a:lnTo>
                    <a:pt x="600456" y="145059"/>
                  </a:lnTo>
                  <a:lnTo>
                    <a:pt x="581456" y="145059"/>
                  </a:lnTo>
                  <a:lnTo>
                    <a:pt x="581456" y="84188"/>
                  </a:lnTo>
                  <a:lnTo>
                    <a:pt x="529056" y="84569"/>
                  </a:lnTo>
                  <a:lnTo>
                    <a:pt x="528853" y="17894"/>
                  </a:lnTo>
                  <a:lnTo>
                    <a:pt x="506108" y="9853"/>
                  </a:lnTo>
                  <a:lnTo>
                    <a:pt x="484793" y="4237"/>
                  </a:lnTo>
                  <a:lnTo>
                    <a:pt x="464770" y="976"/>
                  </a:lnTo>
                  <a:lnTo>
                    <a:pt x="445897" y="0"/>
                  </a:lnTo>
                  <a:close/>
                </a:path>
              </a:pathLst>
            </a:custGeom>
            <a:solidFill>
              <a:srgbClr val="31ADB8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object 21">
              <a:extLst>
                <a:ext uri="{FF2B5EF4-FFF2-40B4-BE49-F238E27FC236}">
                  <a16:creationId xmlns:a16="http://schemas.microsoft.com/office/drawing/2014/main" xmlns="" id="{8CB54770-8B9E-461A-A7BF-F3D7FAF88E28}"/>
                </a:ext>
              </a:extLst>
            </p:cNvPr>
            <p:cNvSpPr/>
            <p:nvPr/>
          </p:nvSpPr>
          <p:spPr>
            <a:xfrm>
              <a:off x="4720196" y="2616707"/>
              <a:ext cx="2404745" cy="2171065"/>
            </a:xfrm>
            <a:custGeom>
              <a:avLst/>
              <a:gdLst/>
              <a:ahLst/>
              <a:cxnLst/>
              <a:rect l="l" t="t" r="r" b="b"/>
              <a:pathLst>
                <a:path w="2404745" h="2171065">
                  <a:moveTo>
                    <a:pt x="137795" y="1754225"/>
                  </a:moveTo>
                  <a:lnTo>
                    <a:pt x="107886" y="1725307"/>
                  </a:lnTo>
                  <a:lnTo>
                    <a:pt x="88849" y="1719605"/>
                  </a:lnTo>
                  <a:lnTo>
                    <a:pt x="82232" y="1720240"/>
                  </a:lnTo>
                  <a:lnTo>
                    <a:pt x="10134" y="1783981"/>
                  </a:lnTo>
                  <a:lnTo>
                    <a:pt x="0" y="1808454"/>
                  </a:lnTo>
                  <a:lnTo>
                    <a:pt x="2527" y="1821472"/>
                  </a:lnTo>
                  <a:lnTo>
                    <a:pt x="10134" y="1832927"/>
                  </a:lnTo>
                  <a:lnTo>
                    <a:pt x="34607" y="1857400"/>
                  </a:lnTo>
                  <a:lnTo>
                    <a:pt x="137795" y="1754225"/>
                  </a:lnTo>
                  <a:close/>
                </a:path>
                <a:path w="2404745" h="2171065">
                  <a:moveTo>
                    <a:pt x="278828" y="2068537"/>
                  </a:moveTo>
                  <a:lnTo>
                    <a:pt x="276390" y="2057247"/>
                  </a:lnTo>
                  <a:lnTo>
                    <a:pt x="269595" y="2047214"/>
                  </a:lnTo>
                  <a:lnTo>
                    <a:pt x="64490" y="1842096"/>
                  </a:lnTo>
                  <a:lnTo>
                    <a:pt x="41897" y="1864690"/>
                  </a:lnTo>
                  <a:lnTo>
                    <a:pt x="268414" y="2091207"/>
                  </a:lnTo>
                  <a:lnTo>
                    <a:pt x="269214" y="2090750"/>
                  </a:lnTo>
                  <a:lnTo>
                    <a:pt x="269900" y="2090140"/>
                  </a:lnTo>
                  <a:lnTo>
                    <a:pt x="270548" y="2089480"/>
                  </a:lnTo>
                  <a:lnTo>
                    <a:pt x="276898" y="2079739"/>
                  </a:lnTo>
                  <a:lnTo>
                    <a:pt x="278828" y="2068537"/>
                  </a:lnTo>
                  <a:close/>
                </a:path>
                <a:path w="2404745" h="2171065">
                  <a:moveTo>
                    <a:pt x="328764" y="2019160"/>
                  </a:moveTo>
                  <a:lnTo>
                    <a:pt x="326618" y="2008162"/>
                  </a:lnTo>
                  <a:lnTo>
                    <a:pt x="320205" y="1998510"/>
                  </a:lnTo>
                  <a:lnTo>
                    <a:pt x="114147" y="1792439"/>
                  </a:lnTo>
                  <a:lnTo>
                    <a:pt x="72821" y="1833753"/>
                  </a:lnTo>
                  <a:lnTo>
                    <a:pt x="278892" y="2039823"/>
                  </a:lnTo>
                  <a:lnTo>
                    <a:pt x="288556" y="2046236"/>
                  </a:lnTo>
                  <a:lnTo>
                    <a:pt x="299542" y="2048370"/>
                  </a:lnTo>
                  <a:lnTo>
                    <a:pt x="310540" y="2046236"/>
                  </a:lnTo>
                  <a:lnTo>
                    <a:pt x="320205" y="2039823"/>
                  </a:lnTo>
                  <a:lnTo>
                    <a:pt x="326618" y="2030158"/>
                  </a:lnTo>
                  <a:lnTo>
                    <a:pt x="328764" y="2019160"/>
                  </a:lnTo>
                  <a:close/>
                </a:path>
                <a:path w="2404745" h="2171065">
                  <a:moveTo>
                    <a:pt x="371602" y="1988032"/>
                  </a:moveTo>
                  <a:lnTo>
                    <a:pt x="145072" y="1761502"/>
                  </a:lnTo>
                  <a:lnTo>
                    <a:pt x="122478" y="1784096"/>
                  </a:lnTo>
                  <a:lnTo>
                    <a:pt x="327596" y="1989213"/>
                  </a:lnTo>
                  <a:lnTo>
                    <a:pt x="337629" y="1995995"/>
                  </a:lnTo>
                  <a:lnTo>
                    <a:pt x="348932" y="1998433"/>
                  </a:lnTo>
                  <a:lnTo>
                    <a:pt x="360121" y="1996503"/>
                  </a:lnTo>
                  <a:lnTo>
                    <a:pt x="369862" y="1990166"/>
                  </a:lnTo>
                  <a:lnTo>
                    <a:pt x="370522" y="1989505"/>
                  </a:lnTo>
                  <a:lnTo>
                    <a:pt x="371132" y="1988832"/>
                  </a:lnTo>
                  <a:lnTo>
                    <a:pt x="371602" y="1988032"/>
                  </a:lnTo>
                  <a:close/>
                </a:path>
                <a:path w="2404745" h="2171065">
                  <a:moveTo>
                    <a:pt x="427342" y="2095360"/>
                  </a:moveTo>
                  <a:lnTo>
                    <a:pt x="410641" y="2064080"/>
                  </a:lnTo>
                  <a:lnTo>
                    <a:pt x="384467" y="2015096"/>
                  </a:lnTo>
                  <a:lnTo>
                    <a:pt x="377926" y="2002853"/>
                  </a:lnTo>
                  <a:lnTo>
                    <a:pt x="368922" y="2009622"/>
                  </a:lnTo>
                  <a:lnTo>
                    <a:pt x="359486" y="2013750"/>
                  </a:lnTo>
                  <a:lnTo>
                    <a:pt x="350342" y="2015096"/>
                  </a:lnTo>
                  <a:lnTo>
                    <a:pt x="342176" y="2013534"/>
                  </a:lnTo>
                  <a:lnTo>
                    <a:pt x="343852" y="2021992"/>
                  </a:lnTo>
                  <a:lnTo>
                    <a:pt x="321081" y="2058009"/>
                  </a:lnTo>
                  <a:lnTo>
                    <a:pt x="301739" y="2064080"/>
                  </a:lnTo>
                  <a:lnTo>
                    <a:pt x="293281" y="2062416"/>
                  </a:lnTo>
                  <a:lnTo>
                    <a:pt x="294855" y="2070417"/>
                  </a:lnTo>
                  <a:lnTo>
                    <a:pt x="293624" y="2079371"/>
                  </a:lnTo>
                  <a:lnTo>
                    <a:pt x="289687" y="2088616"/>
                  </a:lnTo>
                  <a:lnTo>
                    <a:pt x="283197" y="2097506"/>
                  </a:lnTo>
                  <a:lnTo>
                    <a:pt x="375754" y="2146947"/>
                  </a:lnTo>
                  <a:lnTo>
                    <a:pt x="427342" y="2095360"/>
                  </a:lnTo>
                  <a:close/>
                </a:path>
                <a:path w="2404745" h="2171065">
                  <a:moveTo>
                    <a:pt x="450926" y="2170544"/>
                  </a:moveTo>
                  <a:lnTo>
                    <a:pt x="435635" y="2107349"/>
                  </a:lnTo>
                  <a:lnTo>
                    <a:pt x="387731" y="2155253"/>
                  </a:lnTo>
                  <a:lnTo>
                    <a:pt x="450926" y="2170544"/>
                  </a:lnTo>
                  <a:close/>
                </a:path>
                <a:path w="2404745" h="2171065">
                  <a:moveTo>
                    <a:pt x="2404503" y="173570"/>
                  </a:moveTo>
                  <a:lnTo>
                    <a:pt x="2397048" y="132905"/>
                  </a:lnTo>
                  <a:lnTo>
                    <a:pt x="2379116" y="97612"/>
                  </a:lnTo>
                  <a:lnTo>
                    <a:pt x="2378887" y="97180"/>
                  </a:lnTo>
                  <a:lnTo>
                    <a:pt x="2378405" y="96215"/>
                  </a:lnTo>
                  <a:lnTo>
                    <a:pt x="2349906" y="65405"/>
                  </a:lnTo>
                  <a:lnTo>
                    <a:pt x="2312873" y="42367"/>
                  </a:lnTo>
                  <a:lnTo>
                    <a:pt x="2276208" y="30518"/>
                  </a:lnTo>
                  <a:lnTo>
                    <a:pt x="2263610" y="28448"/>
                  </a:lnTo>
                  <a:lnTo>
                    <a:pt x="2263610" y="0"/>
                  </a:lnTo>
                  <a:lnTo>
                    <a:pt x="2219223" y="0"/>
                  </a:lnTo>
                  <a:lnTo>
                    <a:pt x="2219223" y="28270"/>
                  </a:lnTo>
                  <a:lnTo>
                    <a:pt x="2219223" y="97180"/>
                  </a:lnTo>
                  <a:lnTo>
                    <a:pt x="2219223" y="260718"/>
                  </a:lnTo>
                  <a:lnTo>
                    <a:pt x="2196033" y="250469"/>
                  </a:lnTo>
                  <a:lnTo>
                    <a:pt x="2176272" y="236283"/>
                  </a:lnTo>
                  <a:lnTo>
                    <a:pt x="2160943" y="216636"/>
                  </a:lnTo>
                  <a:lnTo>
                    <a:pt x="2151113" y="189979"/>
                  </a:lnTo>
                  <a:lnTo>
                    <a:pt x="2151024" y="167208"/>
                  </a:lnTo>
                  <a:lnTo>
                    <a:pt x="2157425" y="145618"/>
                  </a:lnTo>
                  <a:lnTo>
                    <a:pt x="2187587" y="110617"/>
                  </a:lnTo>
                  <a:lnTo>
                    <a:pt x="2219223" y="97180"/>
                  </a:lnTo>
                  <a:lnTo>
                    <a:pt x="2219223" y="28270"/>
                  </a:lnTo>
                  <a:lnTo>
                    <a:pt x="2180348" y="37541"/>
                  </a:lnTo>
                  <a:lnTo>
                    <a:pt x="2144522" y="55727"/>
                  </a:lnTo>
                  <a:lnTo>
                    <a:pt x="2112276" y="84264"/>
                  </a:lnTo>
                  <a:lnTo>
                    <a:pt x="2089886" y="119113"/>
                  </a:lnTo>
                  <a:lnTo>
                    <a:pt x="2078291" y="158191"/>
                  </a:lnTo>
                  <a:lnTo>
                    <a:pt x="2078443" y="199440"/>
                  </a:lnTo>
                  <a:lnTo>
                    <a:pt x="2102878" y="259765"/>
                  </a:lnTo>
                  <a:lnTo>
                    <a:pt x="2137054" y="297764"/>
                  </a:lnTo>
                  <a:lnTo>
                    <a:pt x="2177123" y="319735"/>
                  </a:lnTo>
                  <a:lnTo>
                    <a:pt x="2219223" y="332003"/>
                  </a:lnTo>
                  <a:lnTo>
                    <a:pt x="2219223" y="497090"/>
                  </a:lnTo>
                  <a:lnTo>
                    <a:pt x="2180412" y="478409"/>
                  </a:lnTo>
                  <a:lnTo>
                    <a:pt x="2154390" y="441134"/>
                  </a:lnTo>
                  <a:lnTo>
                    <a:pt x="2150262" y="418680"/>
                  </a:lnTo>
                  <a:lnTo>
                    <a:pt x="2076919" y="420801"/>
                  </a:lnTo>
                  <a:lnTo>
                    <a:pt x="2084374" y="461467"/>
                  </a:lnTo>
                  <a:lnTo>
                    <a:pt x="2103018" y="498157"/>
                  </a:lnTo>
                  <a:lnTo>
                    <a:pt x="2131504" y="528967"/>
                  </a:lnTo>
                  <a:lnTo>
                    <a:pt x="2168537" y="552005"/>
                  </a:lnTo>
                  <a:lnTo>
                    <a:pt x="2206256" y="564083"/>
                  </a:lnTo>
                  <a:lnTo>
                    <a:pt x="2219223" y="566115"/>
                  </a:lnTo>
                  <a:lnTo>
                    <a:pt x="2219223" y="594360"/>
                  </a:lnTo>
                  <a:lnTo>
                    <a:pt x="2263610" y="594360"/>
                  </a:lnTo>
                  <a:lnTo>
                    <a:pt x="2263610" y="565950"/>
                  </a:lnTo>
                  <a:lnTo>
                    <a:pt x="2282939" y="562343"/>
                  </a:lnTo>
                  <a:lnTo>
                    <a:pt x="2319807" y="548678"/>
                  </a:lnTo>
                  <a:lnTo>
                    <a:pt x="2368956" y="510324"/>
                  </a:lnTo>
                  <a:lnTo>
                    <a:pt x="2377503" y="497090"/>
                  </a:lnTo>
                  <a:lnTo>
                    <a:pt x="2377694" y="496798"/>
                  </a:lnTo>
                  <a:lnTo>
                    <a:pt x="2391295" y="475754"/>
                  </a:lnTo>
                  <a:lnTo>
                    <a:pt x="2402941" y="436968"/>
                  </a:lnTo>
                  <a:lnTo>
                    <a:pt x="2402979" y="396024"/>
                  </a:lnTo>
                  <a:lnTo>
                    <a:pt x="2381351" y="342150"/>
                  </a:lnTo>
                  <a:lnTo>
                    <a:pt x="2381135" y="341604"/>
                  </a:lnTo>
                  <a:lnTo>
                    <a:pt x="2347722" y="307441"/>
                  </a:lnTo>
                  <a:lnTo>
                    <a:pt x="2330399" y="298754"/>
                  </a:lnTo>
                  <a:lnTo>
                    <a:pt x="2330399" y="427177"/>
                  </a:lnTo>
                  <a:lnTo>
                    <a:pt x="2323998" y="448754"/>
                  </a:lnTo>
                  <a:lnTo>
                    <a:pt x="2293823" y="483755"/>
                  </a:lnTo>
                  <a:lnTo>
                    <a:pt x="2263610" y="496798"/>
                  </a:lnTo>
                  <a:lnTo>
                    <a:pt x="2263610" y="342150"/>
                  </a:lnTo>
                  <a:lnTo>
                    <a:pt x="2307729" y="361556"/>
                  </a:lnTo>
                  <a:lnTo>
                    <a:pt x="2330310" y="404393"/>
                  </a:lnTo>
                  <a:lnTo>
                    <a:pt x="2330399" y="427177"/>
                  </a:lnTo>
                  <a:lnTo>
                    <a:pt x="2330399" y="298754"/>
                  </a:lnTo>
                  <a:lnTo>
                    <a:pt x="2307094" y="287058"/>
                  </a:lnTo>
                  <a:lnTo>
                    <a:pt x="2263610" y="273989"/>
                  </a:lnTo>
                  <a:lnTo>
                    <a:pt x="2263610" y="260718"/>
                  </a:lnTo>
                  <a:lnTo>
                    <a:pt x="2263610" y="97612"/>
                  </a:lnTo>
                  <a:lnTo>
                    <a:pt x="2269426" y="98831"/>
                  </a:lnTo>
                  <a:lnTo>
                    <a:pt x="2316746" y="132981"/>
                  </a:lnTo>
                  <a:lnTo>
                    <a:pt x="2331148" y="175691"/>
                  </a:lnTo>
                  <a:lnTo>
                    <a:pt x="2404503" y="173570"/>
                  </a:lnTo>
                  <a:close/>
                </a:path>
              </a:pathLst>
            </a:custGeom>
            <a:solidFill>
              <a:srgbClr val="F1A30D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40" name="object 22">
              <a:extLst>
                <a:ext uri="{FF2B5EF4-FFF2-40B4-BE49-F238E27FC236}">
                  <a16:creationId xmlns:a16="http://schemas.microsoft.com/office/drawing/2014/main" xmlns="" id="{140C6804-790E-4ABB-AA71-612FEF52B0A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40880" y="4017263"/>
              <a:ext cx="518159" cy="891539"/>
            </a:xfrm>
            <a:prstGeom prst="rect">
              <a:avLst/>
            </a:prstGeom>
          </p:spPr>
        </p:pic>
      </p:grpSp>
      <p:sp>
        <p:nvSpPr>
          <p:cNvPr id="41" name="object 23">
            <a:extLst>
              <a:ext uri="{FF2B5EF4-FFF2-40B4-BE49-F238E27FC236}">
                <a16:creationId xmlns:a16="http://schemas.microsoft.com/office/drawing/2014/main" xmlns="" id="{94832358-32BA-46DA-A6D4-D57B83DE31E8}"/>
              </a:ext>
            </a:extLst>
          </p:cNvPr>
          <p:cNvSpPr txBox="1"/>
          <p:nvPr/>
        </p:nvSpPr>
        <p:spPr>
          <a:xfrm>
            <a:off x="7392232" y="3727774"/>
            <a:ext cx="17164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 latinLnBrk="0">
              <a:spcBef>
                <a:spcPts val="100"/>
              </a:spcBef>
            </a:pPr>
            <a:r>
              <a:rPr sz="2400" b="1" spc="-5" dirty="0">
                <a:solidFill>
                  <a:prstClr val="black"/>
                </a:solidFill>
                <a:cs typeface="Arial"/>
              </a:rPr>
              <a:t>Beautiful</a:t>
            </a:r>
            <a:r>
              <a:rPr sz="2400" b="1" spc="-85" dirty="0">
                <a:solidFill>
                  <a:prstClr val="black"/>
                </a:solidFill>
                <a:cs typeface="Arial"/>
              </a:rPr>
              <a:t> </a:t>
            </a:r>
            <a:r>
              <a:rPr sz="2400" b="1" spc="-5" dirty="0">
                <a:solidFill>
                  <a:prstClr val="black"/>
                </a:solidFill>
                <a:cs typeface="Arial"/>
              </a:rPr>
              <a:t>UI</a:t>
            </a:r>
            <a:endParaRPr sz="2400" dirty="0">
              <a:solidFill>
                <a:prstClr val="black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3321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>
            <a:extLst>
              <a:ext uri="{FF2B5EF4-FFF2-40B4-BE49-F238E27FC236}">
                <a16:creationId xmlns:a16="http://schemas.microsoft.com/office/drawing/2014/main" xmlns="" id="{016E9F83-DE20-4A79-931C-D5DBFAB8F708}"/>
              </a:ext>
            </a:extLst>
          </p:cNvPr>
          <p:cNvGrpSpPr/>
          <p:nvPr/>
        </p:nvGrpSpPr>
        <p:grpSpPr>
          <a:xfrm>
            <a:off x="3333556" y="1366730"/>
            <a:ext cx="3842385" cy="3587115"/>
            <a:chOff x="4174904" y="2051429"/>
            <a:chExt cx="3842385" cy="3587115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xmlns="" id="{1D2A9FC2-838B-4198-90B2-0FB0BFDBED8D}"/>
                </a:ext>
              </a:extLst>
            </p:cNvPr>
            <p:cNvSpPr/>
            <p:nvPr/>
          </p:nvSpPr>
          <p:spPr>
            <a:xfrm>
              <a:off x="4279927" y="2095503"/>
              <a:ext cx="1750060" cy="1628775"/>
            </a:xfrm>
            <a:custGeom>
              <a:avLst/>
              <a:gdLst/>
              <a:ahLst/>
              <a:cxnLst/>
              <a:rect l="l" t="t" r="r" b="b"/>
              <a:pathLst>
                <a:path w="1750060" h="1628775">
                  <a:moveTo>
                    <a:pt x="0" y="1359319"/>
                  </a:moveTo>
                  <a:lnTo>
                    <a:pt x="12907" y="1311740"/>
                  </a:lnTo>
                  <a:lnTo>
                    <a:pt x="27026" y="1264750"/>
                  </a:lnTo>
                  <a:lnTo>
                    <a:pt x="42335" y="1218365"/>
                  </a:lnTo>
                  <a:lnTo>
                    <a:pt x="58817" y="1172599"/>
                  </a:lnTo>
                  <a:lnTo>
                    <a:pt x="76451" y="1127468"/>
                  </a:lnTo>
                  <a:lnTo>
                    <a:pt x="95218" y="1082987"/>
                  </a:lnTo>
                  <a:lnTo>
                    <a:pt x="115098" y="1039171"/>
                  </a:lnTo>
                  <a:lnTo>
                    <a:pt x="136071" y="996035"/>
                  </a:lnTo>
                  <a:lnTo>
                    <a:pt x="158119" y="953594"/>
                  </a:lnTo>
                  <a:lnTo>
                    <a:pt x="181221" y="911864"/>
                  </a:lnTo>
                  <a:lnTo>
                    <a:pt x="205359" y="870861"/>
                  </a:lnTo>
                  <a:lnTo>
                    <a:pt x="230512" y="830598"/>
                  </a:lnTo>
                  <a:lnTo>
                    <a:pt x="256661" y="791091"/>
                  </a:lnTo>
                  <a:lnTo>
                    <a:pt x="283787" y="752356"/>
                  </a:lnTo>
                  <a:lnTo>
                    <a:pt x="311869" y="714408"/>
                  </a:lnTo>
                  <a:lnTo>
                    <a:pt x="340889" y="677262"/>
                  </a:lnTo>
                  <a:lnTo>
                    <a:pt x="370827" y="640933"/>
                  </a:lnTo>
                  <a:lnTo>
                    <a:pt x="401664" y="605436"/>
                  </a:lnTo>
                  <a:lnTo>
                    <a:pt x="433379" y="570787"/>
                  </a:lnTo>
                  <a:lnTo>
                    <a:pt x="465953" y="537000"/>
                  </a:lnTo>
                  <a:lnTo>
                    <a:pt x="499368" y="504092"/>
                  </a:lnTo>
                  <a:lnTo>
                    <a:pt x="533602" y="472076"/>
                  </a:lnTo>
                  <a:lnTo>
                    <a:pt x="568637" y="440969"/>
                  </a:lnTo>
                  <a:lnTo>
                    <a:pt x="604454" y="410786"/>
                  </a:lnTo>
                  <a:lnTo>
                    <a:pt x="641032" y="381541"/>
                  </a:lnTo>
                  <a:lnTo>
                    <a:pt x="678352" y="353250"/>
                  </a:lnTo>
                  <a:lnTo>
                    <a:pt x="716395" y="325929"/>
                  </a:lnTo>
                  <a:lnTo>
                    <a:pt x="755141" y="299591"/>
                  </a:lnTo>
                  <a:lnTo>
                    <a:pt x="794570" y="274254"/>
                  </a:lnTo>
                  <a:lnTo>
                    <a:pt x="834664" y="249931"/>
                  </a:lnTo>
                  <a:lnTo>
                    <a:pt x="875402" y="226638"/>
                  </a:lnTo>
                  <a:lnTo>
                    <a:pt x="916765" y="204391"/>
                  </a:lnTo>
                  <a:lnTo>
                    <a:pt x="958733" y="183204"/>
                  </a:lnTo>
                  <a:lnTo>
                    <a:pt x="1001287" y="163092"/>
                  </a:lnTo>
                  <a:lnTo>
                    <a:pt x="1044407" y="144071"/>
                  </a:lnTo>
                  <a:lnTo>
                    <a:pt x="1088075" y="126157"/>
                  </a:lnTo>
                  <a:lnTo>
                    <a:pt x="1132269" y="109363"/>
                  </a:lnTo>
                  <a:lnTo>
                    <a:pt x="1176971" y="93706"/>
                  </a:lnTo>
                  <a:lnTo>
                    <a:pt x="1222162" y="79201"/>
                  </a:lnTo>
                  <a:lnTo>
                    <a:pt x="1267821" y="65862"/>
                  </a:lnTo>
                  <a:lnTo>
                    <a:pt x="1313930" y="53706"/>
                  </a:lnTo>
                  <a:lnTo>
                    <a:pt x="1360468" y="42747"/>
                  </a:lnTo>
                  <a:lnTo>
                    <a:pt x="1407416" y="33000"/>
                  </a:lnTo>
                  <a:lnTo>
                    <a:pt x="1454754" y="24481"/>
                  </a:lnTo>
                  <a:lnTo>
                    <a:pt x="1502464" y="17205"/>
                  </a:lnTo>
                  <a:lnTo>
                    <a:pt x="1550525" y="11187"/>
                  </a:lnTo>
                  <a:lnTo>
                    <a:pt x="1598918" y="6442"/>
                  </a:lnTo>
                  <a:lnTo>
                    <a:pt x="1647624" y="2986"/>
                  </a:lnTo>
                  <a:lnTo>
                    <a:pt x="1696622" y="833"/>
                  </a:lnTo>
                  <a:lnTo>
                    <a:pt x="1745894" y="0"/>
                  </a:lnTo>
                  <a:lnTo>
                    <a:pt x="1749577" y="1080223"/>
                  </a:lnTo>
                  <a:lnTo>
                    <a:pt x="1700155" y="1082058"/>
                  </a:lnTo>
                  <a:lnTo>
                    <a:pt x="1651495" y="1087159"/>
                  </a:lnTo>
                  <a:lnTo>
                    <a:pt x="1603721" y="1095430"/>
                  </a:lnTo>
                  <a:lnTo>
                    <a:pt x="1556955" y="1106777"/>
                  </a:lnTo>
                  <a:lnTo>
                    <a:pt x="1511321" y="1121102"/>
                  </a:lnTo>
                  <a:lnTo>
                    <a:pt x="1466941" y="1138310"/>
                  </a:lnTo>
                  <a:lnTo>
                    <a:pt x="1423938" y="1158305"/>
                  </a:lnTo>
                  <a:lnTo>
                    <a:pt x="1382436" y="1180991"/>
                  </a:lnTo>
                  <a:lnTo>
                    <a:pt x="1342557" y="1206273"/>
                  </a:lnTo>
                  <a:lnTo>
                    <a:pt x="1304424" y="1234055"/>
                  </a:lnTo>
                  <a:lnTo>
                    <a:pt x="1268161" y="1264241"/>
                  </a:lnTo>
                  <a:lnTo>
                    <a:pt x="1233890" y="1296735"/>
                  </a:lnTo>
                  <a:lnTo>
                    <a:pt x="1201734" y="1331441"/>
                  </a:lnTo>
                  <a:lnTo>
                    <a:pt x="1171817" y="1368264"/>
                  </a:lnTo>
                  <a:lnTo>
                    <a:pt x="1144260" y="1407107"/>
                  </a:lnTo>
                  <a:lnTo>
                    <a:pt x="1119188" y="1447875"/>
                  </a:lnTo>
                  <a:lnTo>
                    <a:pt x="1096723" y="1490472"/>
                  </a:lnTo>
                  <a:lnTo>
                    <a:pt x="1076988" y="1534803"/>
                  </a:lnTo>
                  <a:lnTo>
                    <a:pt x="1060106" y="1580770"/>
                  </a:lnTo>
                  <a:lnTo>
                    <a:pt x="1046200" y="1628279"/>
                  </a:lnTo>
                  <a:lnTo>
                    <a:pt x="0" y="1359319"/>
                  </a:lnTo>
                  <a:close/>
                </a:path>
              </a:pathLst>
            </a:custGeom>
            <a:ln w="76200">
              <a:solidFill>
                <a:srgbClr val="31ADB8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xmlns="" id="{40CA9E98-595E-4C6D-ABDE-4715D2CF47FE}"/>
                </a:ext>
              </a:extLst>
            </p:cNvPr>
            <p:cNvSpPr/>
            <p:nvPr/>
          </p:nvSpPr>
          <p:spPr>
            <a:xfrm>
              <a:off x="6128013" y="2089529"/>
              <a:ext cx="1752600" cy="1615440"/>
            </a:xfrm>
            <a:custGeom>
              <a:avLst/>
              <a:gdLst/>
              <a:ahLst/>
              <a:cxnLst/>
              <a:rect l="l" t="t" r="r" b="b"/>
              <a:pathLst>
                <a:path w="1752600" h="1615439">
                  <a:moveTo>
                    <a:pt x="0" y="0"/>
                  </a:moveTo>
                  <a:lnTo>
                    <a:pt x="48894" y="435"/>
                  </a:lnTo>
                  <a:lnTo>
                    <a:pt x="97532" y="2171"/>
                  </a:lnTo>
                  <a:lnTo>
                    <a:pt x="145894" y="5192"/>
                  </a:lnTo>
                  <a:lnTo>
                    <a:pt x="193961" y="9484"/>
                  </a:lnTo>
                  <a:lnTo>
                    <a:pt x="241714" y="15032"/>
                  </a:lnTo>
                  <a:lnTo>
                    <a:pt x="289133" y="21822"/>
                  </a:lnTo>
                  <a:lnTo>
                    <a:pt x="336199" y="29839"/>
                  </a:lnTo>
                  <a:lnTo>
                    <a:pt x="382893" y="39069"/>
                  </a:lnTo>
                  <a:lnTo>
                    <a:pt x="429195" y="49496"/>
                  </a:lnTo>
                  <a:lnTo>
                    <a:pt x="475086" y="61107"/>
                  </a:lnTo>
                  <a:lnTo>
                    <a:pt x="520547" y="73886"/>
                  </a:lnTo>
                  <a:lnTo>
                    <a:pt x="565559" y="87819"/>
                  </a:lnTo>
                  <a:lnTo>
                    <a:pt x="610102" y="102892"/>
                  </a:lnTo>
                  <a:lnTo>
                    <a:pt x="654157" y="119089"/>
                  </a:lnTo>
                  <a:lnTo>
                    <a:pt x="697705" y="136397"/>
                  </a:lnTo>
                  <a:lnTo>
                    <a:pt x="740727" y="154800"/>
                  </a:lnTo>
                  <a:lnTo>
                    <a:pt x="783202" y="174283"/>
                  </a:lnTo>
                  <a:lnTo>
                    <a:pt x="825112" y="194834"/>
                  </a:lnTo>
                  <a:lnTo>
                    <a:pt x="866438" y="216436"/>
                  </a:lnTo>
                  <a:lnTo>
                    <a:pt x="907160" y="239074"/>
                  </a:lnTo>
                  <a:lnTo>
                    <a:pt x="947259" y="262736"/>
                  </a:lnTo>
                  <a:lnTo>
                    <a:pt x="986716" y="287405"/>
                  </a:lnTo>
                  <a:lnTo>
                    <a:pt x="1025512" y="313068"/>
                  </a:lnTo>
                  <a:lnTo>
                    <a:pt x="1063626" y="339709"/>
                  </a:lnTo>
                  <a:lnTo>
                    <a:pt x="1101040" y="367314"/>
                  </a:lnTo>
                  <a:lnTo>
                    <a:pt x="1137735" y="395868"/>
                  </a:lnTo>
                  <a:lnTo>
                    <a:pt x="1173691" y="425357"/>
                  </a:lnTo>
                  <a:lnTo>
                    <a:pt x="1208889" y="455767"/>
                  </a:lnTo>
                  <a:lnTo>
                    <a:pt x="1243310" y="487081"/>
                  </a:lnTo>
                  <a:lnTo>
                    <a:pt x="1276934" y="519287"/>
                  </a:lnTo>
                  <a:lnTo>
                    <a:pt x="1309743" y="552369"/>
                  </a:lnTo>
                  <a:lnTo>
                    <a:pt x="1341716" y="586313"/>
                  </a:lnTo>
                  <a:lnTo>
                    <a:pt x="1372835" y="621104"/>
                  </a:lnTo>
                  <a:lnTo>
                    <a:pt x="1403080" y="656727"/>
                  </a:lnTo>
                  <a:lnTo>
                    <a:pt x="1432432" y="693168"/>
                  </a:lnTo>
                  <a:lnTo>
                    <a:pt x="1460871" y="730413"/>
                  </a:lnTo>
                  <a:lnTo>
                    <a:pt x="1488380" y="768446"/>
                  </a:lnTo>
                  <a:lnTo>
                    <a:pt x="1514937" y="807253"/>
                  </a:lnTo>
                  <a:lnTo>
                    <a:pt x="1540524" y="846819"/>
                  </a:lnTo>
                  <a:lnTo>
                    <a:pt x="1565121" y="887130"/>
                  </a:lnTo>
                  <a:lnTo>
                    <a:pt x="1588710" y="928171"/>
                  </a:lnTo>
                  <a:lnTo>
                    <a:pt x="1611271" y="969928"/>
                  </a:lnTo>
                  <a:lnTo>
                    <a:pt x="1632785" y="1012386"/>
                  </a:lnTo>
                  <a:lnTo>
                    <a:pt x="1653232" y="1055530"/>
                  </a:lnTo>
                  <a:lnTo>
                    <a:pt x="1672593" y="1099345"/>
                  </a:lnTo>
                  <a:lnTo>
                    <a:pt x="1690849" y="1143818"/>
                  </a:lnTo>
                  <a:lnTo>
                    <a:pt x="1707980" y="1188933"/>
                  </a:lnTo>
                  <a:lnTo>
                    <a:pt x="1723968" y="1234677"/>
                  </a:lnTo>
                  <a:lnTo>
                    <a:pt x="1738792" y="1281033"/>
                  </a:lnTo>
                  <a:lnTo>
                    <a:pt x="1752434" y="1327988"/>
                  </a:lnTo>
                  <a:lnTo>
                    <a:pt x="712317" y="1615147"/>
                  </a:lnTo>
                  <a:lnTo>
                    <a:pt x="697656" y="1568210"/>
                  </a:lnTo>
                  <a:lnTo>
                    <a:pt x="680084" y="1522838"/>
                  </a:lnTo>
                  <a:lnTo>
                    <a:pt x="659724" y="1479125"/>
                  </a:lnTo>
                  <a:lnTo>
                    <a:pt x="636697" y="1437161"/>
                  </a:lnTo>
                  <a:lnTo>
                    <a:pt x="611124" y="1397040"/>
                  </a:lnTo>
                  <a:lnTo>
                    <a:pt x="583128" y="1358854"/>
                  </a:lnTo>
                  <a:lnTo>
                    <a:pt x="552830" y="1322695"/>
                  </a:lnTo>
                  <a:lnTo>
                    <a:pt x="520351" y="1288654"/>
                  </a:lnTo>
                  <a:lnTo>
                    <a:pt x="485814" y="1256825"/>
                  </a:lnTo>
                  <a:lnTo>
                    <a:pt x="449340" y="1227299"/>
                  </a:lnTo>
                  <a:lnTo>
                    <a:pt x="411050" y="1200169"/>
                  </a:lnTo>
                  <a:lnTo>
                    <a:pt x="371067" y="1175526"/>
                  </a:lnTo>
                  <a:lnTo>
                    <a:pt x="329511" y="1153463"/>
                  </a:lnTo>
                  <a:lnTo>
                    <a:pt x="286505" y="1134072"/>
                  </a:lnTo>
                  <a:lnTo>
                    <a:pt x="242171" y="1117446"/>
                  </a:lnTo>
                  <a:lnTo>
                    <a:pt x="196629" y="1103676"/>
                  </a:lnTo>
                  <a:lnTo>
                    <a:pt x="150002" y="1092855"/>
                  </a:lnTo>
                  <a:lnTo>
                    <a:pt x="102411" y="1085074"/>
                  </a:lnTo>
                  <a:lnTo>
                    <a:pt x="53979" y="1080427"/>
                  </a:lnTo>
                  <a:lnTo>
                    <a:pt x="4826" y="1079004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rgbClr val="F1A30D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xmlns="" id="{1B1F1BB8-15C8-41FE-9667-31EF29695BF9}"/>
                </a:ext>
              </a:extLst>
            </p:cNvPr>
            <p:cNvSpPr/>
            <p:nvPr/>
          </p:nvSpPr>
          <p:spPr>
            <a:xfrm>
              <a:off x="6505972" y="3519742"/>
              <a:ext cx="1473200" cy="2080895"/>
            </a:xfrm>
            <a:custGeom>
              <a:avLst/>
              <a:gdLst/>
              <a:ahLst/>
              <a:cxnLst/>
              <a:rect l="l" t="t" r="r" b="b"/>
              <a:pathLst>
                <a:path w="1473200" h="2080895">
                  <a:moveTo>
                    <a:pt x="1409700" y="0"/>
                  </a:moveTo>
                  <a:lnTo>
                    <a:pt x="368427" y="282892"/>
                  </a:lnTo>
                  <a:lnTo>
                    <a:pt x="379657" y="330392"/>
                  </a:lnTo>
                  <a:lnTo>
                    <a:pt x="387634" y="378000"/>
                  </a:lnTo>
                  <a:lnTo>
                    <a:pt x="392416" y="425581"/>
                  </a:lnTo>
                  <a:lnTo>
                    <a:pt x="394062" y="472999"/>
                  </a:lnTo>
                  <a:lnTo>
                    <a:pt x="392633" y="520119"/>
                  </a:lnTo>
                  <a:lnTo>
                    <a:pt x="388187" y="566806"/>
                  </a:lnTo>
                  <a:lnTo>
                    <a:pt x="380785" y="612923"/>
                  </a:lnTo>
                  <a:lnTo>
                    <a:pt x="370485" y="658335"/>
                  </a:lnTo>
                  <a:lnTo>
                    <a:pt x="357348" y="702906"/>
                  </a:lnTo>
                  <a:lnTo>
                    <a:pt x="341432" y="746501"/>
                  </a:lnTo>
                  <a:lnTo>
                    <a:pt x="322797" y="788985"/>
                  </a:lnTo>
                  <a:lnTo>
                    <a:pt x="301503" y="830221"/>
                  </a:lnTo>
                  <a:lnTo>
                    <a:pt x="277609" y="870075"/>
                  </a:lnTo>
                  <a:lnTo>
                    <a:pt x="251174" y="908409"/>
                  </a:lnTo>
                  <a:lnTo>
                    <a:pt x="222259" y="945090"/>
                  </a:lnTo>
                  <a:lnTo>
                    <a:pt x="190922" y="979981"/>
                  </a:lnTo>
                  <a:lnTo>
                    <a:pt x="157224" y="1012947"/>
                  </a:lnTo>
                  <a:lnTo>
                    <a:pt x="121223" y="1043851"/>
                  </a:lnTo>
                  <a:lnTo>
                    <a:pt x="82979" y="1072560"/>
                  </a:lnTo>
                  <a:lnTo>
                    <a:pt x="42551" y="1098936"/>
                  </a:lnTo>
                  <a:lnTo>
                    <a:pt x="0" y="1122845"/>
                  </a:lnTo>
                  <a:lnTo>
                    <a:pt x="497141" y="2080514"/>
                  </a:lnTo>
                  <a:lnTo>
                    <a:pt x="540329" y="2057355"/>
                  </a:lnTo>
                  <a:lnTo>
                    <a:pt x="582674" y="2033167"/>
                  </a:lnTo>
                  <a:lnTo>
                    <a:pt x="624165" y="2007971"/>
                  </a:lnTo>
                  <a:lnTo>
                    <a:pt x="664793" y="1981790"/>
                  </a:lnTo>
                  <a:lnTo>
                    <a:pt x="704548" y="1954646"/>
                  </a:lnTo>
                  <a:lnTo>
                    <a:pt x="743421" y="1926561"/>
                  </a:lnTo>
                  <a:lnTo>
                    <a:pt x="781401" y="1897557"/>
                  </a:lnTo>
                  <a:lnTo>
                    <a:pt x="818479" y="1867656"/>
                  </a:lnTo>
                  <a:lnTo>
                    <a:pt x="854646" y="1836881"/>
                  </a:lnTo>
                  <a:lnTo>
                    <a:pt x="889891" y="1805253"/>
                  </a:lnTo>
                  <a:lnTo>
                    <a:pt x="924206" y="1772795"/>
                  </a:lnTo>
                  <a:lnTo>
                    <a:pt x="957579" y="1739528"/>
                  </a:lnTo>
                  <a:lnTo>
                    <a:pt x="990002" y="1705475"/>
                  </a:lnTo>
                  <a:lnTo>
                    <a:pt x="1021465" y="1670658"/>
                  </a:lnTo>
                  <a:lnTo>
                    <a:pt x="1051958" y="1635099"/>
                  </a:lnTo>
                  <a:lnTo>
                    <a:pt x="1081472" y="1598821"/>
                  </a:lnTo>
                  <a:lnTo>
                    <a:pt x="1109996" y="1561844"/>
                  </a:lnTo>
                  <a:lnTo>
                    <a:pt x="1137521" y="1524192"/>
                  </a:lnTo>
                  <a:lnTo>
                    <a:pt x="1164038" y="1485887"/>
                  </a:lnTo>
                  <a:lnTo>
                    <a:pt x="1189536" y="1446950"/>
                  </a:lnTo>
                  <a:lnTo>
                    <a:pt x="1214006" y="1407404"/>
                  </a:lnTo>
                  <a:lnTo>
                    <a:pt x="1237438" y="1367271"/>
                  </a:lnTo>
                  <a:lnTo>
                    <a:pt x="1259823" y="1326573"/>
                  </a:lnTo>
                  <a:lnTo>
                    <a:pt x="1281150" y="1285332"/>
                  </a:lnTo>
                  <a:lnTo>
                    <a:pt x="1301411" y="1243570"/>
                  </a:lnTo>
                  <a:lnTo>
                    <a:pt x="1320595" y="1201310"/>
                  </a:lnTo>
                  <a:lnTo>
                    <a:pt x="1338692" y="1158573"/>
                  </a:lnTo>
                  <a:lnTo>
                    <a:pt x="1355694" y="1115382"/>
                  </a:lnTo>
                  <a:lnTo>
                    <a:pt x="1371590" y="1071759"/>
                  </a:lnTo>
                  <a:lnTo>
                    <a:pt x="1386370" y="1027725"/>
                  </a:lnTo>
                  <a:lnTo>
                    <a:pt x="1400026" y="983304"/>
                  </a:lnTo>
                  <a:lnTo>
                    <a:pt x="1412546" y="938516"/>
                  </a:lnTo>
                  <a:lnTo>
                    <a:pt x="1423922" y="893385"/>
                  </a:lnTo>
                  <a:lnTo>
                    <a:pt x="1434144" y="847932"/>
                  </a:lnTo>
                  <a:lnTo>
                    <a:pt x="1443202" y="802180"/>
                  </a:lnTo>
                  <a:lnTo>
                    <a:pt x="1451086" y="756150"/>
                  </a:lnTo>
                  <a:lnTo>
                    <a:pt x="1457787" y="709865"/>
                  </a:lnTo>
                  <a:lnTo>
                    <a:pt x="1463295" y="663347"/>
                  </a:lnTo>
                  <a:lnTo>
                    <a:pt x="1467600" y="616618"/>
                  </a:lnTo>
                  <a:lnTo>
                    <a:pt x="1470692" y="569700"/>
                  </a:lnTo>
                  <a:lnTo>
                    <a:pt x="1472563" y="522615"/>
                  </a:lnTo>
                  <a:lnTo>
                    <a:pt x="1473201" y="475385"/>
                  </a:lnTo>
                  <a:lnTo>
                    <a:pt x="1472598" y="428033"/>
                  </a:lnTo>
                  <a:lnTo>
                    <a:pt x="1470744" y="380581"/>
                  </a:lnTo>
                  <a:lnTo>
                    <a:pt x="1467629" y="333050"/>
                  </a:lnTo>
                  <a:lnTo>
                    <a:pt x="1463243" y="285463"/>
                  </a:lnTo>
                  <a:lnTo>
                    <a:pt x="1457576" y="237842"/>
                  </a:lnTo>
                  <a:lnTo>
                    <a:pt x="1450620" y="190209"/>
                  </a:lnTo>
                  <a:lnTo>
                    <a:pt x="1442364" y="142586"/>
                  </a:lnTo>
                  <a:lnTo>
                    <a:pt x="1432798" y="94995"/>
                  </a:lnTo>
                  <a:lnTo>
                    <a:pt x="1421913" y="47459"/>
                  </a:lnTo>
                  <a:lnTo>
                    <a:pt x="14097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xmlns="" id="{705580B4-EA31-478F-BE31-D803AACBA062}"/>
                </a:ext>
              </a:extLst>
            </p:cNvPr>
            <p:cNvSpPr/>
            <p:nvPr/>
          </p:nvSpPr>
          <p:spPr>
            <a:xfrm>
              <a:off x="6505972" y="3519742"/>
              <a:ext cx="1473200" cy="2080895"/>
            </a:xfrm>
            <a:custGeom>
              <a:avLst/>
              <a:gdLst/>
              <a:ahLst/>
              <a:cxnLst/>
              <a:rect l="l" t="t" r="r" b="b"/>
              <a:pathLst>
                <a:path w="1473200" h="2080895">
                  <a:moveTo>
                    <a:pt x="1409700" y="0"/>
                  </a:moveTo>
                  <a:lnTo>
                    <a:pt x="1421913" y="47459"/>
                  </a:lnTo>
                  <a:lnTo>
                    <a:pt x="1432798" y="94995"/>
                  </a:lnTo>
                  <a:lnTo>
                    <a:pt x="1442364" y="142586"/>
                  </a:lnTo>
                  <a:lnTo>
                    <a:pt x="1450620" y="190209"/>
                  </a:lnTo>
                  <a:lnTo>
                    <a:pt x="1457576" y="237842"/>
                  </a:lnTo>
                  <a:lnTo>
                    <a:pt x="1463243" y="285463"/>
                  </a:lnTo>
                  <a:lnTo>
                    <a:pt x="1467629" y="333050"/>
                  </a:lnTo>
                  <a:lnTo>
                    <a:pt x="1470744" y="380581"/>
                  </a:lnTo>
                  <a:lnTo>
                    <a:pt x="1472598" y="428033"/>
                  </a:lnTo>
                  <a:lnTo>
                    <a:pt x="1473201" y="475385"/>
                  </a:lnTo>
                  <a:lnTo>
                    <a:pt x="1472563" y="522615"/>
                  </a:lnTo>
                  <a:lnTo>
                    <a:pt x="1470692" y="569700"/>
                  </a:lnTo>
                  <a:lnTo>
                    <a:pt x="1467600" y="616618"/>
                  </a:lnTo>
                  <a:lnTo>
                    <a:pt x="1463295" y="663347"/>
                  </a:lnTo>
                  <a:lnTo>
                    <a:pt x="1457787" y="709865"/>
                  </a:lnTo>
                  <a:lnTo>
                    <a:pt x="1451086" y="756150"/>
                  </a:lnTo>
                  <a:lnTo>
                    <a:pt x="1443202" y="802180"/>
                  </a:lnTo>
                  <a:lnTo>
                    <a:pt x="1434144" y="847932"/>
                  </a:lnTo>
                  <a:lnTo>
                    <a:pt x="1423922" y="893385"/>
                  </a:lnTo>
                  <a:lnTo>
                    <a:pt x="1412546" y="938516"/>
                  </a:lnTo>
                  <a:lnTo>
                    <a:pt x="1400026" y="983304"/>
                  </a:lnTo>
                  <a:lnTo>
                    <a:pt x="1386370" y="1027725"/>
                  </a:lnTo>
                  <a:lnTo>
                    <a:pt x="1371590" y="1071759"/>
                  </a:lnTo>
                  <a:lnTo>
                    <a:pt x="1355694" y="1115382"/>
                  </a:lnTo>
                  <a:lnTo>
                    <a:pt x="1338692" y="1158573"/>
                  </a:lnTo>
                  <a:lnTo>
                    <a:pt x="1320595" y="1201310"/>
                  </a:lnTo>
                  <a:lnTo>
                    <a:pt x="1301411" y="1243570"/>
                  </a:lnTo>
                  <a:lnTo>
                    <a:pt x="1281150" y="1285332"/>
                  </a:lnTo>
                  <a:lnTo>
                    <a:pt x="1259823" y="1326573"/>
                  </a:lnTo>
                  <a:lnTo>
                    <a:pt x="1237438" y="1367271"/>
                  </a:lnTo>
                  <a:lnTo>
                    <a:pt x="1214006" y="1407404"/>
                  </a:lnTo>
                  <a:lnTo>
                    <a:pt x="1189536" y="1446950"/>
                  </a:lnTo>
                  <a:lnTo>
                    <a:pt x="1164038" y="1485887"/>
                  </a:lnTo>
                  <a:lnTo>
                    <a:pt x="1137521" y="1524192"/>
                  </a:lnTo>
                  <a:lnTo>
                    <a:pt x="1109996" y="1561844"/>
                  </a:lnTo>
                  <a:lnTo>
                    <a:pt x="1081472" y="1598821"/>
                  </a:lnTo>
                  <a:lnTo>
                    <a:pt x="1051958" y="1635099"/>
                  </a:lnTo>
                  <a:lnTo>
                    <a:pt x="1021465" y="1670658"/>
                  </a:lnTo>
                  <a:lnTo>
                    <a:pt x="990002" y="1705475"/>
                  </a:lnTo>
                  <a:lnTo>
                    <a:pt x="957579" y="1739528"/>
                  </a:lnTo>
                  <a:lnTo>
                    <a:pt x="924206" y="1772795"/>
                  </a:lnTo>
                  <a:lnTo>
                    <a:pt x="889891" y="1805253"/>
                  </a:lnTo>
                  <a:lnTo>
                    <a:pt x="854646" y="1836881"/>
                  </a:lnTo>
                  <a:lnTo>
                    <a:pt x="818479" y="1867656"/>
                  </a:lnTo>
                  <a:lnTo>
                    <a:pt x="781401" y="1897557"/>
                  </a:lnTo>
                  <a:lnTo>
                    <a:pt x="743421" y="1926561"/>
                  </a:lnTo>
                  <a:lnTo>
                    <a:pt x="704548" y="1954646"/>
                  </a:lnTo>
                  <a:lnTo>
                    <a:pt x="664793" y="1981790"/>
                  </a:lnTo>
                  <a:lnTo>
                    <a:pt x="624165" y="2007971"/>
                  </a:lnTo>
                  <a:lnTo>
                    <a:pt x="582674" y="2033167"/>
                  </a:lnTo>
                  <a:lnTo>
                    <a:pt x="540329" y="2057355"/>
                  </a:lnTo>
                  <a:lnTo>
                    <a:pt x="497141" y="2080514"/>
                  </a:lnTo>
                  <a:lnTo>
                    <a:pt x="0" y="1122845"/>
                  </a:lnTo>
                  <a:lnTo>
                    <a:pt x="42551" y="1098936"/>
                  </a:lnTo>
                  <a:lnTo>
                    <a:pt x="82979" y="1072560"/>
                  </a:lnTo>
                  <a:lnTo>
                    <a:pt x="121223" y="1043851"/>
                  </a:lnTo>
                  <a:lnTo>
                    <a:pt x="157224" y="1012947"/>
                  </a:lnTo>
                  <a:lnTo>
                    <a:pt x="190922" y="979981"/>
                  </a:lnTo>
                  <a:lnTo>
                    <a:pt x="222259" y="945090"/>
                  </a:lnTo>
                  <a:lnTo>
                    <a:pt x="251174" y="908409"/>
                  </a:lnTo>
                  <a:lnTo>
                    <a:pt x="277609" y="870075"/>
                  </a:lnTo>
                  <a:lnTo>
                    <a:pt x="301503" y="830221"/>
                  </a:lnTo>
                  <a:lnTo>
                    <a:pt x="322797" y="788985"/>
                  </a:lnTo>
                  <a:lnTo>
                    <a:pt x="341432" y="746501"/>
                  </a:lnTo>
                  <a:lnTo>
                    <a:pt x="357348" y="702906"/>
                  </a:lnTo>
                  <a:lnTo>
                    <a:pt x="370485" y="658335"/>
                  </a:lnTo>
                  <a:lnTo>
                    <a:pt x="380785" y="612923"/>
                  </a:lnTo>
                  <a:lnTo>
                    <a:pt x="388187" y="566806"/>
                  </a:lnTo>
                  <a:lnTo>
                    <a:pt x="392633" y="520119"/>
                  </a:lnTo>
                  <a:lnTo>
                    <a:pt x="394062" y="472999"/>
                  </a:lnTo>
                  <a:lnTo>
                    <a:pt x="392416" y="425581"/>
                  </a:lnTo>
                  <a:lnTo>
                    <a:pt x="387634" y="378000"/>
                  </a:lnTo>
                  <a:lnTo>
                    <a:pt x="379657" y="330392"/>
                  </a:lnTo>
                  <a:lnTo>
                    <a:pt x="368427" y="282892"/>
                  </a:lnTo>
                  <a:lnTo>
                    <a:pt x="1409700" y="0"/>
                  </a:lnTo>
                  <a:close/>
                </a:path>
              </a:pathLst>
            </a:custGeom>
            <a:ln w="76200">
              <a:solidFill>
                <a:srgbClr val="31ADB8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8">
              <a:extLst>
                <a:ext uri="{FF2B5EF4-FFF2-40B4-BE49-F238E27FC236}">
                  <a16:creationId xmlns:a16="http://schemas.microsoft.com/office/drawing/2014/main" xmlns="" id="{58826303-6B7B-4A5D-9B5E-A2D698D104B5}"/>
                </a:ext>
              </a:extLst>
            </p:cNvPr>
            <p:cNvSpPr/>
            <p:nvPr/>
          </p:nvSpPr>
          <p:spPr>
            <a:xfrm>
              <a:off x="4213004" y="3568587"/>
              <a:ext cx="1450975" cy="2031364"/>
            </a:xfrm>
            <a:custGeom>
              <a:avLst/>
              <a:gdLst/>
              <a:ahLst/>
              <a:cxnLst/>
              <a:rect l="l" t="t" r="r" b="b"/>
              <a:pathLst>
                <a:path w="1450975" h="2031364">
                  <a:moveTo>
                    <a:pt x="58186" y="0"/>
                  </a:moveTo>
                  <a:lnTo>
                    <a:pt x="46472" y="47706"/>
                  </a:lnTo>
                  <a:lnTo>
                    <a:pt x="36094" y="95485"/>
                  </a:lnTo>
                  <a:lnTo>
                    <a:pt x="27041" y="143313"/>
                  </a:lnTo>
                  <a:lnTo>
                    <a:pt x="19306" y="191169"/>
                  </a:lnTo>
                  <a:lnTo>
                    <a:pt x="12877" y="239029"/>
                  </a:lnTo>
                  <a:lnTo>
                    <a:pt x="7745" y="286870"/>
                  </a:lnTo>
                  <a:lnTo>
                    <a:pt x="3901" y="334671"/>
                  </a:lnTo>
                  <a:lnTo>
                    <a:pt x="1335" y="382409"/>
                  </a:lnTo>
                  <a:lnTo>
                    <a:pt x="38" y="430061"/>
                  </a:lnTo>
                  <a:lnTo>
                    <a:pt x="0" y="477604"/>
                  </a:lnTo>
                  <a:lnTo>
                    <a:pt x="1210" y="525017"/>
                  </a:lnTo>
                  <a:lnTo>
                    <a:pt x="3661" y="572276"/>
                  </a:lnTo>
                  <a:lnTo>
                    <a:pt x="7342" y="619358"/>
                  </a:lnTo>
                  <a:lnTo>
                    <a:pt x="12244" y="666243"/>
                  </a:lnTo>
                  <a:lnTo>
                    <a:pt x="18356" y="712905"/>
                  </a:lnTo>
                  <a:lnTo>
                    <a:pt x="25670" y="759324"/>
                  </a:lnTo>
                  <a:lnTo>
                    <a:pt x="34176" y="805477"/>
                  </a:lnTo>
                  <a:lnTo>
                    <a:pt x="43864" y="851341"/>
                  </a:lnTo>
                  <a:lnTo>
                    <a:pt x="54725" y="896893"/>
                  </a:lnTo>
                  <a:lnTo>
                    <a:pt x="66749" y="942111"/>
                  </a:lnTo>
                  <a:lnTo>
                    <a:pt x="79927" y="986973"/>
                  </a:lnTo>
                  <a:lnTo>
                    <a:pt x="94248" y="1031455"/>
                  </a:lnTo>
                  <a:lnTo>
                    <a:pt x="109704" y="1075535"/>
                  </a:lnTo>
                  <a:lnTo>
                    <a:pt x="126285" y="1119191"/>
                  </a:lnTo>
                  <a:lnTo>
                    <a:pt x="143980" y="1162400"/>
                  </a:lnTo>
                  <a:lnTo>
                    <a:pt x="162782" y="1205140"/>
                  </a:lnTo>
                  <a:lnTo>
                    <a:pt x="182680" y="1247388"/>
                  </a:lnTo>
                  <a:lnTo>
                    <a:pt x="203664" y="1289120"/>
                  </a:lnTo>
                  <a:lnTo>
                    <a:pt x="225724" y="1330316"/>
                  </a:lnTo>
                  <a:lnTo>
                    <a:pt x="248853" y="1370952"/>
                  </a:lnTo>
                  <a:lnTo>
                    <a:pt x="273039" y="1411006"/>
                  </a:lnTo>
                  <a:lnTo>
                    <a:pt x="298273" y="1450454"/>
                  </a:lnTo>
                  <a:lnTo>
                    <a:pt x="324545" y="1489276"/>
                  </a:lnTo>
                  <a:lnTo>
                    <a:pt x="351847" y="1527447"/>
                  </a:lnTo>
                  <a:lnTo>
                    <a:pt x="380168" y="1564945"/>
                  </a:lnTo>
                  <a:lnTo>
                    <a:pt x="409499" y="1601749"/>
                  </a:lnTo>
                  <a:lnTo>
                    <a:pt x="439830" y="1637834"/>
                  </a:lnTo>
                  <a:lnTo>
                    <a:pt x="471151" y="1673180"/>
                  </a:lnTo>
                  <a:lnTo>
                    <a:pt x="503454" y="1707762"/>
                  </a:lnTo>
                  <a:lnTo>
                    <a:pt x="536729" y="1741559"/>
                  </a:lnTo>
                  <a:lnTo>
                    <a:pt x="570965" y="1774548"/>
                  </a:lnTo>
                  <a:lnTo>
                    <a:pt x="606153" y="1806707"/>
                  </a:lnTo>
                  <a:lnTo>
                    <a:pt x="642284" y="1838012"/>
                  </a:lnTo>
                  <a:lnTo>
                    <a:pt x="679349" y="1868441"/>
                  </a:lnTo>
                  <a:lnTo>
                    <a:pt x="717337" y="1897973"/>
                  </a:lnTo>
                  <a:lnTo>
                    <a:pt x="756239" y="1926583"/>
                  </a:lnTo>
                  <a:lnTo>
                    <a:pt x="796045" y="1954250"/>
                  </a:lnTo>
                  <a:lnTo>
                    <a:pt x="836746" y="1980951"/>
                  </a:lnTo>
                  <a:lnTo>
                    <a:pt x="878333" y="2006663"/>
                  </a:lnTo>
                  <a:lnTo>
                    <a:pt x="920795" y="2031364"/>
                  </a:lnTo>
                  <a:lnTo>
                    <a:pt x="1450779" y="1091476"/>
                  </a:lnTo>
                  <a:lnTo>
                    <a:pt x="1408585" y="1065781"/>
                  </a:lnTo>
                  <a:lnTo>
                    <a:pt x="1368637" y="1037620"/>
                  </a:lnTo>
                  <a:lnTo>
                    <a:pt x="1330995" y="1007136"/>
                  </a:lnTo>
                  <a:lnTo>
                    <a:pt x="1295721" y="974471"/>
                  </a:lnTo>
                  <a:lnTo>
                    <a:pt x="1262873" y="939767"/>
                  </a:lnTo>
                  <a:lnTo>
                    <a:pt x="1232514" y="903167"/>
                  </a:lnTo>
                  <a:lnTo>
                    <a:pt x="1204702" y="864813"/>
                  </a:lnTo>
                  <a:lnTo>
                    <a:pt x="1179499" y="824847"/>
                  </a:lnTo>
                  <a:lnTo>
                    <a:pt x="1156965" y="783411"/>
                  </a:lnTo>
                  <a:lnTo>
                    <a:pt x="1137160" y="740649"/>
                  </a:lnTo>
                  <a:lnTo>
                    <a:pt x="1120145" y="696702"/>
                  </a:lnTo>
                  <a:lnTo>
                    <a:pt x="1105980" y="651713"/>
                  </a:lnTo>
                  <a:lnTo>
                    <a:pt x="1094726" y="605824"/>
                  </a:lnTo>
                  <a:lnTo>
                    <a:pt x="1086443" y="559178"/>
                  </a:lnTo>
                  <a:lnTo>
                    <a:pt x="1081191" y="511916"/>
                  </a:lnTo>
                  <a:lnTo>
                    <a:pt x="1079032" y="464181"/>
                  </a:lnTo>
                  <a:lnTo>
                    <a:pt x="1080024" y="416116"/>
                  </a:lnTo>
                  <a:lnTo>
                    <a:pt x="1084229" y="367862"/>
                  </a:lnTo>
                  <a:lnTo>
                    <a:pt x="1091708" y="319563"/>
                  </a:lnTo>
                  <a:lnTo>
                    <a:pt x="1102519" y="271360"/>
                  </a:lnTo>
                  <a:lnTo>
                    <a:pt x="581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xmlns="" id="{8A3EDEE4-DE2D-4DF9-A8FA-F701963B91A8}"/>
                </a:ext>
              </a:extLst>
            </p:cNvPr>
            <p:cNvSpPr/>
            <p:nvPr/>
          </p:nvSpPr>
          <p:spPr>
            <a:xfrm>
              <a:off x="4213004" y="3568587"/>
              <a:ext cx="1450975" cy="2031364"/>
            </a:xfrm>
            <a:custGeom>
              <a:avLst/>
              <a:gdLst/>
              <a:ahLst/>
              <a:cxnLst/>
              <a:rect l="l" t="t" r="r" b="b"/>
              <a:pathLst>
                <a:path w="1450975" h="2031364">
                  <a:moveTo>
                    <a:pt x="920795" y="2031364"/>
                  </a:moveTo>
                  <a:lnTo>
                    <a:pt x="878333" y="2006663"/>
                  </a:lnTo>
                  <a:lnTo>
                    <a:pt x="836746" y="1980951"/>
                  </a:lnTo>
                  <a:lnTo>
                    <a:pt x="796045" y="1954250"/>
                  </a:lnTo>
                  <a:lnTo>
                    <a:pt x="756239" y="1926583"/>
                  </a:lnTo>
                  <a:lnTo>
                    <a:pt x="717337" y="1897973"/>
                  </a:lnTo>
                  <a:lnTo>
                    <a:pt x="679349" y="1868441"/>
                  </a:lnTo>
                  <a:lnTo>
                    <a:pt x="642284" y="1838012"/>
                  </a:lnTo>
                  <a:lnTo>
                    <a:pt x="606153" y="1806707"/>
                  </a:lnTo>
                  <a:lnTo>
                    <a:pt x="570965" y="1774548"/>
                  </a:lnTo>
                  <a:lnTo>
                    <a:pt x="536729" y="1741559"/>
                  </a:lnTo>
                  <a:lnTo>
                    <a:pt x="503454" y="1707762"/>
                  </a:lnTo>
                  <a:lnTo>
                    <a:pt x="471151" y="1673180"/>
                  </a:lnTo>
                  <a:lnTo>
                    <a:pt x="439830" y="1637834"/>
                  </a:lnTo>
                  <a:lnTo>
                    <a:pt x="409499" y="1601749"/>
                  </a:lnTo>
                  <a:lnTo>
                    <a:pt x="380168" y="1564945"/>
                  </a:lnTo>
                  <a:lnTo>
                    <a:pt x="351847" y="1527447"/>
                  </a:lnTo>
                  <a:lnTo>
                    <a:pt x="324545" y="1489276"/>
                  </a:lnTo>
                  <a:lnTo>
                    <a:pt x="298273" y="1450454"/>
                  </a:lnTo>
                  <a:lnTo>
                    <a:pt x="273039" y="1411006"/>
                  </a:lnTo>
                  <a:lnTo>
                    <a:pt x="248853" y="1370952"/>
                  </a:lnTo>
                  <a:lnTo>
                    <a:pt x="225724" y="1330316"/>
                  </a:lnTo>
                  <a:lnTo>
                    <a:pt x="203664" y="1289120"/>
                  </a:lnTo>
                  <a:lnTo>
                    <a:pt x="182680" y="1247388"/>
                  </a:lnTo>
                  <a:lnTo>
                    <a:pt x="162782" y="1205140"/>
                  </a:lnTo>
                  <a:lnTo>
                    <a:pt x="143980" y="1162400"/>
                  </a:lnTo>
                  <a:lnTo>
                    <a:pt x="126285" y="1119191"/>
                  </a:lnTo>
                  <a:lnTo>
                    <a:pt x="109704" y="1075535"/>
                  </a:lnTo>
                  <a:lnTo>
                    <a:pt x="94248" y="1031455"/>
                  </a:lnTo>
                  <a:lnTo>
                    <a:pt x="79927" y="986973"/>
                  </a:lnTo>
                  <a:lnTo>
                    <a:pt x="66749" y="942111"/>
                  </a:lnTo>
                  <a:lnTo>
                    <a:pt x="54725" y="896893"/>
                  </a:lnTo>
                  <a:lnTo>
                    <a:pt x="43864" y="851341"/>
                  </a:lnTo>
                  <a:lnTo>
                    <a:pt x="34176" y="805477"/>
                  </a:lnTo>
                  <a:lnTo>
                    <a:pt x="25670" y="759324"/>
                  </a:lnTo>
                  <a:lnTo>
                    <a:pt x="18356" y="712905"/>
                  </a:lnTo>
                  <a:lnTo>
                    <a:pt x="12244" y="666243"/>
                  </a:lnTo>
                  <a:lnTo>
                    <a:pt x="7342" y="619358"/>
                  </a:lnTo>
                  <a:lnTo>
                    <a:pt x="3661" y="572276"/>
                  </a:lnTo>
                  <a:lnTo>
                    <a:pt x="1210" y="525017"/>
                  </a:lnTo>
                  <a:lnTo>
                    <a:pt x="0" y="477604"/>
                  </a:lnTo>
                  <a:lnTo>
                    <a:pt x="38" y="430061"/>
                  </a:lnTo>
                  <a:lnTo>
                    <a:pt x="1335" y="382409"/>
                  </a:lnTo>
                  <a:lnTo>
                    <a:pt x="3901" y="334671"/>
                  </a:lnTo>
                  <a:lnTo>
                    <a:pt x="7745" y="286870"/>
                  </a:lnTo>
                  <a:lnTo>
                    <a:pt x="12877" y="239029"/>
                  </a:lnTo>
                  <a:lnTo>
                    <a:pt x="19306" y="191169"/>
                  </a:lnTo>
                  <a:lnTo>
                    <a:pt x="27041" y="143313"/>
                  </a:lnTo>
                  <a:lnTo>
                    <a:pt x="36094" y="95485"/>
                  </a:lnTo>
                  <a:lnTo>
                    <a:pt x="46472" y="47706"/>
                  </a:lnTo>
                  <a:lnTo>
                    <a:pt x="58186" y="0"/>
                  </a:lnTo>
                  <a:lnTo>
                    <a:pt x="1102519" y="271360"/>
                  </a:lnTo>
                  <a:lnTo>
                    <a:pt x="1091708" y="319563"/>
                  </a:lnTo>
                  <a:lnTo>
                    <a:pt x="1084229" y="367862"/>
                  </a:lnTo>
                  <a:lnTo>
                    <a:pt x="1080024" y="416116"/>
                  </a:lnTo>
                  <a:lnTo>
                    <a:pt x="1079032" y="464181"/>
                  </a:lnTo>
                  <a:lnTo>
                    <a:pt x="1081191" y="511916"/>
                  </a:lnTo>
                  <a:lnTo>
                    <a:pt x="1086443" y="559178"/>
                  </a:lnTo>
                  <a:lnTo>
                    <a:pt x="1094726" y="605824"/>
                  </a:lnTo>
                  <a:lnTo>
                    <a:pt x="1105980" y="651713"/>
                  </a:lnTo>
                  <a:lnTo>
                    <a:pt x="1120145" y="696702"/>
                  </a:lnTo>
                  <a:lnTo>
                    <a:pt x="1137160" y="740649"/>
                  </a:lnTo>
                  <a:lnTo>
                    <a:pt x="1156965" y="783411"/>
                  </a:lnTo>
                  <a:lnTo>
                    <a:pt x="1179499" y="824847"/>
                  </a:lnTo>
                  <a:lnTo>
                    <a:pt x="1204702" y="864813"/>
                  </a:lnTo>
                  <a:lnTo>
                    <a:pt x="1232514" y="903167"/>
                  </a:lnTo>
                  <a:lnTo>
                    <a:pt x="1262873" y="939767"/>
                  </a:lnTo>
                  <a:lnTo>
                    <a:pt x="1295721" y="974471"/>
                  </a:lnTo>
                  <a:lnTo>
                    <a:pt x="1330995" y="1007136"/>
                  </a:lnTo>
                  <a:lnTo>
                    <a:pt x="1368637" y="1037620"/>
                  </a:lnTo>
                  <a:lnTo>
                    <a:pt x="1408585" y="1065781"/>
                  </a:lnTo>
                  <a:lnTo>
                    <a:pt x="1450779" y="1091476"/>
                  </a:lnTo>
                  <a:lnTo>
                    <a:pt x="920795" y="2031364"/>
                  </a:lnTo>
                  <a:close/>
                </a:path>
              </a:pathLst>
            </a:custGeom>
            <a:ln w="76200">
              <a:solidFill>
                <a:srgbClr val="F1A30D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xmlns="" id="{C18335EF-9A6D-4584-A46E-3D1BE75F8ED0}"/>
                </a:ext>
              </a:extLst>
            </p:cNvPr>
            <p:cNvSpPr/>
            <p:nvPr/>
          </p:nvSpPr>
          <p:spPr>
            <a:xfrm>
              <a:off x="5484340" y="3395852"/>
              <a:ext cx="1195705" cy="2143760"/>
            </a:xfrm>
            <a:custGeom>
              <a:avLst/>
              <a:gdLst/>
              <a:ahLst/>
              <a:cxnLst/>
              <a:rect l="l" t="t" r="r" b="b"/>
              <a:pathLst>
                <a:path w="1195704" h="2143760">
                  <a:moveTo>
                    <a:pt x="597708" y="0"/>
                  </a:moveTo>
                  <a:lnTo>
                    <a:pt x="551854" y="1750"/>
                  </a:lnTo>
                  <a:lnTo>
                    <a:pt x="506217" y="7002"/>
                  </a:lnTo>
                  <a:lnTo>
                    <a:pt x="461016" y="15755"/>
                  </a:lnTo>
                  <a:lnTo>
                    <a:pt x="416467" y="28009"/>
                  </a:lnTo>
                  <a:lnTo>
                    <a:pt x="372788" y="43764"/>
                  </a:lnTo>
                  <a:lnTo>
                    <a:pt x="330197" y="63021"/>
                  </a:lnTo>
                  <a:lnTo>
                    <a:pt x="288911" y="85779"/>
                  </a:lnTo>
                  <a:lnTo>
                    <a:pt x="249148" y="112038"/>
                  </a:lnTo>
                  <a:lnTo>
                    <a:pt x="211125" y="141798"/>
                  </a:lnTo>
                  <a:lnTo>
                    <a:pt x="175059" y="175059"/>
                  </a:lnTo>
                  <a:lnTo>
                    <a:pt x="141798" y="211123"/>
                  </a:lnTo>
                  <a:lnTo>
                    <a:pt x="112038" y="249144"/>
                  </a:lnTo>
                  <a:lnTo>
                    <a:pt x="85779" y="288906"/>
                  </a:lnTo>
                  <a:lnTo>
                    <a:pt x="63021" y="330191"/>
                  </a:lnTo>
                  <a:lnTo>
                    <a:pt x="43764" y="372781"/>
                  </a:lnTo>
                  <a:lnTo>
                    <a:pt x="28009" y="416459"/>
                  </a:lnTo>
                  <a:lnTo>
                    <a:pt x="15755" y="461007"/>
                  </a:lnTo>
                  <a:lnTo>
                    <a:pt x="7002" y="506208"/>
                  </a:lnTo>
                  <a:lnTo>
                    <a:pt x="1750" y="551844"/>
                  </a:lnTo>
                  <a:lnTo>
                    <a:pt x="0" y="597698"/>
                  </a:lnTo>
                  <a:lnTo>
                    <a:pt x="1750" y="643552"/>
                  </a:lnTo>
                  <a:lnTo>
                    <a:pt x="7002" y="689188"/>
                  </a:lnTo>
                  <a:lnTo>
                    <a:pt x="15755" y="734390"/>
                  </a:lnTo>
                  <a:lnTo>
                    <a:pt x="28009" y="778938"/>
                  </a:lnTo>
                  <a:lnTo>
                    <a:pt x="43764" y="822617"/>
                  </a:lnTo>
                  <a:lnTo>
                    <a:pt x="63021" y="865208"/>
                  </a:lnTo>
                  <a:lnTo>
                    <a:pt x="85779" y="906494"/>
                  </a:lnTo>
                  <a:lnTo>
                    <a:pt x="112038" y="946258"/>
                  </a:lnTo>
                  <a:lnTo>
                    <a:pt x="141798" y="984281"/>
                  </a:lnTo>
                  <a:lnTo>
                    <a:pt x="175059" y="1020346"/>
                  </a:lnTo>
                  <a:lnTo>
                    <a:pt x="205418" y="1051824"/>
                  </a:lnTo>
                  <a:lnTo>
                    <a:pt x="234655" y="1084423"/>
                  </a:lnTo>
                  <a:lnTo>
                    <a:pt x="262771" y="1118144"/>
                  </a:lnTo>
                  <a:lnTo>
                    <a:pt x="289767" y="1152985"/>
                  </a:lnTo>
                  <a:lnTo>
                    <a:pt x="315641" y="1188948"/>
                  </a:lnTo>
                  <a:lnTo>
                    <a:pt x="340394" y="1226031"/>
                  </a:lnTo>
                  <a:lnTo>
                    <a:pt x="364026" y="1264236"/>
                  </a:lnTo>
                  <a:lnTo>
                    <a:pt x="386537" y="1303562"/>
                  </a:lnTo>
                  <a:lnTo>
                    <a:pt x="407927" y="1344010"/>
                  </a:lnTo>
                  <a:lnTo>
                    <a:pt x="428196" y="1385578"/>
                  </a:lnTo>
                  <a:lnTo>
                    <a:pt x="447344" y="1428267"/>
                  </a:lnTo>
                  <a:lnTo>
                    <a:pt x="465371" y="1472078"/>
                  </a:lnTo>
                  <a:lnTo>
                    <a:pt x="482276" y="1517010"/>
                  </a:lnTo>
                  <a:lnTo>
                    <a:pt x="498061" y="1563063"/>
                  </a:lnTo>
                  <a:lnTo>
                    <a:pt x="512725" y="1610236"/>
                  </a:lnTo>
                  <a:lnTo>
                    <a:pt x="526267" y="1658532"/>
                  </a:lnTo>
                  <a:lnTo>
                    <a:pt x="538689" y="1707948"/>
                  </a:lnTo>
                  <a:lnTo>
                    <a:pt x="549989" y="1758485"/>
                  </a:lnTo>
                  <a:lnTo>
                    <a:pt x="560168" y="1810143"/>
                  </a:lnTo>
                  <a:lnTo>
                    <a:pt x="569227" y="1862923"/>
                  </a:lnTo>
                  <a:lnTo>
                    <a:pt x="577164" y="1916823"/>
                  </a:lnTo>
                  <a:lnTo>
                    <a:pt x="583980" y="1971845"/>
                  </a:lnTo>
                  <a:lnTo>
                    <a:pt x="589676" y="2027987"/>
                  </a:lnTo>
                  <a:lnTo>
                    <a:pt x="594250" y="2085251"/>
                  </a:lnTo>
                  <a:lnTo>
                    <a:pt x="597703" y="2143636"/>
                  </a:lnTo>
                  <a:lnTo>
                    <a:pt x="601156" y="2085251"/>
                  </a:lnTo>
                  <a:lnTo>
                    <a:pt x="605730" y="2027987"/>
                  </a:lnTo>
                  <a:lnTo>
                    <a:pt x="611425" y="1971845"/>
                  </a:lnTo>
                  <a:lnTo>
                    <a:pt x="618241" y="1916823"/>
                  </a:lnTo>
                  <a:lnTo>
                    <a:pt x="626179" y="1862923"/>
                  </a:lnTo>
                  <a:lnTo>
                    <a:pt x="635237" y="1810143"/>
                  </a:lnTo>
                  <a:lnTo>
                    <a:pt x="645416" y="1758485"/>
                  </a:lnTo>
                  <a:lnTo>
                    <a:pt x="656717" y="1707948"/>
                  </a:lnTo>
                  <a:lnTo>
                    <a:pt x="669138" y="1658532"/>
                  </a:lnTo>
                  <a:lnTo>
                    <a:pt x="682681" y="1610236"/>
                  </a:lnTo>
                  <a:lnTo>
                    <a:pt x="697345" y="1563063"/>
                  </a:lnTo>
                  <a:lnTo>
                    <a:pt x="713129" y="1517010"/>
                  </a:lnTo>
                  <a:lnTo>
                    <a:pt x="730035" y="1472078"/>
                  </a:lnTo>
                  <a:lnTo>
                    <a:pt x="748062" y="1428267"/>
                  </a:lnTo>
                  <a:lnTo>
                    <a:pt x="767210" y="1385578"/>
                  </a:lnTo>
                  <a:lnTo>
                    <a:pt x="787479" y="1344010"/>
                  </a:lnTo>
                  <a:lnTo>
                    <a:pt x="808869" y="1303562"/>
                  </a:lnTo>
                  <a:lnTo>
                    <a:pt x="831380" y="1264236"/>
                  </a:lnTo>
                  <a:lnTo>
                    <a:pt x="855012" y="1226031"/>
                  </a:lnTo>
                  <a:lnTo>
                    <a:pt x="879765" y="1188948"/>
                  </a:lnTo>
                  <a:lnTo>
                    <a:pt x="905639" y="1152985"/>
                  </a:lnTo>
                  <a:lnTo>
                    <a:pt x="932634" y="1118144"/>
                  </a:lnTo>
                  <a:lnTo>
                    <a:pt x="960750" y="1084423"/>
                  </a:lnTo>
                  <a:lnTo>
                    <a:pt x="989988" y="1051824"/>
                  </a:lnTo>
                  <a:lnTo>
                    <a:pt x="1020346" y="1020346"/>
                  </a:lnTo>
                  <a:lnTo>
                    <a:pt x="1053607" y="984281"/>
                  </a:lnTo>
                  <a:lnTo>
                    <a:pt x="1083368" y="946258"/>
                  </a:lnTo>
                  <a:lnTo>
                    <a:pt x="1109627" y="906494"/>
                  </a:lnTo>
                  <a:lnTo>
                    <a:pt x="1132384" y="865208"/>
                  </a:lnTo>
                  <a:lnTo>
                    <a:pt x="1151641" y="822617"/>
                  </a:lnTo>
                  <a:lnTo>
                    <a:pt x="1167396" y="778938"/>
                  </a:lnTo>
                  <a:lnTo>
                    <a:pt x="1179651" y="734390"/>
                  </a:lnTo>
                  <a:lnTo>
                    <a:pt x="1188404" y="689188"/>
                  </a:lnTo>
                  <a:lnTo>
                    <a:pt x="1193655" y="643552"/>
                  </a:lnTo>
                  <a:lnTo>
                    <a:pt x="1195406" y="597698"/>
                  </a:lnTo>
                  <a:lnTo>
                    <a:pt x="1193655" y="551844"/>
                  </a:lnTo>
                  <a:lnTo>
                    <a:pt x="1188404" y="506208"/>
                  </a:lnTo>
                  <a:lnTo>
                    <a:pt x="1179651" y="461007"/>
                  </a:lnTo>
                  <a:lnTo>
                    <a:pt x="1167396" y="416459"/>
                  </a:lnTo>
                  <a:lnTo>
                    <a:pt x="1151641" y="372781"/>
                  </a:lnTo>
                  <a:lnTo>
                    <a:pt x="1132384" y="330191"/>
                  </a:lnTo>
                  <a:lnTo>
                    <a:pt x="1109627" y="288906"/>
                  </a:lnTo>
                  <a:lnTo>
                    <a:pt x="1083368" y="249144"/>
                  </a:lnTo>
                  <a:lnTo>
                    <a:pt x="1053607" y="211123"/>
                  </a:lnTo>
                  <a:lnTo>
                    <a:pt x="1020346" y="175059"/>
                  </a:lnTo>
                  <a:lnTo>
                    <a:pt x="984283" y="141798"/>
                  </a:lnTo>
                  <a:lnTo>
                    <a:pt x="946261" y="112038"/>
                  </a:lnTo>
                  <a:lnTo>
                    <a:pt x="906499" y="85779"/>
                  </a:lnTo>
                  <a:lnTo>
                    <a:pt x="865214" y="63021"/>
                  </a:lnTo>
                  <a:lnTo>
                    <a:pt x="822624" y="43764"/>
                  </a:lnTo>
                  <a:lnTo>
                    <a:pt x="778946" y="28009"/>
                  </a:lnTo>
                  <a:lnTo>
                    <a:pt x="734398" y="15755"/>
                  </a:lnTo>
                  <a:lnTo>
                    <a:pt x="689197" y="7002"/>
                  </a:lnTo>
                  <a:lnTo>
                    <a:pt x="643561" y="1750"/>
                  </a:lnTo>
                  <a:lnTo>
                    <a:pt x="597708" y="0"/>
                  </a:lnTo>
                  <a:close/>
                </a:path>
              </a:pathLst>
            </a:custGeom>
            <a:solidFill>
              <a:srgbClr val="F1A30D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xmlns="" id="{8C25B92D-71F9-46CC-AD00-21614952984C}"/>
                </a:ext>
              </a:extLst>
            </p:cNvPr>
            <p:cNvSpPr/>
            <p:nvPr/>
          </p:nvSpPr>
          <p:spPr>
            <a:xfrm>
              <a:off x="5484340" y="3395852"/>
              <a:ext cx="1195705" cy="2143760"/>
            </a:xfrm>
            <a:custGeom>
              <a:avLst/>
              <a:gdLst/>
              <a:ahLst/>
              <a:cxnLst/>
              <a:rect l="l" t="t" r="r" b="b"/>
              <a:pathLst>
                <a:path w="1195704" h="2143760">
                  <a:moveTo>
                    <a:pt x="1020346" y="175059"/>
                  </a:moveTo>
                  <a:lnTo>
                    <a:pt x="1053607" y="211123"/>
                  </a:lnTo>
                  <a:lnTo>
                    <a:pt x="1083368" y="249144"/>
                  </a:lnTo>
                  <a:lnTo>
                    <a:pt x="1109627" y="288906"/>
                  </a:lnTo>
                  <a:lnTo>
                    <a:pt x="1132384" y="330191"/>
                  </a:lnTo>
                  <a:lnTo>
                    <a:pt x="1151641" y="372781"/>
                  </a:lnTo>
                  <a:lnTo>
                    <a:pt x="1167396" y="416459"/>
                  </a:lnTo>
                  <a:lnTo>
                    <a:pt x="1179651" y="461007"/>
                  </a:lnTo>
                  <a:lnTo>
                    <a:pt x="1188404" y="506208"/>
                  </a:lnTo>
                  <a:lnTo>
                    <a:pt x="1193655" y="551844"/>
                  </a:lnTo>
                  <a:lnTo>
                    <a:pt x="1195406" y="597698"/>
                  </a:lnTo>
                  <a:lnTo>
                    <a:pt x="1193655" y="643552"/>
                  </a:lnTo>
                  <a:lnTo>
                    <a:pt x="1188404" y="689188"/>
                  </a:lnTo>
                  <a:lnTo>
                    <a:pt x="1179651" y="734390"/>
                  </a:lnTo>
                  <a:lnTo>
                    <a:pt x="1167396" y="778938"/>
                  </a:lnTo>
                  <a:lnTo>
                    <a:pt x="1151641" y="822617"/>
                  </a:lnTo>
                  <a:lnTo>
                    <a:pt x="1132384" y="865208"/>
                  </a:lnTo>
                  <a:lnTo>
                    <a:pt x="1109627" y="906494"/>
                  </a:lnTo>
                  <a:lnTo>
                    <a:pt x="1083368" y="946258"/>
                  </a:lnTo>
                  <a:lnTo>
                    <a:pt x="1053607" y="984281"/>
                  </a:lnTo>
                  <a:lnTo>
                    <a:pt x="1020346" y="1020346"/>
                  </a:lnTo>
                  <a:lnTo>
                    <a:pt x="989988" y="1051824"/>
                  </a:lnTo>
                  <a:lnTo>
                    <a:pt x="960750" y="1084423"/>
                  </a:lnTo>
                  <a:lnTo>
                    <a:pt x="932634" y="1118144"/>
                  </a:lnTo>
                  <a:lnTo>
                    <a:pt x="905639" y="1152985"/>
                  </a:lnTo>
                  <a:lnTo>
                    <a:pt x="879765" y="1188948"/>
                  </a:lnTo>
                  <a:lnTo>
                    <a:pt x="855012" y="1226031"/>
                  </a:lnTo>
                  <a:lnTo>
                    <a:pt x="831380" y="1264236"/>
                  </a:lnTo>
                  <a:lnTo>
                    <a:pt x="808869" y="1303562"/>
                  </a:lnTo>
                  <a:lnTo>
                    <a:pt x="787479" y="1344010"/>
                  </a:lnTo>
                  <a:lnTo>
                    <a:pt x="767210" y="1385578"/>
                  </a:lnTo>
                  <a:lnTo>
                    <a:pt x="748062" y="1428267"/>
                  </a:lnTo>
                  <a:lnTo>
                    <a:pt x="730035" y="1472078"/>
                  </a:lnTo>
                  <a:lnTo>
                    <a:pt x="713129" y="1517010"/>
                  </a:lnTo>
                  <a:lnTo>
                    <a:pt x="697345" y="1563063"/>
                  </a:lnTo>
                  <a:lnTo>
                    <a:pt x="682681" y="1610236"/>
                  </a:lnTo>
                  <a:lnTo>
                    <a:pt x="669138" y="1658532"/>
                  </a:lnTo>
                  <a:lnTo>
                    <a:pt x="656717" y="1707948"/>
                  </a:lnTo>
                  <a:lnTo>
                    <a:pt x="645416" y="1758485"/>
                  </a:lnTo>
                  <a:lnTo>
                    <a:pt x="635237" y="1810143"/>
                  </a:lnTo>
                  <a:lnTo>
                    <a:pt x="626179" y="1862923"/>
                  </a:lnTo>
                  <a:lnTo>
                    <a:pt x="618241" y="1916823"/>
                  </a:lnTo>
                  <a:lnTo>
                    <a:pt x="611425" y="1971845"/>
                  </a:lnTo>
                  <a:lnTo>
                    <a:pt x="605730" y="2027987"/>
                  </a:lnTo>
                  <a:lnTo>
                    <a:pt x="601156" y="2085251"/>
                  </a:lnTo>
                  <a:lnTo>
                    <a:pt x="597703" y="2143636"/>
                  </a:lnTo>
                  <a:lnTo>
                    <a:pt x="594250" y="2085251"/>
                  </a:lnTo>
                  <a:lnTo>
                    <a:pt x="589676" y="2027987"/>
                  </a:lnTo>
                  <a:lnTo>
                    <a:pt x="583980" y="1971845"/>
                  </a:lnTo>
                  <a:lnTo>
                    <a:pt x="577164" y="1916823"/>
                  </a:lnTo>
                  <a:lnTo>
                    <a:pt x="569227" y="1862923"/>
                  </a:lnTo>
                  <a:lnTo>
                    <a:pt x="560168" y="1810143"/>
                  </a:lnTo>
                  <a:lnTo>
                    <a:pt x="549989" y="1758485"/>
                  </a:lnTo>
                  <a:lnTo>
                    <a:pt x="538689" y="1707948"/>
                  </a:lnTo>
                  <a:lnTo>
                    <a:pt x="526267" y="1658532"/>
                  </a:lnTo>
                  <a:lnTo>
                    <a:pt x="512725" y="1610236"/>
                  </a:lnTo>
                  <a:lnTo>
                    <a:pt x="498061" y="1563063"/>
                  </a:lnTo>
                  <a:lnTo>
                    <a:pt x="482276" y="1517010"/>
                  </a:lnTo>
                  <a:lnTo>
                    <a:pt x="465371" y="1472078"/>
                  </a:lnTo>
                  <a:lnTo>
                    <a:pt x="447344" y="1428267"/>
                  </a:lnTo>
                  <a:lnTo>
                    <a:pt x="428196" y="1385578"/>
                  </a:lnTo>
                  <a:lnTo>
                    <a:pt x="407927" y="1344010"/>
                  </a:lnTo>
                  <a:lnTo>
                    <a:pt x="386537" y="1303562"/>
                  </a:lnTo>
                  <a:lnTo>
                    <a:pt x="364026" y="1264236"/>
                  </a:lnTo>
                  <a:lnTo>
                    <a:pt x="340394" y="1226031"/>
                  </a:lnTo>
                  <a:lnTo>
                    <a:pt x="315641" y="1188948"/>
                  </a:lnTo>
                  <a:lnTo>
                    <a:pt x="289767" y="1152985"/>
                  </a:lnTo>
                  <a:lnTo>
                    <a:pt x="262771" y="1118144"/>
                  </a:lnTo>
                  <a:lnTo>
                    <a:pt x="234655" y="1084423"/>
                  </a:lnTo>
                  <a:lnTo>
                    <a:pt x="205418" y="1051824"/>
                  </a:lnTo>
                  <a:lnTo>
                    <a:pt x="175059" y="1020346"/>
                  </a:lnTo>
                  <a:lnTo>
                    <a:pt x="141798" y="984281"/>
                  </a:lnTo>
                  <a:lnTo>
                    <a:pt x="112038" y="946258"/>
                  </a:lnTo>
                  <a:lnTo>
                    <a:pt x="85779" y="906494"/>
                  </a:lnTo>
                  <a:lnTo>
                    <a:pt x="63021" y="865208"/>
                  </a:lnTo>
                  <a:lnTo>
                    <a:pt x="43764" y="822617"/>
                  </a:lnTo>
                  <a:lnTo>
                    <a:pt x="28009" y="778938"/>
                  </a:lnTo>
                  <a:lnTo>
                    <a:pt x="15755" y="734390"/>
                  </a:lnTo>
                  <a:lnTo>
                    <a:pt x="7002" y="689188"/>
                  </a:lnTo>
                  <a:lnTo>
                    <a:pt x="1750" y="643552"/>
                  </a:lnTo>
                  <a:lnTo>
                    <a:pt x="0" y="597698"/>
                  </a:lnTo>
                  <a:lnTo>
                    <a:pt x="1750" y="551844"/>
                  </a:lnTo>
                  <a:lnTo>
                    <a:pt x="7002" y="506208"/>
                  </a:lnTo>
                  <a:lnTo>
                    <a:pt x="15755" y="461007"/>
                  </a:lnTo>
                  <a:lnTo>
                    <a:pt x="28009" y="416459"/>
                  </a:lnTo>
                  <a:lnTo>
                    <a:pt x="43764" y="372781"/>
                  </a:lnTo>
                  <a:lnTo>
                    <a:pt x="63021" y="330191"/>
                  </a:lnTo>
                  <a:lnTo>
                    <a:pt x="85779" y="288906"/>
                  </a:lnTo>
                  <a:lnTo>
                    <a:pt x="112038" y="249144"/>
                  </a:lnTo>
                  <a:lnTo>
                    <a:pt x="141798" y="211123"/>
                  </a:lnTo>
                  <a:lnTo>
                    <a:pt x="175059" y="175059"/>
                  </a:lnTo>
                  <a:lnTo>
                    <a:pt x="211125" y="141798"/>
                  </a:lnTo>
                  <a:lnTo>
                    <a:pt x="249148" y="112038"/>
                  </a:lnTo>
                  <a:lnTo>
                    <a:pt x="288911" y="85779"/>
                  </a:lnTo>
                  <a:lnTo>
                    <a:pt x="330197" y="63021"/>
                  </a:lnTo>
                  <a:lnTo>
                    <a:pt x="372788" y="43764"/>
                  </a:lnTo>
                  <a:lnTo>
                    <a:pt x="416467" y="28009"/>
                  </a:lnTo>
                  <a:lnTo>
                    <a:pt x="461016" y="15755"/>
                  </a:lnTo>
                  <a:lnTo>
                    <a:pt x="506217" y="7002"/>
                  </a:lnTo>
                  <a:lnTo>
                    <a:pt x="551854" y="1750"/>
                  </a:lnTo>
                  <a:lnTo>
                    <a:pt x="597708" y="0"/>
                  </a:lnTo>
                  <a:lnTo>
                    <a:pt x="643561" y="1750"/>
                  </a:lnTo>
                  <a:lnTo>
                    <a:pt x="689197" y="7002"/>
                  </a:lnTo>
                  <a:lnTo>
                    <a:pt x="734398" y="15755"/>
                  </a:lnTo>
                  <a:lnTo>
                    <a:pt x="778946" y="28009"/>
                  </a:lnTo>
                  <a:lnTo>
                    <a:pt x="822624" y="43764"/>
                  </a:lnTo>
                  <a:lnTo>
                    <a:pt x="865214" y="63021"/>
                  </a:lnTo>
                  <a:lnTo>
                    <a:pt x="906499" y="85779"/>
                  </a:lnTo>
                  <a:lnTo>
                    <a:pt x="946261" y="112038"/>
                  </a:lnTo>
                  <a:lnTo>
                    <a:pt x="984283" y="141798"/>
                  </a:lnTo>
                  <a:lnTo>
                    <a:pt x="1020346" y="175059"/>
                  </a:lnTo>
                  <a:close/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xmlns="" id="{0BFA2CD8-F064-4BA8-BE06-91FF79D2E545}"/>
                </a:ext>
              </a:extLst>
            </p:cNvPr>
            <p:cNvSpPr/>
            <p:nvPr/>
          </p:nvSpPr>
          <p:spPr>
            <a:xfrm>
              <a:off x="5830826" y="3640837"/>
              <a:ext cx="536575" cy="640080"/>
            </a:xfrm>
            <a:custGeom>
              <a:avLst/>
              <a:gdLst/>
              <a:ahLst/>
              <a:cxnLst/>
              <a:rect l="l" t="t" r="r" b="b"/>
              <a:pathLst>
                <a:path w="536575" h="640079">
                  <a:moveTo>
                    <a:pt x="508876" y="229997"/>
                  </a:moveTo>
                  <a:lnTo>
                    <a:pt x="342277" y="229997"/>
                  </a:lnTo>
                  <a:lnTo>
                    <a:pt x="331545" y="232167"/>
                  </a:lnTo>
                  <a:lnTo>
                    <a:pt x="322781" y="238086"/>
                  </a:lnTo>
                  <a:lnTo>
                    <a:pt x="316872" y="246863"/>
                  </a:lnTo>
                  <a:lnTo>
                    <a:pt x="314706" y="257606"/>
                  </a:lnTo>
                  <a:lnTo>
                    <a:pt x="314749" y="612686"/>
                  </a:lnTo>
                  <a:lnTo>
                    <a:pt x="316872" y="623218"/>
                  </a:lnTo>
                  <a:lnTo>
                    <a:pt x="322781" y="631994"/>
                  </a:lnTo>
                  <a:lnTo>
                    <a:pt x="331545" y="637910"/>
                  </a:lnTo>
                  <a:lnTo>
                    <a:pt x="342277" y="640080"/>
                  </a:lnTo>
                  <a:lnTo>
                    <a:pt x="508876" y="640080"/>
                  </a:lnTo>
                  <a:lnTo>
                    <a:pt x="519608" y="637910"/>
                  </a:lnTo>
                  <a:lnTo>
                    <a:pt x="528372" y="631994"/>
                  </a:lnTo>
                  <a:lnTo>
                    <a:pt x="534281" y="623218"/>
                  </a:lnTo>
                  <a:lnTo>
                    <a:pt x="535779" y="615784"/>
                  </a:lnTo>
                  <a:lnTo>
                    <a:pt x="406882" y="615784"/>
                  </a:lnTo>
                  <a:lnTo>
                    <a:pt x="403567" y="612470"/>
                  </a:lnTo>
                  <a:lnTo>
                    <a:pt x="403555" y="604266"/>
                  </a:lnTo>
                  <a:lnTo>
                    <a:pt x="406882" y="600938"/>
                  </a:lnTo>
                  <a:lnTo>
                    <a:pt x="536448" y="600938"/>
                  </a:lnTo>
                  <a:lnTo>
                    <a:pt x="536448" y="580555"/>
                  </a:lnTo>
                  <a:lnTo>
                    <a:pt x="344855" y="580555"/>
                  </a:lnTo>
                  <a:lnTo>
                    <a:pt x="344855" y="276555"/>
                  </a:lnTo>
                  <a:lnTo>
                    <a:pt x="536448" y="276555"/>
                  </a:lnTo>
                  <a:lnTo>
                    <a:pt x="536448" y="260388"/>
                  </a:lnTo>
                  <a:lnTo>
                    <a:pt x="398830" y="260388"/>
                  </a:lnTo>
                  <a:lnTo>
                    <a:pt x="396405" y="257949"/>
                  </a:lnTo>
                  <a:lnTo>
                    <a:pt x="396405" y="251142"/>
                  </a:lnTo>
                  <a:lnTo>
                    <a:pt x="398830" y="248716"/>
                  </a:lnTo>
                  <a:lnTo>
                    <a:pt x="534655" y="248716"/>
                  </a:lnTo>
                  <a:lnTo>
                    <a:pt x="534281" y="246863"/>
                  </a:lnTo>
                  <a:lnTo>
                    <a:pt x="528372" y="238086"/>
                  </a:lnTo>
                  <a:lnTo>
                    <a:pt x="519608" y="232167"/>
                  </a:lnTo>
                  <a:lnTo>
                    <a:pt x="508876" y="229997"/>
                  </a:lnTo>
                  <a:close/>
                </a:path>
                <a:path w="536575" h="640079">
                  <a:moveTo>
                    <a:pt x="536448" y="600938"/>
                  </a:moveTo>
                  <a:lnTo>
                    <a:pt x="451434" y="600938"/>
                  </a:lnTo>
                  <a:lnTo>
                    <a:pt x="454748" y="604266"/>
                  </a:lnTo>
                  <a:lnTo>
                    <a:pt x="454736" y="612470"/>
                  </a:lnTo>
                  <a:lnTo>
                    <a:pt x="451434" y="615784"/>
                  </a:lnTo>
                  <a:lnTo>
                    <a:pt x="535779" y="615784"/>
                  </a:lnTo>
                  <a:lnTo>
                    <a:pt x="536404" y="612686"/>
                  </a:lnTo>
                  <a:lnTo>
                    <a:pt x="536448" y="600938"/>
                  </a:lnTo>
                  <a:close/>
                </a:path>
                <a:path w="536575" h="640079">
                  <a:moveTo>
                    <a:pt x="388912" y="0"/>
                  </a:moveTo>
                  <a:lnTo>
                    <a:pt x="42875" y="0"/>
                  </a:lnTo>
                  <a:lnTo>
                    <a:pt x="26188" y="3374"/>
                  </a:lnTo>
                  <a:lnTo>
                    <a:pt x="12560" y="12577"/>
                  </a:lnTo>
                  <a:lnTo>
                    <a:pt x="3370" y="26226"/>
                  </a:lnTo>
                  <a:lnTo>
                    <a:pt x="0" y="42938"/>
                  </a:lnTo>
                  <a:lnTo>
                    <a:pt x="0" y="569747"/>
                  </a:lnTo>
                  <a:lnTo>
                    <a:pt x="3370" y="586464"/>
                  </a:lnTo>
                  <a:lnTo>
                    <a:pt x="12560" y="600113"/>
                  </a:lnTo>
                  <a:lnTo>
                    <a:pt x="26188" y="609313"/>
                  </a:lnTo>
                  <a:lnTo>
                    <a:pt x="42875" y="612686"/>
                  </a:lnTo>
                  <a:lnTo>
                    <a:pt x="302450" y="612686"/>
                  </a:lnTo>
                  <a:lnTo>
                    <a:pt x="302450" y="578104"/>
                  </a:lnTo>
                  <a:lnTo>
                    <a:pt x="177812" y="578104"/>
                  </a:lnTo>
                  <a:lnTo>
                    <a:pt x="172135" y="572427"/>
                  </a:lnTo>
                  <a:lnTo>
                    <a:pt x="172135" y="558406"/>
                  </a:lnTo>
                  <a:lnTo>
                    <a:pt x="177812" y="552729"/>
                  </a:lnTo>
                  <a:lnTo>
                    <a:pt x="302450" y="552729"/>
                  </a:lnTo>
                  <a:lnTo>
                    <a:pt x="302450" y="522122"/>
                  </a:lnTo>
                  <a:lnTo>
                    <a:pt x="48044" y="522122"/>
                  </a:lnTo>
                  <a:lnTo>
                    <a:pt x="48044" y="59474"/>
                  </a:lnTo>
                  <a:lnTo>
                    <a:pt x="431800" y="59474"/>
                  </a:lnTo>
                  <a:lnTo>
                    <a:pt x="431800" y="42938"/>
                  </a:lnTo>
                  <a:lnTo>
                    <a:pt x="430642" y="37198"/>
                  </a:lnTo>
                  <a:lnTo>
                    <a:pt x="159981" y="37198"/>
                  </a:lnTo>
                  <a:lnTo>
                    <a:pt x="157543" y="34759"/>
                  </a:lnTo>
                  <a:lnTo>
                    <a:pt x="157543" y="27952"/>
                  </a:lnTo>
                  <a:lnTo>
                    <a:pt x="159981" y="25527"/>
                  </a:lnTo>
                  <a:lnTo>
                    <a:pt x="427958" y="25527"/>
                  </a:lnTo>
                  <a:lnTo>
                    <a:pt x="419238" y="12577"/>
                  </a:lnTo>
                  <a:lnTo>
                    <a:pt x="405605" y="3374"/>
                  </a:lnTo>
                  <a:lnTo>
                    <a:pt x="388912" y="0"/>
                  </a:lnTo>
                  <a:close/>
                </a:path>
                <a:path w="536575" h="640079">
                  <a:moveTo>
                    <a:pt x="536448" y="276555"/>
                  </a:moveTo>
                  <a:lnTo>
                    <a:pt x="506298" y="276555"/>
                  </a:lnTo>
                  <a:lnTo>
                    <a:pt x="506298" y="580555"/>
                  </a:lnTo>
                  <a:lnTo>
                    <a:pt x="536448" y="580555"/>
                  </a:lnTo>
                  <a:lnTo>
                    <a:pt x="536448" y="276555"/>
                  </a:lnTo>
                  <a:close/>
                </a:path>
                <a:path w="536575" h="640079">
                  <a:moveTo>
                    <a:pt x="302450" y="552729"/>
                  </a:moveTo>
                  <a:lnTo>
                    <a:pt x="253987" y="552729"/>
                  </a:lnTo>
                  <a:lnTo>
                    <a:pt x="259664" y="558406"/>
                  </a:lnTo>
                  <a:lnTo>
                    <a:pt x="259664" y="572427"/>
                  </a:lnTo>
                  <a:lnTo>
                    <a:pt x="253987" y="578104"/>
                  </a:lnTo>
                  <a:lnTo>
                    <a:pt x="302450" y="578104"/>
                  </a:lnTo>
                  <a:lnTo>
                    <a:pt x="302450" y="552729"/>
                  </a:lnTo>
                  <a:close/>
                </a:path>
                <a:path w="536575" h="640079">
                  <a:moveTo>
                    <a:pt x="534655" y="248716"/>
                  </a:moveTo>
                  <a:lnTo>
                    <a:pt x="452323" y="248716"/>
                  </a:lnTo>
                  <a:lnTo>
                    <a:pt x="454748" y="251142"/>
                  </a:lnTo>
                  <a:lnTo>
                    <a:pt x="454748" y="257949"/>
                  </a:lnTo>
                  <a:lnTo>
                    <a:pt x="452323" y="260388"/>
                  </a:lnTo>
                  <a:lnTo>
                    <a:pt x="536448" y="260388"/>
                  </a:lnTo>
                  <a:lnTo>
                    <a:pt x="536448" y="257606"/>
                  </a:lnTo>
                  <a:lnTo>
                    <a:pt x="534655" y="248716"/>
                  </a:lnTo>
                  <a:close/>
                </a:path>
                <a:path w="536575" h="640079">
                  <a:moveTo>
                    <a:pt x="431800" y="59474"/>
                  </a:moveTo>
                  <a:lnTo>
                    <a:pt x="383743" y="59474"/>
                  </a:lnTo>
                  <a:lnTo>
                    <a:pt x="383743" y="218160"/>
                  </a:lnTo>
                  <a:lnTo>
                    <a:pt x="431800" y="218160"/>
                  </a:lnTo>
                  <a:lnTo>
                    <a:pt x="431800" y="59474"/>
                  </a:lnTo>
                  <a:close/>
                </a:path>
                <a:path w="536575" h="640079">
                  <a:moveTo>
                    <a:pt x="427958" y="25527"/>
                  </a:moveTo>
                  <a:lnTo>
                    <a:pt x="271818" y="25527"/>
                  </a:lnTo>
                  <a:lnTo>
                    <a:pt x="274243" y="27952"/>
                  </a:lnTo>
                  <a:lnTo>
                    <a:pt x="274243" y="34759"/>
                  </a:lnTo>
                  <a:lnTo>
                    <a:pt x="271818" y="37198"/>
                  </a:lnTo>
                  <a:lnTo>
                    <a:pt x="430642" y="37198"/>
                  </a:lnTo>
                  <a:lnTo>
                    <a:pt x="428429" y="26226"/>
                  </a:lnTo>
                  <a:lnTo>
                    <a:pt x="427958" y="2552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algn="r" rtl="1" latinLnBrk="0"/>
              <a:endParaRPr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3" name="object 13">
              <a:extLst>
                <a:ext uri="{FF2B5EF4-FFF2-40B4-BE49-F238E27FC236}">
                  <a16:creationId xmlns:a16="http://schemas.microsoft.com/office/drawing/2014/main" xmlns="" id="{5B430C06-62E0-4EA1-8148-6A917BEF5FC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54651" y="4133088"/>
              <a:ext cx="800099" cy="800099"/>
            </a:xfrm>
            <a:prstGeom prst="rect">
              <a:avLst/>
            </a:prstGeom>
          </p:spPr>
        </p:pic>
        <p:pic>
          <p:nvPicPr>
            <p:cNvPr id="14" name="object 14">
              <a:extLst>
                <a:ext uri="{FF2B5EF4-FFF2-40B4-BE49-F238E27FC236}">
                  <a16:creationId xmlns:a16="http://schemas.microsoft.com/office/drawing/2014/main" xmlns="" id="{E1433DA6-0B30-4BD8-A3E5-B0A3DF5D55F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56403" y="2293632"/>
              <a:ext cx="1005839" cy="1333486"/>
            </a:xfrm>
            <a:prstGeom prst="rect">
              <a:avLst/>
            </a:prstGeom>
          </p:spPr>
        </p:pic>
        <p:pic>
          <p:nvPicPr>
            <p:cNvPr id="15" name="object 15">
              <a:extLst>
                <a:ext uri="{FF2B5EF4-FFF2-40B4-BE49-F238E27FC236}">
                  <a16:creationId xmlns:a16="http://schemas.microsoft.com/office/drawing/2014/main" xmlns="" id="{56C9A8AC-F099-4ADA-81BC-ED0C655540F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21195" y="2508504"/>
              <a:ext cx="845819" cy="844295"/>
            </a:xfrm>
            <a:prstGeom prst="rect">
              <a:avLst/>
            </a:prstGeom>
          </p:spPr>
        </p:pic>
        <p:pic>
          <p:nvPicPr>
            <p:cNvPr id="16" name="object 16">
              <a:extLst>
                <a:ext uri="{FF2B5EF4-FFF2-40B4-BE49-F238E27FC236}">
                  <a16:creationId xmlns:a16="http://schemas.microsoft.com/office/drawing/2014/main" xmlns="" id="{9D365260-F01A-4384-B9C2-C95DAE881CD3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40651" y="3919727"/>
              <a:ext cx="1184147" cy="1184147"/>
            </a:xfrm>
            <a:prstGeom prst="rect">
              <a:avLst/>
            </a:prstGeom>
          </p:spPr>
        </p:pic>
      </p:grpSp>
      <p:sp>
        <p:nvSpPr>
          <p:cNvPr id="17" name="object 17">
            <a:extLst>
              <a:ext uri="{FF2B5EF4-FFF2-40B4-BE49-F238E27FC236}">
                <a16:creationId xmlns:a16="http://schemas.microsoft.com/office/drawing/2014/main" xmlns="" id="{8E905E98-F892-4EE6-B795-6F8056A19CAA}"/>
              </a:ext>
            </a:extLst>
          </p:cNvPr>
          <p:cNvSpPr txBox="1"/>
          <p:nvPr/>
        </p:nvSpPr>
        <p:spPr>
          <a:xfrm>
            <a:off x="7245600" y="1884516"/>
            <a:ext cx="11195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 latinLnBrk="0">
              <a:spcBef>
                <a:spcPts val="100"/>
              </a:spcBef>
            </a:pPr>
            <a:r>
              <a:rPr sz="2400" b="1" spc="-5" dirty="0">
                <a:solidFill>
                  <a:srgbClr val="404040"/>
                </a:solidFill>
                <a:cs typeface="Arial"/>
              </a:rPr>
              <a:t>PHP</a:t>
            </a:r>
            <a:r>
              <a:rPr sz="2400" b="1" spc="-125" dirty="0">
                <a:solidFill>
                  <a:srgbClr val="404040"/>
                </a:solidFill>
                <a:cs typeface="Arial"/>
              </a:rPr>
              <a:t> </a:t>
            </a:r>
            <a:r>
              <a:rPr sz="2400" b="1" spc="-5" dirty="0">
                <a:solidFill>
                  <a:srgbClr val="404040"/>
                </a:solidFill>
                <a:cs typeface="Arial"/>
              </a:rPr>
              <a:t>PL</a:t>
            </a:r>
            <a:endParaRPr sz="2400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18" name="object 18">
            <a:extLst>
              <a:ext uri="{FF2B5EF4-FFF2-40B4-BE49-F238E27FC236}">
                <a16:creationId xmlns:a16="http://schemas.microsoft.com/office/drawing/2014/main" xmlns="" id="{FF0728BC-CDB3-4275-9FF7-1B20C9578E9E}"/>
              </a:ext>
            </a:extLst>
          </p:cNvPr>
          <p:cNvSpPr txBox="1"/>
          <p:nvPr/>
        </p:nvSpPr>
        <p:spPr>
          <a:xfrm>
            <a:off x="2231874" y="1766601"/>
            <a:ext cx="11252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865" marR="5080" indent="-50800" algn="r" rtl="1" latinLnBrk="0">
              <a:spcBef>
                <a:spcPts val="100"/>
              </a:spcBef>
            </a:pPr>
            <a:r>
              <a:rPr sz="2400" b="1" spc="-10" dirty="0">
                <a:solidFill>
                  <a:srgbClr val="404040"/>
                </a:solidFill>
                <a:cs typeface="Arial"/>
              </a:rPr>
              <a:t>A</a:t>
            </a:r>
            <a:r>
              <a:rPr sz="2400" b="1" spc="-5" dirty="0">
                <a:solidFill>
                  <a:srgbClr val="404040"/>
                </a:solidFill>
                <a:cs typeface="Arial"/>
              </a:rPr>
              <a:t>pache  (HTTP)</a:t>
            </a:r>
            <a:endParaRPr sz="2400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19" name="object 19">
            <a:extLst>
              <a:ext uri="{FF2B5EF4-FFF2-40B4-BE49-F238E27FC236}">
                <a16:creationId xmlns:a16="http://schemas.microsoft.com/office/drawing/2014/main" xmlns="" id="{37A7D632-BB05-4066-9108-F32738C6CD07}"/>
              </a:ext>
            </a:extLst>
          </p:cNvPr>
          <p:cNvSpPr txBox="1"/>
          <p:nvPr/>
        </p:nvSpPr>
        <p:spPr>
          <a:xfrm>
            <a:off x="1733373" y="3703990"/>
            <a:ext cx="15925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 latinLnBrk="0">
              <a:spcBef>
                <a:spcPts val="100"/>
              </a:spcBef>
            </a:pPr>
            <a:r>
              <a:rPr sz="2400" b="1" spc="-10" dirty="0">
                <a:solidFill>
                  <a:srgbClr val="404040"/>
                </a:solidFill>
                <a:cs typeface="Arial"/>
              </a:rPr>
              <a:t>MySQL</a:t>
            </a:r>
            <a:r>
              <a:rPr sz="2400" b="1" spc="-110" dirty="0">
                <a:solidFill>
                  <a:srgbClr val="404040"/>
                </a:solidFill>
                <a:cs typeface="Arial"/>
              </a:rPr>
              <a:t> </a:t>
            </a:r>
            <a:r>
              <a:rPr sz="2400" b="1" spc="-10" dirty="0">
                <a:solidFill>
                  <a:srgbClr val="404040"/>
                </a:solidFill>
                <a:cs typeface="Arial"/>
              </a:rPr>
              <a:t>DB</a:t>
            </a:r>
            <a:endParaRPr sz="2400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9992" y="555526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Server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24237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B856"/>
      </a:accent1>
      <a:accent2>
        <a:srgbClr val="1CBBB4"/>
      </a:accent2>
      <a:accent3>
        <a:srgbClr val="9FEDF0"/>
      </a:accent3>
      <a:accent4>
        <a:srgbClr val="9FEDF0"/>
      </a:accent4>
      <a:accent5>
        <a:srgbClr val="576868"/>
      </a:accent5>
      <a:accent6>
        <a:srgbClr val="CBCBCB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ntents Slide Master">
  <a:themeElements>
    <a:clrScheme name="ALLPPT-COLOR-A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B856"/>
      </a:accent1>
      <a:accent2>
        <a:srgbClr val="1CBBB4"/>
      </a:accent2>
      <a:accent3>
        <a:srgbClr val="9FEDF0"/>
      </a:accent3>
      <a:accent4>
        <a:srgbClr val="9FEDF0"/>
      </a:accent4>
      <a:accent5>
        <a:srgbClr val="576868"/>
      </a:accent5>
      <a:accent6>
        <a:srgbClr val="CBCBCB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B856"/>
      </a:accent1>
      <a:accent2>
        <a:srgbClr val="1CBBB4"/>
      </a:accent2>
      <a:accent3>
        <a:srgbClr val="9FEDF0"/>
      </a:accent3>
      <a:accent4>
        <a:srgbClr val="9FEDF0"/>
      </a:accent4>
      <a:accent5>
        <a:srgbClr val="576868"/>
      </a:accent5>
      <a:accent6>
        <a:srgbClr val="CBCBCB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1828</TotalTime>
  <Words>245</Words>
  <Application>Microsoft Office PowerPoint</Application>
  <PresentationFormat>On-screen Show (16:9)</PresentationFormat>
  <Paragraphs>95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 Unicode MS</vt:lpstr>
      <vt:lpstr>맑은 고딕</vt:lpstr>
      <vt:lpstr>Arial</vt:lpstr>
      <vt:lpstr>Calibri</vt:lpstr>
      <vt:lpstr>Cover and End Slide Master</vt:lpstr>
      <vt:lpstr>Contents Slide Master</vt:lpstr>
      <vt:lpstr>Section Break Slide Master</vt:lpstr>
      <vt:lpstr>  Done By: Mohammed Assi Isra Daraghmeh Supervised by: Dr. Mona Demaidi Presented in partial fulfilment of the requirements for Bachelor Degree in Computer Engineering</vt:lpstr>
      <vt:lpstr>Problems</vt:lpstr>
      <vt:lpstr>Solution</vt:lpstr>
      <vt:lpstr>Implementation</vt:lpstr>
      <vt:lpstr>Architecture</vt:lpstr>
      <vt:lpstr>Design</vt:lpstr>
      <vt:lpstr>Client Side</vt:lpstr>
      <vt:lpstr>PowerPoint Presentation</vt:lpstr>
      <vt:lpstr>PowerPoint Presentation</vt:lpstr>
      <vt:lpstr>Final Results</vt:lpstr>
      <vt:lpstr>Challenges</vt:lpstr>
      <vt:lpstr>Future Work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Mohammed Assi</cp:lastModifiedBy>
  <cp:revision>131</cp:revision>
  <dcterms:created xsi:type="dcterms:W3CDTF">2016-11-09T00:26:40Z</dcterms:created>
  <dcterms:modified xsi:type="dcterms:W3CDTF">2021-12-26T22:18:29Z</dcterms:modified>
</cp:coreProperties>
</file>