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617" r:id="rId2"/>
    <p:sldId id="618" r:id="rId3"/>
    <p:sldId id="551" r:id="rId4"/>
    <p:sldId id="552" r:id="rId5"/>
    <p:sldId id="553" r:id="rId6"/>
    <p:sldId id="533" r:id="rId7"/>
    <p:sldId id="534" r:id="rId8"/>
    <p:sldId id="536" r:id="rId9"/>
    <p:sldId id="537" r:id="rId10"/>
    <p:sldId id="538" r:id="rId11"/>
    <p:sldId id="539" r:id="rId12"/>
    <p:sldId id="621" r:id="rId13"/>
    <p:sldId id="540" r:id="rId14"/>
    <p:sldId id="541" r:id="rId15"/>
    <p:sldId id="542" r:id="rId16"/>
    <p:sldId id="543" r:id="rId17"/>
    <p:sldId id="622" r:id="rId18"/>
    <p:sldId id="544" r:id="rId19"/>
    <p:sldId id="546" r:id="rId20"/>
    <p:sldId id="633" r:id="rId21"/>
    <p:sldId id="569" r:id="rId22"/>
    <p:sldId id="652" r:id="rId23"/>
    <p:sldId id="558" r:id="rId24"/>
    <p:sldId id="643" r:id="rId25"/>
    <p:sldId id="557" r:id="rId26"/>
    <p:sldId id="644" r:id="rId27"/>
    <p:sldId id="555" r:id="rId28"/>
    <p:sldId id="645" r:id="rId29"/>
    <p:sldId id="560" r:id="rId30"/>
    <p:sldId id="646" r:id="rId31"/>
    <p:sldId id="562" r:id="rId32"/>
    <p:sldId id="647" r:id="rId33"/>
    <p:sldId id="556" r:id="rId34"/>
    <p:sldId id="648" r:id="rId35"/>
    <p:sldId id="554" r:id="rId36"/>
    <p:sldId id="649" r:id="rId37"/>
    <p:sldId id="549" r:id="rId38"/>
    <p:sldId id="650" r:id="rId39"/>
    <p:sldId id="559" r:id="rId40"/>
    <p:sldId id="651" r:id="rId41"/>
    <p:sldId id="550" r:id="rId42"/>
    <p:sldId id="632" r:id="rId43"/>
    <p:sldId id="548" r:id="rId44"/>
    <p:sldId id="602" r:id="rId45"/>
    <p:sldId id="571" r:id="rId46"/>
    <p:sldId id="603" r:id="rId47"/>
    <p:sldId id="631" r:id="rId48"/>
    <p:sldId id="605" r:id="rId49"/>
    <p:sldId id="606" r:id="rId50"/>
    <p:sldId id="608" r:id="rId51"/>
    <p:sldId id="625" r:id="rId52"/>
    <p:sldId id="634" r:id="rId53"/>
    <p:sldId id="638" r:id="rId54"/>
    <p:sldId id="639" r:id="rId55"/>
    <p:sldId id="640" r:id="rId56"/>
    <p:sldId id="635" r:id="rId57"/>
    <p:sldId id="636" r:id="rId58"/>
    <p:sldId id="607" r:id="rId59"/>
    <p:sldId id="609" r:id="rId60"/>
    <p:sldId id="628" r:id="rId61"/>
    <p:sldId id="641" r:id="rId62"/>
    <p:sldId id="630" r:id="rId63"/>
    <p:sldId id="629" r:id="rId64"/>
    <p:sldId id="642" r:id="rId65"/>
    <p:sldId id="610" r:id="rId66"/>
    <p:sldId id="511" r:id="rId67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4F4F4"/>
    <a:srgbClr val="D9DAD5"/>
    <a:srgbClr val="DBD6D3"/>
    <a:srgbClr val="FFCCCC"/>
    <a:srgbClr val="9999FF"/>
    <a:srgbClr val="EDB6F8"/>
    <a:srgbClr val="CCCCFF"/>
    <a:srgbClr val="0099FF"/>
    <a:srgbClr val="F1F5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111" autoAdjust="0"/>
    <p:restoredTop sz="95033" autoAdjust="0"/>
  </p:normalViewPr>
  <p:slideViewPr>
    <p:cSldViewPr snapToGrid="0">
      <p:cViewPr>
        <p:scale>
          <a:sx n="100" d="100"/>
          <a:sy n="100" d="100"/>
        </p:scale>
        <p:origin x="5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شريحة العنـ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08001" y="1178427"/>
            <a:ext cx="11157817" cy="23100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6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609570" indent="0">
              <a:buNone/>
              <a:defRPr sz="1600"/>
            </a:lvl2pPr>
            <a:lvl3pPr marL="1219139" indent="0">
              <a:buNone/>
              <a:defRPr sz="1333"/>
            </a:lvl3pPr>
            <a:lvl4pPr marL="1828709" indent="0">
              <a:buNone/>
              <a:defRPr sz="1200"/>
            </a:lvl4pPr>
            <a:lvl5pPr marL="2438278" indent="0">
              <a:buNone/>
              <a:defRPr sz="1200"/>
            </a:lvl5pPr>
            <a:lvl6pPr marL="3047848" indent="0">
              <a:buNone/>
              <a:defRPr sz="1200"/>
            </a:lvl6pPr>
            <a:lvl7pPr marL="3657417" indent="0">
              <a:buNone/>
              <a:defRPr sz="1200"/>
            </a:lvl7pPr>
            <a:lvl8pPr marL="4266987" indent="0">
              <a:buNone/>
              <a:defRPr sz="1200"/>
            </a:lvl8pPr>
            <a:lvl9pPr marL="4876557" indent="0">
              <a:buNone/>
              <a:defRPr sz="1200"/>
            </a:lvl9pPr>
          </a:lstStyle>
          <a:p>
            <a:pPr lvl="0"/>
            <a:r>
              <a:rPr lang="ar-EG" dirty="0"/>
              <a:t>انقر هنا لكتابة الوصف</a:t>
            </a:r>
            <a:endParaRPr lang="en-US" dirty="0"/>
          </a:p>
        </p:txBody>
      </p:sp>
      <p:sp>
        <p:nvSpPr>
          <p:cNvPr id="9" name="Title 2"/>
          <p:cNvSpPr>
            <a:spLocks noGrp="1"/>
          </p:cNvSpPr>
          <p:nvPr>
            <p:ph type="title" hasCustomPrompt="1"/>
          </p:nvPr>
        </p:nvSpPr>
        <p:spPr>
          <a:xfrm>
            <a:off x="508001" y="455085"/>
            <a:ext cx="11157817" cy="660511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algn="ctr">
              <a:defRPr sz="4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ar-EG" dirty="0"/>
              <a:t>انقر هنا لكتابة العنوان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379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5D10B0C8-7C30-4FCC-973E-7D36B34668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BC1C1-AE8A-4DEE-8AC3-8840EA4EC865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C9F66271-C8A7-4678-A0C6-14749792FA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65CFFCF7-BB7A-45D2-B044-4D467FDC69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E08A5-76A2-47D1-8355-311D7C656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9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slide" Target="slide23.xml"/><Relationship Id="rId3" Type="http://schemas.openxmlformats.org/officeDocument/2006/relationships/image" Target="../media/image4.png"/><Relationship Id="rId7" Type="http://schemas.openxmlformats.org/officeDocument/2006/relationships/slide" Target="slide25.xml"/><Relationship Id="rId12" Type="http://schemas.openxmlformats.org/officeDocument/2006/relationships/slide" Target="slide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7.xml"/><Relationship Id="rId5" Type="http://schemas.openxmlformats.org/officeDocument/2006/relationships/slide" Target="slide33.xml"/><Relationship Id="rId10" Type="http://schemas.openxmlformats.org/officeDocument/2006/relationships/slide" Target="slide41.xml"/><Relationship Id="rId4" Type="http://schemas.openxmlformats.org/officeDocument/2006/relationships/image" Target="../media/image27.jpeg"/><Relationship Id="rId9" Type="http://schemas.openxmlformats.org/officeDocument/2006/relationships/slide" Target="slide29.xml"/><Relationship Id="rId14" Type="http://schemas.openxmlformats.org/officeDocument/2006/relationships/slide" Target="slide3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slide" Target="slide23.xml"/><Relationship Id="rId3" Type="http://schemas.openxmlformats.org/officeDocument/2006/relationships/image" Target="../media/image4.png"/><Relationship Id="rId7" Type="http://schemas.openxmlformats.org/officeDocument/2006/relationships/slide" Target="slide25.xml"/><Relationship Id="rId12" Type="http://schemas.openxmlformats.org/officeDocument/2006/relationships/slide" Target="slide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7.xml"/><Relationship Id="rId5" Type="http://schemas.openxmlformats.org/officeDocument/2006/relationships/slide" Target="slide33.xml"/><Relationship Id="rId10" Type="http://schemas.openxmlformats.org/officeDocument/2006/relationships/slide" Target="slide41.xml"/><Relationship Id="rId4" Type="http://schemas.openxmlformats.org/officeDocument/2006/relationships/image" Target="../media/image27.jpeg"/><Relationship Id="rId9" Type="http://schemas.openxmlformats.org/officeDocument/2006/relationships/slide" Target="slide29.xml"/><Relationship Id="rId14" Type="http://schemas.openxmlformats.org/officeDocument/2006/relationships/slide" Target="slide3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slide" Target="slide23.xml"/><Relationship Id="rId3" Type="http://schemas.openxmlformats.org/officeDocument/2006/relationships/image" Target="../media/image4.png"/><Relationship Id="rId7" Type="http://schemas.openxmlformats.org/officeDocument/2006/relationships/slide" Target="slide25.xml"/><Relationship Id="rId12" Type="http://schemas.openxmlformats.org/officeDocument/2006/relationships/slide" Target="slide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7.xml"/><Relationship Id="rId5" Type="http://schemas.openxmlformats.org/officeDocument/2006/relationships/slide" Target="slide33.xml"/><Relationship Id="rId10" Type="http://schemas.openxmlformats.org/officeDocument/2006/relationships/slide" Target="slide41.xml"/><Relationship Id="rId4" Type="http://schemas.openxmlformats.org/officeDocument/2006/relationships/image" Target="../media/image27.jpeg"/><Relationship Id="rId9" Type="http://schemas.openxmlformats.org/officeDocument/2006/relationships/slide" Target="slide29.xml"/><Relationship Id="rId14" Type="http://schemas.openxmlformats.org/officeDocument/2006/relationships/slide" Target="slide3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slide" Target="slide23.xml"/><Relationship Id="rId3" Type="http://schemas.openxmlformats.org/officeDocument/2006/relationships/image" Target="../media/image4.png"/><Relationship Id="rId7" Type="http://schemas.openxmlformats.org/officeDocument/2006/relationships/slide" Target="slide25.xml"/><Relationship Id="rId12" Type="http://schemas.openxmlformats.org/officeDocument/2006/relationships/slide" Target="slide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7.xml"/><Relationship Id="rId5" Type="http://schemas.openxmlformats.org/officeDocument/2006/relationships/slide" Target="slide33.xml"/><Relationship Id="rId10" Type="http://schemas.openxmlformats.org/officeDocument/2006/relationships/slide" Target="slide41.xml"/><Relationship Id="rId4" Type="http://schemas.openxmlformats.org/officeDocument/2006/relationships/image" Target="../media/image27.jpeg"/><Relationship Id="rId9" Type="http://schemas.openxmlformats.org/officeDocument/2006/relationships/slide" Target="slide29.xml"/><Relationship Id="rId14" Type="http://schemas.openxmlformats.org/officeDocument/2006/relationships/slide" Target="slide3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slide" Target="slide23.xml"/><Relationship Id="rId3" Type="http://schemas.openxmlformats.org/officeDocument/2006/relationships/image" Target="../media/image4.png"/><Relationship Id="rId7" Type="http://schemas.openxmlformats.org/officeDocument/2006/relationships/slide" Target="slide25.xml"/><Relationship Id="rId12" Type="http://schemas.openxmlformats.org/officeDocument/2006/relationships/slide" Target="slide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7.xml"/><Relationship Id="rId5" Type="http://schemas.openxmlformats.org/officeDocument/2006/relationships/slide" Target="slide33.xml"/><Relationship Id="rId10" Type="http://schemas.openxmlformats.org/officeDocument/2006/relationships/slide" Target="slide41.xml"/><Relationship Id="rId4" Type="http://schemas.openxmlformats.org/officeDocument/2006/relationships/image" Target="../media/image27.jpeg"/><Relationship Id="rId9" Type="http://schemas.openxmlformats.org/officeDocument/2006/relationships/slide" Target="slide29.xml"/><Relationship Id="rId14" Type="http://schemas.openxmlformats.org/officeDocument/2006/relationships/slide" Target="slide3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slide" Target="slide23.xml"/><Relationship Id="rId3" Type="http://schemas.openxmlformats.org/officeDocument/2006/relationships/image" Target="../media/image4.png"/><Relationship Id="rId7" Type="http://schemas.openxmlformats.org/officeDocument/2006/relationships/slide" Target="slide25.xml"/><Relationship Id="rId12" Type="http://schemas.openxmlformats.org/officeDocument/2006/relationships/slide" Target="slide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7.xml"/><Relationship Id="rId5" Type="http://schemas.openxmlformats.org/officeDocument/2006/relationships/slide" Target="slide33.xml"/><Relationship Id="rId10" Type="http://schemas.openxmlformats.org/officeDocument/2006/relationships/slide" Target="slide41.xml"/><Relationship Id="rId4" Type="http://schemas.openxmlformats.org/officeDocument/2006/relationships/image" Target="../media/image27.jpeg"/><Relationship Id="rId9" Type="http://schemas.openxmlformats.org/officeDocument/2006/relationships/slide" Target="slide29.xml"/><Relationship Id="rId14" Type="http://schemas.openxmlformats.org/officeDocument/2006/relationships/slide" Target="slide3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slide" Target="slide23.xml"/><Relationship Id="rId3" Type="http://schemas.openxmlformats.org/officeDocument/2006/relationships/image" Target="../media/image4.png"/><Relationship Id="rId7" Type="http://schemas.openxmlformats.org/officeDocument/2006/relationships/slide" Target="slide25.xml"/><Relationship Id="rId12" Type="http://schemas.openxmlformats.org/officeDocument/2006/relationships/slide" Target="slide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7.xml"/><Relationship Id="rId5" Type="http://schemas.openxmlformats.org/officeDocument/2006/relationships/slide" Target="slide33.xml"/><Relationship Id="rId10" Type="http://schemas.openxmlformats.org/officeDocument/2006/relationships/slide" Target="slide41.xml"/><Relationship Id="rId4" Type="http://schemas.openxmlformats.org/officeDocument/2006/relationships/image" Target="../media/image27.jpeg"/><Relationship Id="rId9" Type="http://schemas.openxmlformats.org/officeDocument/2006/relationships/slide" Target="slide29.xml"/><Relationship Id="rId14" Type="http://schemas.openxmlformats.org/officeDocument/2006/relationships/slide" Target="slide3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slide" Target="slide23.xml"/><Relationship Id="rId3" Type="http://schemas.openxmlformats.org/officeDocument/2006/relationships/image" Target="../media/image4.png"/><Relationship Id="rId7" Type="http://schemas.openxmlformats.org/officeDocument/2006/relationships/slide" Target="slide25.xml"/><Relationship Id="rId12" Type="http://schemas.openxmlformats.org/officeDocument/2006/relationships/slide" Target="slide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7.xml"/><Relationship Id="rId5" Type="http://schemas.openxmlformats.org/officeDocument/2006/relationships/slide" Target="slide33.xml"/><Relationship Id="rId10" Type="http://schemas.openxmlformats.org/officeDocument/2006/relationships/slide" Target="slide41.xml"/><Relationship Id="rId4" Type="http://schemas.openxmlformats.org/officeDocument/2006/relationships/image" Target="../media/image27.jpeg"/><Relationship Id="rId9" Type="http://schemas.openxmlformats.org/officeDocument/2006/relationships/slide" Target="slide29.xml"/><Relationship Id="rId14" Type="http://schemas.openxmlformats.org/officeDocument/2006/relationships/slide" Target="slide3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slide" Target="slide23.xml"/><Relationship Id="rId3" Type="http://schemas.openxmlformats.org/officeDocument/2006/relationships/image" Target="../media/image4.png"/><Relationship Id="rId7" Type="http://schemas.openxmlformats.org/officeDocument/2006/relationships/slide" Target="slide25.xml"/><Relationship Id="rId12" Type="http://schemas.openxmlformats.org/officeDocument/2006/relationships/slide" Target="slide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7.xml"/><Relationship Id="rId5" Type="http://schemas.openxmlformats.org/officeDocument/2006/relationships/slide" Target="slide33.xml"/><Relationship Id="rId10" Type="http://schemas.openxmlformats.org/officeDocument/2006/relationships/slide" Target="slide41.xml"/><Relationship Id="rId4" Type="http://schemas.openxmlformats.org/officeDocument/2006/relationships/image" Target="../media/image27.jpeg"/><Relationship Id="rId9" Type="http://schemas.openxmlformats.org/officeDocument/2006/relationships/slide" Target="slide29.xml"/><Relationship Id="rId14" Type="http://schemas.openxmlformats.org/officeDocument/2006/relationships/slide" Target="slide3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slide" Target="slide23.xml"/><Relationship Id="rId3" Type="http://schemas.openxmlformats.org/officeDocument/2006/relationships/image" Target="../media/image4.png"/><Relationship Id="rId7" Type="http://schemas.openxmlformats.org/officeDocument/2006/relationships/slide" Target="slide25.xml"/><Relationship Id="rId12" Type="http://schemas.openxmlformats.org/officeDocument/2006/relationships/slide" Target="slide27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7.xml"/><Relationship Id="rId5" Type="http://schemas.openxmlformats.org/officeDocument/2006/relationships/slide" Target="slide33.xml"/><Relationship Id="rId10" Type="http://schemas.openxmlformats.org/officeDocument/2006/relationships/slide" Target="slide41.xml"/><Relationship Id="rId4" Type="http://schemas.openxmlformats.org/officeDocument/2006/relationships/image" Target="../media/image27.jpeg"/><Relationship Id="rId9" Type="http://schemas.openxmlformats.org/officeDocument/2006/relationships/slide" Target="slide29.xml"/><Relationship Id="rId14" Type="http://schemas.openxmlformats.org/officeDocument/2006/relationships/slide" Target="slide3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g"/><Relationship Id="rId5" Type="http://schemas.openxmlformats.org/officeDocument/2006/relationships/image" Target="../media/image4.png"/><Relationship Id="rId4" Type="http://schemas.openxmlformats.org/officeDocument/2006/relationships/image" Target="../media/image2.gi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0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D1E4A60-9C4B-038C-E0F2-B5744462C1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>
            <a:extLst>
              <a:ext uri="{FF2B5EF4-FFF2-40B4-BE49-F238E27FC236}">
                <a16:creationId xmlns:a16="http://schemas.microsoft.com/office/drawing/2014/main" id="{AF522289-2A8A-32C7-C405-9171EC267C0A}"/>
              </a:ext>
            </a:extLst>
          </p:cNvPr>
          <p:cNvSpPr/>
          <p:nvPr/>
        </p:nvSpPr>
        <p:spPr>
          <a:xfrm>
            <a:off x="2455974" y="1504571"/>
            <a:ext cx="7595308" cy="1691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An-Najah National University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Faculty of Engineering &amp; Information Technology</a:t>
            </a:r>
            <a:endParaRPr lang="ar-SA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Electrical Engineering Department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مستطيل 9">
                <a:extLst>
                  <a:ext uri="{FF2B5EF4-FFF2-40B4-BE49-F238E27FC236}">
                    <a16:creationId xmlns:a16="http://schemas.microsoft.com/office/drawing/2014/main" id="{6E4498B6-F48D-2BCC-DC00-EA83DE96D014}"/>
                  </a:ext>
                </a:extLst>
              </p:cNvPr>
              <p:cNvSpPr/>
              <p:nvPr/>
            </p:nvSpPr>
            <p:spPr>
              <a:xfrm>
                <a:off x="1838062" y="3034481"/>
                <a:ext cx="8841602" cy="37650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Enhancing Grid Stability under Dynamic Loads</a:t>
                </a:r>
                <a:endParaRPr lang="ar-SA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Using a Grid-Tied Inverter with Volt/Var Controller</a:t>
                </a:r>
              </a:p>
              <a:p>
                <a:pPr algn="ctr"/>
                <a:endPara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ar-SA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Supervisor Name: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Eng. Omar Tamimi</a:t>
                </a:r>
              </a:p>
              <a:p>
                <a:pPr algn="ctr" rtl="1"/>
                <a:endParaRPr lang="ar-SA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Presented by: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Ghena Farouq, Tariq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Dumaide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Mohammad Qasem, Mohammad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Tubileh</a:t>
                </a:r>
                <a:endParaRPr lang="en-US" sz="18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 rtl="1"/>
                <a:endParaRPr lang="en-US" sz="1600" b="1" dirty="0">
                  <a:latin typeface="Simplified Arabic" panose="02020603050405020304" pitchFamily="18" charset="-78"/>
                  <a:cs typeface="Simplified Arabic" panose="02020603050405020304" pitchFamily="18" charset="-78"/>
                </a:endParaRPr>
              </a:p>
              <a:p>
                <a:pPr algn="ctr" rtl="0"/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31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st</m:t>
                        </m:r>
                      </m:sup>
                    </m:sSup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January</a:t>
                </a:r>
                <a:endParaRPr lang="ar-SA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202</a:t>
                </a:r>
                <a:r>
                  <a:rPr lang="en-US" sz="1800" b="1" dirty="0">
                    <a:solidFill>
                      <a:schemeClr val="accent3">
                        <a:lumMod val="75000"/>
                      </a:schemeClr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5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/202</a:t>
                </a:r>
                <a:r>
                  <a:rPr lang="en-US" sz="1800" b="1" dirty="0"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6</a:t>
                </a:r>
              </a:p>
            </p:txBody>
          </p:sp>
        </mc:Choice>
        <mc:Fallback>
          <p:sp>
            <p:nvSpPr>
              <p:cNvPr id="10" name="مستطيل 9">
                <a:extLst>
                  <a:ext uri="{FF2B5EF4-FFF2-40B4-BE49-F238E27FC236}">
                    <a16:creationId xmlns:a16="http://schemas.microsoft.com/office/drawing/2014/main" id="{6E4498B6-F48D-2BCC-DC00-EA83DE96D0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8062" y="3034481"/>
                <a:ext cx="8841602" cy="3765070"/>
              </a:xfrm>
              <a:prstGeom prst="rect">
                <a:avLst/>
              </a:prstGeom>
              <a:blipFill>
                <a:blip r:embed="rId2"/>
                <a:stretch>
                  <a:fillRect t="-972" b="-1783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6" name="Group 3">
            <a:extLst>
              <a:ext uri="{FF2B5EF4-FFF2-40B4-BE49-F238E27FC236}">
                <a16:creationId xmlns:a16="http://schemas.microsoft.com/office/drawing/2014/main" id="{0149E636-FCA2-123D-918A-890F53373012}"/>
              </a:ext>
            </a:extLst>
          </p:cNvPr>
          <p:cNvGrpSpPr/>
          <p:nvPr/>
        </p:nvGrpSpPr>
        <p:grpSpPr>
          <a:xfrm rot="16200000" flipH="1">
            <a:off x="11312608" y="-62071"/>
            <a:ext cx="1920252" cy="1920249"/>
            <a:chOff x="4682671" y="1787073"/>
            <a:chExt cx="3102430" cy="3102426"/>
          </a:xfrm>
        </p:grpSpPr>
        <p:sp>
          <p:nvSpPr>
            <p:cNvPr id="77" name="Oval 2">
              <a:extLst>
                <a:ext uri="{FF2B5EF4-FFF2-40B4-BE49-F238E27FC236}">
                  <a16:creationId xmlns:a16="http://schemas.microsoft.com/office/drawing/2014/main" id="{C77264BE-8522-45AE-3F89-B8902346604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285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Arc 1">
              <a:extLst>
                <a:ext uri="{FF2B5EF4-FFF2-40B4-BE49-F238E27FC236}">
                  <a16:creationId xmlns:a16="http://schemas.microsoft.com/office/drawing/2014/main" id="{B3F5959E-D259-72B6-C2C0-4BD006A5FDA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136525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9" name="Group 4">
            <a:extLst>
              <a:ext uri="{FF2B5EF4-FFF2-40B4-BE49-F238E27FC236}">
                <a16:creationId xmlns:a16="http://schemas.microsoft.com/office/drawing/2014/main" id="{D4DEDB7F-C2F6-D5B3-1CC5-9099E275EB9F}"/>
              </a:ext>
            </a:extLst>
          </p:cNvPr>
          <p:cNvGrpSpPr/>
          <p:nvPr/>
        </p:nvGrpSpPr>
        <p:grpSpPr>
          <a:xfrm rot="16200000" flipH="1">
            <a:off x="11061255" y="-313424"/>
            <a:ext cx="2422958" cy="2422954"/>
            <a:chOff x="4682671" y="1787073"/>
            <a:chExt cx="3102430" cy="3102426"/>
          </a:xfrm>
        </p:grpSpPr>
        <p:sp>
          <p:nvSpPr>
            <p:cNvPr id="80" name="Oval 5">
              <a:extLst>
                <a:ext uri="{FF2B5EF4-FFF2-40B4-BE49-F238E27FC236}">
                  <a16:creationId xmlns:a16="http://schemas.microsoft.com/office/drawing/2014/main" id="{B218C1C5-C68F-CA69-DFAD-0A80CECFABA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285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Arc 6">
              <a:extLst>
                <a:ext uri="{FF2B5EF4-FFF2-40B4-BE49-F238E27FC236}">
                  <a16:creationId xmlns:a16="http://schemas.microsoft.com/office/drawing/2014/main" id="{FDFA3420-CFED-9CCA-A0E2-81D741CC3CE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136525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7">
            <a:extLst>
              <a:ext uri="{FF2B5EF4-FFF2-40B4-BE49-F238E27FC236}">
                <a16:creationId xmlns:a16="http://schemas.microsoft.com/office/drawing/2014/main" id="{B2AC01A2-F11D-1D2A-8F0B-050726F56E5A}"/>
              </a:ext>
            </a:extLst>
          </p:cNvPr>
          <p:cNvGrpSpPr/>
          <p:nvPr/>
        </p:nvGrpSpPr>
        <p:grpSpPr>
          <a:xfrm rot="16200000" flipH="1">
            <a:off x="10819805" y="-554874"/>
            <a:ext cx="2905858" cy="2905853"/>
            <a:chOff x="4682671" y="1787073"/>
            <a:chExt cx="3102430" cy="3102426"/>
          </a:xfrm>
        </p:grpSpPr>
        <p:sp>
          <p:nvSpPr>
            <p:cNvPr id="83" name="Oval 8">
              <a:extLst>
                <a:ext uri="{FF2B5EF4-FFF2-40B4-BE49-F238E27FC236}">
                  <a16:creationId xmlns:a16="http://schemas.microsoft.com/office/drawing/2014/main" id="{CF39726D-6F55-6D29-9FD6-CEE6A3D7EAB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285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Arc 9">
              <a:extLst>
                <a:ext uri="{FF2B5EF4-FFF2-40B4-BE49-F238E27FC236}">
                  <a16:creationId xmlns:a16="http://schemas.microsoft.com/office/drawing/2014/main" id="{A9A70AAC-49BB-807F-1E78-038393644B3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136525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" name="Group 10">
            <a:extLst>
              <a:ext uri="{FF2B5EF4-FFF2-40B4-BE49-F238E27FC236}">
                <a16:creationId xmlns:a16="http://schemas.microsoft.com/office/drawing/2014/main" id="{E5090DE8-E437-E1EB-D94F-A455E7BAD030}"/>
              </a:ext>
            </a:extLst>
          </p:cNvPr>
          <p:cNvGrpSpPr/>
          <p:nvPr/>
        </p:nvGrpSpPr>
        <p:grpSpPr>
          <a:xfrm rot="16200000" flipH="1">
            <a:off x="10584710" y="-789968"/>
            <a:ext cx="3376049" cy="3376042"/>
            <a:chOff x="4682671" y="1787073"/>
            <a:chExt cx="3102430" cy="3102426"/>
          </a:xfrm>
        </p:grpSpPr>
        <p:sp>
          <p:nvSpPr>
            <p:cNvPr id="86" name="Oval 11">
              <a:extLst>
                <a:ext uri="{FF2B5EF4-FFF2-40B4-BE49-F238E27FC236}">
                  <a16:creationId xmlns:a16="http://schemas.microsoft.com/office/drawing/2014/main" id="{57C76DED-223C-AB0C-9795-1EDA1B8DCE5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285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Arc 12">
              <a:extLst>
                <a:ext uri="{FF2B5EF4-FFF2-40B4-BE49-F238E27FC236}">
                  <a16:creationId xmlns:a16="http://schemas.microsoft.com/office/drawing/2014/main" id="{0E36673E-E917-D1CC-BC89-888C65EC6A7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136525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13">
            <a:extLst>
              <a:ext uri="{FF2B5EF4-FFF2-40B4-BE49-F238E27FC236}">
                <a16:creationId xmlns:a16="http://schemas.microsoft.com/office/drawing/2014/main" id="{3AB3FA19-43B8-6598-9C7E-D273938CE8A9}"/>
              </a:ext>
            </a:extLst>
          </p:cNvPr>
          <p:cNvGrpSpPr/>
          <p:nvPr/>
        </p:nvGrpSpPr>
        <p:grpSpPr>
          <a:xfrm rot="16200000" flipH="1">
            <a:off x="10322005" y="-1052672"/>
            <a:ext cx="3901458" cy="3901450"/>
            <a:chOff x="4682671" y="1787073"/>
            <a:chExt cx="3102430" cy="3102426"/>
          </a:xfrm>
        </p:grpSpPr>
        <p:sp>
          <p:nvSpPr>
            <p:cNvPr id="89" name="Oval 14">
              <a:extLst>
                <a:ext uri="{FF2B5EF4-FFF2-40B4-BE49-F238E27FC236}">
                  <a16:creationId xmlns:a16="http://schemas.microsoft.com/office/drawing/2014/main" id="{BD313143-573C-57B2-0B51-0DCE8D6E5A5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285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Arc 15">
              <a:extLst>
                <a:ext uri="{FF2B5EF4-FFF2-40B4-BE49-F238E27FC236}">
                  <a16:creationId xmlns:a16="http://schemas.microsoft.com/office/drawing/2014/main" id="{2F3C92B4-0B40-85FA-9340-B289E752FDC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136525" cap="rnd">
              <a:solidFill>
                <a:schemeClr val="accent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16">
            <a:extLst>
              <a:ext uri="{FF2B5EF4-FFF2-40B4-BE49-F238E27FC236}">
                <a16:creationId xmlns:a16="http://schemas.microsoft.com/office/drawing/2014/main" id="{576A8ECA-756A-0B49-1AB6-1F40589DAA8A}"/>
              </a:ext>
            </a:extLst>
          </p:cNvPr>
          <p:cNvGrpSpPr/>
          <p:nvPr/>
        </p:nvGrpSpPr>
        <p:grpSpPr>
          <a:xfrm rot="16200000" flipH="1">
            <a:off x="10059300" y="-1315376"/>
            <a:ext cx="4426868" cy="4426858"/>
            <a:chOff x="4682671" y="1787073"/>
            <a:chExt cx="3102430" cy="3102426"/>
          </a:xfrm>
        </p:grpSpPr>
        <p:sp>
          <p:nvSpPr>
            <p:cNvPr id="92" name="Oval 17">
              <a:extLst>
                <a:ext uri="{FF2B5EF4-FFF2-40B4-BE49-F238E27FC236}">
                  <a16:creationId xmlns:a16="http://schemas.microsoft.com/office/drawing/2014/main" id="{AD84F738-FEF4-7287-C7BA-55605DF5387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285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Arc 18">
              <a:extLst>
                <a:ext uri="{FF2B5EF4-FFF2-40B4-BE49-F238E27FC236}">
                  <a16:creationId xmlns:a16="http://schemas.microsoft.com/office/drawing/2014/main" id="{DC576CF2-9083-AF7D-279E-7591A9BD288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136525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4" name="Group 3">
            <a:extLst>
              <a:ext uri="{FF2B5EF4-FFF2-40B4-BE49-F238E27FC236}">
                <a16:creationId xmlns:a16="http://schemas.microsoft.com/office/drawing/2014/main" id="{5331AEFB-5467-5BD1-4506-8EAD754F9551}"/>
              </a:ext>
            </a:extLst>
          </p:cNvPr>
          <p:cNvGrpSpPr/>
          <p:nvPr/>
        </p:nvGrpSpPr>
        <p:grpSpPr>
          <a:xfrm rot="10800000" flipH="1" flipV="1">
            <a:off x="-90213" y="3603653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32EC96F1-8627-9B95-7097-56F034F6EAF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285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5FCCE571-FB93-A3A9-3D5C-C8B0A8EC670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136525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0D2F11B6-6D65-D744-0997-329F284F8B19}"/>
              </a:ext>
            </a:extLst>
          </p:cNvPr>
          <p:cNvGrpSpPr/>
          <p:nvPr/>
        </p:nvGrpSpPr>
        <p:grpSpPr>
          <a:xfrm rot="10800000" flipH="1" flipV="1">
            <a:off x="-341566" y="3352300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232AAFE6-EFDB-0254-C491-561B1C432DF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285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C64379DB-AA36-1B7F-EB5F-B2A994FDF1C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136525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2B7A0517-D933-86A7-8FD8-1856BA39FDBA}"/>
              </a:ext>
            </a:extLst>
          </p:cNvPr>
          <p:cNvGrpSpPr/>
          <p:nvPr/>
        </p:nvGrpSpPr>
        <p:grpSpPr>
          <a:xfrm rot="10800000" flipH="1" flipV="1">
            <a:off x="-583016" y="3110850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36F1686E-EF0B-9618-7D55-7237A931BD7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285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F5842921-3501-6066-1511-9A6EBDB2D16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136525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DFE03EE3-8A22-D295-DBC1-F07BC16AD41A}"/>
              </a:ext>
            </a:extLst>
          </p:cNvPr>
          <p:cNvGrpSpPr/>
          <p:nvPr/>
        </p:nvGrpSpPr>
        <p:grpSpPr>
          <a:xfrm rot="10800000" flipH="1" flipV="1">
            <a:off x="-818111" y="2875756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C2867107-93CB-CC77-3960-21C08C83A4F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285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D697EB17-9136-0008-90AC-9FF3E74B61E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136525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6" name="Group 13">
            <a:extLst>
              <a:ext uri="{FF2B5EF4-FFF2-40B4-BE49-F238E27FC236}">
                <a16:creationId xmlns:a16="http://schemas.microsoft.com/office/drawing/2014/main" id="{A65FCE46-49A1-1101-CDF6-124BBCB380FD}"/>
              </a:ext>
            </a:extLst>
          </p:cNvPr>
          <p:cNvGrpSpPr/>
          <p:nvPr/>
        </p:nvGrpSpPr>
        <p:grpSpPr>
          <a:xfrm rot="10800000" flipH="1" flipV="1">
            <a:off x="-1080816" y="2613052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CA7A6F29-26DD-1BE0-9639-7F0D93754D6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285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9490FE1A-5014-51B7-D201-DB3642CD258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136525" cap="rnd">
              <a:solidFill>
                <a:schemeClr val="accent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صورة 3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4C17EA23-C4F5-4AA3-82E7-74BF990DE2F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81" y="3994944"/>
            <a:ext cx="1137663" cy="1137663"/>
          </a:xfrm>
          <a:prstGeom prst="rect">
            <a:avLst/>
          </a:prstGeom>
        </p:spPr>
      </p:pic>
      <p:pic>
        <p:nvPicPr>
          <p:cNvPr id="2" name="صورة 1">
            <a:extLst>
              <a:ext uri="{FF2B5EF4-FFF2-40B4-BE49-F238E27FC236}">
                <a16:creationId xmlns:a16="http://schemas.microsoft.com/office/drawing/2014/main" id="{0CF22947-15E7-95C7-B7FA-5E52B7BC07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905" y="319550"/>
            <a:ext cx="1080000" cy="108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3917063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9A890C-39EA-1BC5-944B-B1BF17DAF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91D0C0D-D079-65A7-EC52-7F783342CA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8793" y="913500"/>
            <a:ext cx="9360000" cy="5031000"/>
          </a:xfrm>
          <a:prstGeom prst="rect">
            <a:avLst/>
          </a:prstGeom>
          <a:ln>
            <a:solidFill>
              <a:schemeClr val="bg1">
                <a:lumMod val="90000"/>
              </a:schemeClr>
            </a:solidFill>
          </a:ln>
        </p:spPr>
      </p:pic>
      <p:grpSp>
        <p:nvGrpSpPr>
          <p:cNvPr id="94" name="Group 3">
            <a:extLst>
              <a:ext uri="{FF2B5EF4-FFF2-40B4-BE49-F238E27FC236}">
                <a16:creationId xmlns:a16="http://schemas.microsoft.com/office/drawing/2014/main" id="{D6DB3784-4C8D-4E64-4F26-1BA2069907DC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A6C0CD75-8AA3-7BDF-241A-39B4607C903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DE5B5863-6D05-1B14-13F7-CD00224BB63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E7D39032-3E34-CEA6-F960-7191036DD067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74910E6F-B42F-11BA-F128-365FDF5FB98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5739DDE6-F2B1-7C1E-73E4-C05ED3E43F6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271D6FAD-0EF1-E765-F507-1044C0CBC637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86A29A18-8483-42C6-9C9C-67721486CB7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D95FB452-CF8D-235E-91EE-825E1A3852E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BED98568-9425-7137-1133-F5C1EA354EED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EC9EDE57-4D08-AC55-44B4-CBD83E32BC5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C94CA9E2-82E6-D081-C70E-487E6D8D288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9A3BA2F6-7796-E856-DFE5-E75E701E7108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6A9561F5-107C-2F7A-1130-1B75B61EA8C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F96137C6-55EC-B676-83F8-8A999D606F2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555C57D5-B3F9-07F3-AF83-F1F44740670B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64AF0EE3-430E-8689-55A0-6D24CDFBF31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BFE849FF-C52D-01EF-994C-05CC9AD5F43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1BA7D867-CF1C-1A6F-2F16-803F41E23D7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5021D803-6AE6-BF51-8219-AB216D7ED26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4D2B2FFC-9DA1-D866-DFF5-F917D1E72FEA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C3579EE5-11F1-165F-8084-D02EB087C2A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4250D4BF-2D72-2BA5-F993-2DEDA7218B6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CFB99811-32D9-2685-7534-9047768FB005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B207E463-9410-C5B8-25E6-F7E741BF17B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01A54D04-7D9B-80B2-1C51-4A1EF7E0CFD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1A5810A3-6A70-F748-B2FE-406F8470DFBA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3CEBC091-E819-C13F-E1EF-1CBDFF4D4AD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A33F971E-A191-F9EF-7B7D-71327C58C7E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مربع نص 4">
            <a:extLst>
              <a:ext uri="{FF2B5EF4-FFF2-40B4-BE49-F238E27FC236}">
                <a16:creationId xmlns:a16="http://schemas.microsoft.com/office/drawing/2014/main" id="{69BF259F-2EF1-0BC8-00BB-8DFEF5709690}"/>
              </a:ext>
            </a:extLst>
          </p:cNvPr>
          <p:cNvSpPr txBox="1"/>
          <p:nvPr/>
        </p:nvSpPr>
        <p:spPr>
          <a:xfrm>
            <a:off x="2321643" y="5962343"/>
            <a:ext cx="3214791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B050"/>
                </a:solidFill>
              </a:rPr>
              <a:t>Grid Current Sensor</a:t>
            </a:r>
          </a:p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/>
                </a:solidFill>
              </a:rPr>
              <a:t>Grid Current Reference</a:t>
            </a:r>
          </a:p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0C0"/>
                </a:solidFill>
              </a:rPr>
              <a:t>Compensator Output Voltage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مربع نص 16">
                <a:extLst>
                  <a:ext uri="{FF2B5EF4-FFF2-40B4-BE49-F238E27FC236}">
                    <a16:creationId xmlns:a16="http://schemas.microsoft.com/office/drawing/2014/main" id="{B2C0DBF7-C816-E8EE-3C22-537814683955}"/>
                  </a:ext>
                </a:extLst>
              </p:cNvPr>
              <p:cNvSpPr txBox="1"/>
              <p:nvPr/>
            </p:nvSpPr>
            <p:spPr>
              <a:xfrm>
                <a:off x="3041552" y="5960831"/>
                <a:ext cx="8869680" cy="8188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1" smtClean="0">
                          <a:latin typeface="Cambria Math" panose="02040503050406030204" pitchFamily="18" charset="0"/>
                        </a:rPr>
                        <m:t>u</m:t>
                      </m:r>
                      <m:d>
                        <m:dPr>
                          <m:ctrlPr>
                            <a:rPr lang="ar-SA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ar-SA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ar-SA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ar-SA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ar-SA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ar-SA" i="1">
                                      <a:latin typeface="Cambria Math" panose="02040503050406030204" pitchFamily="18" charset="0"/>
                                    </a:rPr>
                                    <m:t>𝑟𝑒𝑓</m:t>
                                  </m:r>
                                </m:sub>
                              </m:sSub>
                              <m:r>
                                <a:rPr lang="ar-SA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ar-SA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𝑔𝑟𝑖𝑑</m:t>
                                  </m:r>
                                </m:sub>
                              </m:sSub>
                            </m:e>
                          </m:d>
                          <m:r>
                            <a:rPr lang="ar-SA" b="0" i="0" smtClean="0">
                              <a:latin typeface="Cambria Math" panose="02040503050406030204" pitchFamily="18" charset="0"/>
                            </a:rPr>
                            <m:t>+ </m:t>
                          </m:r>
                          <m:sSub>
                            <m:sSubPr>
                              <m:ctrlPr>
                                <a:rPr lang="ar-S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ar-SA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d>
                                <m:dPr>
                                  <m:ctrlPr>
                                    <a:rPr lang="ar-SA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ar-SA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ar-SA" i="1">
                                          <a:latin typeface="Cambria Math" panose="02040503050406030204" pitchFamily="18" charset="0"/>
                                        </a:rPr>
                                        <m:t>𝑟𝑒𝑓</m:t>
                                      </m:r>
                                    </m:sub>
                                  </m:sSub>
                                  <m:r>
                                    <a:rPr lang="ar-SA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ar-SA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𝑔𝑟𝑖𝑑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</m:nary>
                        </m:e>
                      </m:func>
                    </m:oMath>
                  </m:oMathPara>
                </a14:m>
                <a:endParaRPr lang="ar-SA" dirty="0"/>
              </a:p>
            </p:txBody>
          </p:sp>
        </mc:Choice>
        <mc:Fallback xmlns="">
          <p:sp>
            <p:nvSpPr>
              <p:cNvPr id="17" name="مربع نص 16">
                <a:extLst>
                  <a:ext uri="{FF2B5EF4-FFF2-40B4-BE49-F238E27FC236}">
                    <a16:creationId xmlns:a16="http://schemas.microsoft.com/office/drawing/2014/main" id="{B2C0DBF7-C816-E8EE-3C22-5378146839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1552" y="5960831"/>
                <a:ext cx="8869680" cy="81887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4995554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5C80D6-FA65-5B48-4E41-3DA7E402F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070B69-5D22-ADF9-8125-7C8B3708C1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592" y="1209392"/>
            <a:ext cx="9360000" cy="5031000"/>
          </a:xfrm>
          <a:prstGeom prst="rect">
            <a:avLst/>
          </a:prstGeom>
          <a:ln>
            <a:solidFill>
              <a:schemeClr val="bg1">
                <a:lumMod val="90000"/>
              </a:schemeClr>
            </a:solidFill>
          </a:ln>
        </p:spPr>
      </p:pic>
      <p:grpSp>
        <p:nvGrpSpPr>
          <p:cNvPr id="94" name="Group 3">
            <a:extLst>
              <a:ext uri="{FF2B5EF4-FFF2-40B4-BE49-F238E27FC236}">
                <a16:creationId xmlns:a16="http://schemas.microsoft.com/office/drawing/2014/main" id="{8EEAABFF-A45D-85DF-1DBC-C437198A56DB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1DCB0159-A596-0FFB-ECFB-C11D6878E11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E12589A2-1A39-7761-F41F-E488973CEEE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03F32E4F-FF0D-B7DD-A925-9757DF4BD8F1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9919581A-414F-7C30-3C59-7C749F0F48F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02B74873-703B-818B-354C-ABB9C153300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BE2759D9-0A95-C46D-E93E-06E934136835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CCD33E80-1191-288C-1A36-F9911789CD1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352A6F05-FA5D-D0C7-A09F-548D38E39C5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109D2310-6840-0EA1-A8F9-19BD84612F79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63289DD5-20A0-46D5-E0B2-5B705CED25C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F4519175-99EF-C441-3814-2260E1CB8E6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1FF5E16D-18FF-EDAD-519F-A229F9772666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728BD95C-9950-786B-F593-5C770F9003A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E9224419-CE0D-295C-F0D5-2C3C8B16690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CB84C89B-B8A5-694E-5066-193E358E27DF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3EFD5F72-9D78-A844-6B97-44195D2AD8B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23A82C6F-B053-E1A5-5809-381FCC813FE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7715DC83-C301-BC71-546A-5896BC3B026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FCCCA7B4-794B-AB94-E87A-47B64D6D07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23CBC3D1-F106-17F3-7703-4393EF0F8609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5B6F5ED8-9025-14B1-EED8-F84138DB257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9D69DBD7-7F05-5324-9610-4DC7DF6E8B2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F716FF2B-7711-06D8-054B-7955AFB1F0A4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3F5572AC-6BE3-1DFA-B639-680FF01A43B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CB5C1ED5-BAEF-60EB-6312-F61FF005A73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6F3F834B-0DB5-8487-16F0-7197591459E5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02649A78-2395-D2C9-4C02-4DF4D110E86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E63F7DC9-6AB7-4C96-D8C3-1A9A945CF47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مربع نص 4">
            <a:extLst>
              <a:ext uri="{FF2B5EF4-FFF2-40B4-BE49-F238E27FC236}">
                <a16:creationId xmlns:a16="http://schemas.microsoft.com/office/drawing/2014/main" id="{013CCA07-257A-932B-6C0C-6F1D012FDA24}"/>
              </a:ext>
            </a:extLst>
          </p:cNvPr>
          <p:cNvSpPr txBox="1"/>
          <p:nvPr/>
        </p:nvSpPr>
        <p:spPr>
          <a:xfrm>
            <a:off x="4273546" y="6100842"/>
            <a:ext cx="4364143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0C0"/>
                </a:solidFill>
              </a:rPr>
              <a:t>Triangular Voltage (Wave form)</a:t>
            </a:r>
          </a:p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B050"/>
                </a:solidFill>
              </a:rPr>
              <a:t>Compensator Output Voltage (Sinusoidal)</a:t>
            </a:r>
          </a:p>
        </p:txBody>
      </p:sp>
    </p:spTree>
    <p:extLst>
      <p:ext uri="{BB962C8B-B14F-4D97-AF65-F5344CB8AC3E}">
        <p14:creationId xmlns:p14="http://schemas.microsoft.com/office/powerpoint/2010/main" val="308434237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CE8EB0-2F05-6B71-C655-907E44D2F0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صورة 14" descr="صورة تحتوي على نص, رسم بياني, لقطة شاشة, تخطيط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5968E9CC-F121-1090-6B79-E975076B43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875" y="975525"/>
            <a:ext cx="9000000" cy="4837500"/>
          </a:xfrm>
          <a:prstGeom prst="rect">
            <a:avLst/>
          </a:prstGeom>
        </p:spPr>
      </p:pic>
      <p:grpSp>
        <p:nvGrpSpPr>
          <p:cNvPr id="94" name="Group 3">
            <a:extLst>
              <a:ext uri="{FF2B5EF4-FFF2-40B4-BE49-F238E27FC236}">
                <a16:creationId xmlns:a16="http://schemas.microsoft.com/office/drawing/2014/main" id="{6B701C00-7EBF-C759-48E6-77C5B8361939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99CF4854-19CB-6F9D-0ADB-199B8472FF0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4DDEA1CB-C6C4-0105-42FE-3A6681E834B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CA506C74-82C4-3DAD-D3DD-E61196C57D8E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ACD3FED1-69EF-A439-7FD4-CDD338D710B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A58EFF9D-9798-00F4-F165-F4CACE09435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AD6D2C20-CC70-2C1A-7762-6FC4EAC8B6DA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0A5CF4E0-8A80-9BDE-4EF9-BDE95B8F318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55BB5A34-A55F-71D2-9878-7BAF38E5A91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20454A3A-6688-2055-0660-36CC8E1D643E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0683AFB7-25A1-64E5-59DD-C85D572CBBB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6CDD575F-6023-8791-D23C-07939F38138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6BAE2982-ED16-062B-5141-9338FAFB117B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02875852-1A05-EDFE-B089-745B977227E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D4AAB5F4-C54E-EEEF-EE40-FFABC07493E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42FAD7CE-8FD2-0067-4FBE-1A8AD9BF2934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F2E7537B-1A3D-472F-5856-C1774DB7B40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3CD413B7-212E-0C76-DFFF-E39520A32F6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98DD4DEF-23CA-1C94-15DC-677FB35351B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7F4A1184-EA5D-1CAE-89D1-B402859C78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DE25C431-F0CC-529D-A889-CAFCDFB2C2A0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A6EB59F5-71D0-576D-E185-BF2206BD31E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92CE1B3B-00C6-FBD4-ACA4-FD07A08A37F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61148814-269C-560A-B054-1F5E61083522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09467C84-B432-8752-7B68-0B767F5CF28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741571AC-F071-A85E-0F77-B7D111A1C12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1565F519-779B-D4A5-AB59-2211B0BC61A6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1DC0F92F-B99A-55B4-2237-76F217FF4AB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6590305C-E4DC-077A-C320-C499A89488A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B2500240-123F-CB2A-6F3B-8FED71FDCD37}"/>
              </a:ext>
            </a:extLst>
          </p:cNvPr>
          <p:cNvSpPr txBox="1"/>
          <p:nvPr/>
        </p:nvSpPr>
        <p:spPr>
          <a:xfrm>
            <a:off x="1793551" y="5847750"/>
            <a:ext cx="4364143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0C0"/>
                </a:solidFill>
              </a:rPr>
              <a:t>Triangular Voltage (Wave form)</a:t>
            </a:r>
          </a:p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B050"/>
                </a:solidFill>
              </a:rPr>
              <a:t>Compensator Output Voltage (Sinusoidal)</a:t>
            </a:r>
          </a:p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PWM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مربع نص 1">
                <a:extLst>
                  <a:ext uri="{FF2B5EF4-FFF2-40B4-BE49-F238E27FC236}">
                    <a16:creationId xmlns:a16="http://schemas.microsoft.com/office/drawing/2014/main" id="{6E4F08C3-32B3-A649-26C7-7992BD89771C}"/>
                  </a:ext>
                </a:extLst>
              </p:cNvPr>
              <p:cNvSpPr txBox="1"/>
              <p:nvPr/>
            </p:nvSpPr>
            <p:spPr>
              <a:xfrm>
                <a:off x="6382028" y="5869855"/>
                <a:ext cx="4016421" cy="646331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 marL="285750" indent="-285750" algn="l" rtl="0">
                  <a:buFont typeface="Wingdings" panose="05000000000000000000" pitchFamily="2" charset="2"/>
                  <a:buChar char="§"/>
                </a:pPr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High PWM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dirty="0">
                    <a:solidFill>
                      <a:srgbClr val="00B050"/>
                    </a:solidFill>
                  </a:rPr>
                  <a:t>Sinusoidal</a:t>
                </a:r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 Triangular</a:t>
                </a:r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</a:p>
              <a:p>
                <a:pPr marL="285750" indent="-285750" algn="l" rtl="0">
                  <a:buFont typeface="Wingdings" panose="05000000000000000000" pitchFamily="2" charset="2"/>
                  <a:buChar char="§"/>
                </a:pPr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LOW PWM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US" dirty="0">
                    <a:solidFill>
                      <a:srgbClr val="00B050"/>
                    </a:solidFill>
                  </a:rPr>
                  <a:t>Sinusoidal</a:t>
                </a:r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 Triangular</a:t>
                </a:r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" name="مربع نص 1">
                <a:extLst>
                  <a:ext uri="{FF2B5EF4-FFF2-40B4-BE49-F238E27FC236}">
                    <a16:creationId xmlns:a16="http://schemas.microsoft.com/office/drawing/2014/main" id="{6E4F08C3-32B3-A649-26C7-7992BD8977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2028" y="5869855"/>
                <a:ext cx="4016421" cy="646331"/>
              </a:xfrm>
              <a:prstGeom prst="rect">
                <a:avLst/>
              </a:prstGeom>
              <a:blipFill>
                <a:blip r:embed="rId5"/>
                <a:stretch>
                  <a:fillRect l="-1062" t="-5660" b="-14151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8013013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376FC6-4E2D-9311-C62B-5A10075391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F70E4A52-54CD-E959-DD76-9E6A11303831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6D27A36B-8DE9-D695-E6C5-C63D938E0AA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75ADBBAD-6703-9A82-54D1-BACC5B50B71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6AA5EC4D-0C66-4761-F210-3ECAE5ADC9A5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C2A3FD01-0DA3-6A9F-6B68-3A50E60EA73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93C7C9E2-DA74-09D3-9F7F-6AB320D4207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FA25B00B-0EEF-2E8C-4C1A-AEE3A13D15C8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2B1F10B0-22B3-2B55-799B-ADE7DB5E163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25B48172-52B1-F589-45BA-78B1A02F29C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A1D442EC-B6AF-2D12-3CC8-5F8319859EAC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CC02BD8B-CDE4-FB13-9125-B2BD744809E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6DD7B069-4494-4A0A-E13C-9AAB8E15A78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06C71CCF-766E-6C56-9ECB-D4EE5BEE8867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70FC35AB-BE0A-4D92-1D72-9A82A814C86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273513A7-D748-64EE-3F64-57F6955A1A8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427CF9A2-47B8-7C6D-1E0F-C8332C3D97FB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B5BB57BC-502B-241E-45F6-69292867E03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A7C5BA39-64A5-F376-B08B-2EA8E58A9C0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2D4E6C83-F319-376D-FAEE-74C0FC5F347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EF507E08-EA8D-8CB4-7821-2C5CB83F98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3E052BA2-EEB9-5CA8-87DD-837AEAB88639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DC3DCC63-7EF3-C9DF-9A19-25478C154FF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9FBD1460-2266-A282-25B3-A6CBD5FC433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259259EE-C10D-EFC4-4127-7D7F3E59425C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6CC56D9E-531B-3387-48F8-DB36F1DEACF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994966F9-CB92-F727-D741-510D87C9BB0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1EF2BC6A-1619-6684-5870-3CD2CE85593D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8E4E4110-F8B4-EE93-B7D9-65A976B1716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CE0CA2C5-215F-F0F0-7494-BD84E02863A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E39D7F6E-4AD7-D1F6-813B-BA15C987EA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6589" y="1010250"/>
            <a:ext cx="9000000" cy="4837500"/>
          </a:xfrm>
          <a:prstGeom prst="rect">
            <a:avLst/>
          </a:prstGeom>
        </p:spPr>
      </p:pic>
      <p:sp>
        <p:nvSpPr>
          <p:cNvPr id="5" name="مربع نص 4">
            <a:extLst>
              <a:ext uri="{FF2B5EF4-FFF2-40B4-BE49-F238E27FC236}">
                <a16:creationId xmlns:a16="http://schemas.microsoft.com/office/drawing/2014/main" id="{D73B2939-6FAA-E16B-1E3B-190D1EA69072}"/>
              </a:ext>
            </a:extLst>
          </p:cNvPr>
          <p:cNvSpPr txBox="1"/>
          <p:nvPr/>
        </p:nvSpPr>
        <p:spPr>
          <a:xfrm>
            <a:off x="4962388" y="6054676"/>
            <a:ext cx="226722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PWM (Wave form) </a:t>
            </a:r>
          </a:p>
        </p:txBody>
      </p:sp>
    </p:spTree>
    <p:extLst>
      <p:ext uri="{BB962C8B-B14F-4D97-AF65-F5344CB8AC3E}">
        <p14:creationId xmlns:p14="http://schemas.microsoft.com/office/powerpoint/2010/main" val="1090030142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C67989-21A4-7208-C53C-7FE424A125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F20E81E6-5BA5-6805-30A8-6F3ADF6089E1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84AE30E1-FD6B-F984-B375-A7C6EA59E36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5FEB3237-3156-A949-71E4-06850C41687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8CF2F9EA-43D7-BD7F-35C7-04B217F4BD43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FDEC1131-F352-0FEF-EFB3-A3EAF46585F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F12A413A-9763-5013-1B66-B5E020F2F78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F380C66C-0FB1-5993-A079-6D0F5CCBF167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FA7421D8-1439-4278-5A60-06B435447E0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A69DA0CD-3E82-E455-535F-C480C2F5867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1B450BB7-5F06-F897-E617-4F59054B497E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EF6472E6-29BF-0B23-3138-3D64E9AEC00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ADCA7069-A121-7AB5-DDE5-B059934D2EF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FA6A1AAF-EF6D-F495-14EF-BE8A3D05BCCD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6F98A558-017A-0073-A048-EA3B207A2F2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AAD4D8C1-DE30-DD2E-1889-3D817C01396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B7FCBE7D-06C5-0B1D-96B0-E127FA3E9A08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227992C1-CAEF-F685-07F7-DEBDCC34ADB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377A1F97-E8CD-F389-F7CD-C3596AF50D8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5FE294B1-BC31-7E02-12D3-695C72ACF19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FC162689-976B-78F6-53B8-58673A626B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3DA908FD-512F-2A38-1182-95AFF8AD1EB6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7072E7A1-4D4D-E70B-EF8F-D8DB36FC010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4E955EC0-AD84-61C8-D1F5-AF084614750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83298117-62F3-D8B0-17E9-DE16C9E9E036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AE0E8378-C226-C8B1-9A2D-8D61B429107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C92F2A96-9B90-2399-BE33-52BC5624F89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7D27B0FA-312D-0A7A-376B-738F3517F3CC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4E4BE2BF-2CAB-767B-6940-7E7E3F123AC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22415D49-081F-F883-5346-C45DF858030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61BBC828-9C8E-E942-106F-5B5207BB99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6000" y="1090789"/>
            <a:ext cx="9000000" cy="4837500"/>
          </a:xfrm>
          <a:prstGeom prst="rect">
            <a:avLst/>
          </a:prstGeom>
        </p:spPr>
      </p:pic>
      <p:sp>
        <p:nvSpPr>
          <p:cNvPr id="5" name="مربع نص 4">
            <a:extLst>
              <a:ext uri="{FF2B5EF4-FFF2-40B4-BE49-F238E27FC236}">
                <a16:creationId xmlns:a16="http://schemas.microsoft.com/office/drawing/2014/main" id="{39C2AB37-084B-9D8F-B587-8652B41CE8D0}"/>
              </a:ext>
            </a:extLst>
          </p:cNvPr>
          <p:cNvSpPr txBox="1"/>
          <p:nvPr/>
        </p:nvSpPr>
        <p:spPr>
          <a:xfrm>
            <a:off x="2680647" y="5928289"/>
            <a:ext cx="2719719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st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Mosfet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Gate Voltage</a:t>
            </a:r>
          </a:p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B050"/>
                </a:solidFill>
              </a:rPr>
              <a:t>2</a:t>
            </a:r>
            <a:r>
              <a:rPr lang="en-US" baseline="30000" dirty="0">
                <a:solidFill>
                  <a:srgbClr val="00B050"/>
                </a:solidFill>
              </a:rPr>
              <a:t>nd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Mosfet</a:t>
            </a:r>
            <a:r>
              <a:rPr lang="en-US" dirty="0">
                <a:solidFill>
                  <a:srgbClr val="00B050"/>
                </a:solidFill>
              </a:rPr>
              <a:t> Gate Voltage</a:t>
            </a:r>
          </a:p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/>
              <a:t>With dead Time 100ns</a:t>
            </a:r>
          </a:p>
        </p:txBody>
      </p:sp>
      <p:sp>
        <p:nvSpPr>
          <p:cNvPr id="16" name="مستطيل: زوايا مستديرة 15">
            <a:extLst>
              <a:ext uri="{FF2B5EF4-FFF2-40B4-BE49-F238E27FC236}">
                <a16:creationId xmlns:a16="http://schemas.microsoft.com/office/drawing/2014/main" id="{C0F90D3E-CB82-6008-0137-1FB0FBC49F65}"/>
              </a:ext>
            </a:extLst>
          </p:cNvPr>
          <p:cNvSpPr/>
          <p:nvPr/>
        </p:nvSpPr>
        <p:spPr>
          <a:xfrm>
            <a:off x="6175470" y="2261415"/>
            <a:ext cx="403130" cy="25200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مربع نص 17">
                <a:extLst>
                  <a:ext uri="{FF2B5EF4-FFF2-40B4-BE49-F238E27FC236}">
                    <a16:creationId xmlns:a16="http://schemas.microsoft.com/office/drawing/2014/main" id="{5847A65F-56F4-C4E2-F1F2-8658ED975DE4}"/>
                  </a:ext>
                </a:extLst>
              </p:cNvPr>
              <p:cNvSpPr txBox="1"/>
              <p:nvPr/>
            </p:nvSpPr>
            <p:spPr>
              <a:xfrm>
                <a:off x="6034934" y="6190769"/>
                <a:ext cx="52900" cy="303673"/>
              </a:xfrm>
              <a:prstGeom prst="rect">
                <a:avLst/>
              </a:prstGeom>
              <a:noFill/>
            </p:spPr>
            <p:txBody>
              <a:bodyPr wrap="none" lIns="0" tIns="0" rIns="0" bIns="0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ar-SA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𝑑𝑒𝑎𝑑</m:t>
                          </m:r>
                        </m:sub>
                      </m:sSub>
                      <m:r>
                        <a:rPr lang="ar-SA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sSub>
                        <m:sSubPr>
                          <m:ctrlPr>
                            <a:rPr lang="ar-SA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𝑜𝑓𝑓</m:t>
                              </m:r>
                            </m:e>
                          </m:d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S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S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SA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𝑑𝑟𝑖𝑣𝑒𝑟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S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𝑚𝑎𝑟𝑔𝑖𝑛</m:t>
                          </m:r>
                        </m:sub>
                      </m:sSub>
                    </m:oMath>
                  </m:oMathPara>
                </a14:m>
                <a:endParaRPr lang="ar-SA" dirty="0"/>
              </a:p>
            </p:txBody>
          </p:sp>
        </mc:Choice>
        <mc:Fallback xmlns="">
          <p:sp>
            <p:nvSpPr>
              <p:cNvPr id="18" name="مربع نص 17">
                <a:extLst>
                  <a:ext uri="{FF2B5EF4-FFF2-40B4-BE49-F238E27FC236}">
                    <a16:creationId xmlns:a16="http://schemas.microsoft.com/office/drawing/2014/main" id="{5847A65F-56F4-C4E2-F1F2-8658ED975D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4934" y="6190769"/>
                <a:ext cx="52900" cy="303673"/>
              </a:xfrm>
              <a:prstGeom prst="rect">
                <a:avLst/>
              </a:prstGeom>
              <a:blipFill>
                <a:blip r:embed="rId5"/>
                <a:stretch>
                  <a:fillRect l="-144444" t="-24490" r="-7466667" b="-4081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مستطيل: زوايا مستديرة 16">
            <a:extLst>
              <a:ext uri="{FF2B5EF4-FFF2-40B4-BE49-F238E27FC236}">
                <a16:creationId xmlns:a16="http://schemas.microsoft.com/office/drawing/2014/main" id="{28B6895C-4673-87C8-9E26-4115CDF3155C}"/>
              </a:ext>
            </a:extLst>
          </p:cNvPr>
          <p:cNvSpPr/>
          <p:nvPr/>
        </p:nvSpPr>
        <p:spPr>
          <a:xfrm>
            <a:off x="6175470" y="2959915"/>
            <a:ext cx="403130" cy="252000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8315776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A170DB-2A55-C805-44D1-BA7D48A718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222EFC14-6B49-F4D5-5C57-3A0339C2F695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679CEA82-D8E9-4A17-756D-D5CB8C2E738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1700041E-6DA4-94D4-499C-445B739C8E7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9B8D8553-525E-F2EA-C8EF-9BE2BCEE5383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307AA350-D92B-7107-4069-DD5B8E96507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29D91B99-AB68-CEB9-941C-32A91E13AC6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F57FBE43-717B-7983-D423-247E630EF6D0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E8E5AE8A-7144-A516-2F57-ABCA6693C26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D7D6B284-3246-1A46-02EB-66C1C236F46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24991069-E1FA-4A91-F19A-8E33C7BC8C0D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E88645CD-5620-B28F-C85D-EFFB6B3AE3C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7EED508A-9CF6-EF16-5C3B-94D56594D89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21E3364C-D81F-5CB4-29B9-79C678417CB9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CD4968DC-C5E9-3774-E5B1-A1426165465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57246BE5-9339-7CFD-E3EC-4787619D1E0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F7D30195-F567-7D57-F2E4-1D0A110BDF32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1FEE26F0-BF92-FB98-114A-97E598E0EFA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6DFE4389-2E4C-EC07-44FD-5DAF98C4B53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A3880B4E-393D-42E3-464B-DD8391C00C4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6B3D0097-A393-729B-0003-C2426868F3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97FC2E3D-6D0A-C1AF-1739-ACDDAA82687D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9DC6BDBB-374D-4628-09E3-6085DF05CED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862C93E3-1A03-B0D0-97B1-B5954D96F92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43A7BE4B-5CF4-688E-7733-16331EC2BFD6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9E177C00-B165-3FF4-4DBF-B1141DFE89C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49D20464-67B1-7579-E028-6195CB3F0B7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20C47D93-7C25-5C08-91C4-EEFBDEF4C146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B9C08591-EF51-FE4F-054C-158AE7E415D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94869EE9-8941-D49B-4731-05883425C36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6611E314-A000-BF68-A9B1-E1E6DD09CB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9842" y="1226630"/>
            <a:ext cx="9000000" cy="4837500"/>
          </a:xfrm>
          <a:prstGeom prst="rect">
            <a:avLst/>
          </a:prstGeom>
        </p:spPr>
      </p:pic>
      <p:sp>
        <p:nvSpPr>
          <p:cNvPr id="5" name="مربع نص 4">
            <a:extLst>
              <a:ext uri="{FF2B5EF4-FFF2-40B4-BE49-F238E27FC236}">
                <a16:creationId xmlns:a16="http://schemas.microsoft.com/office/drawing/2014/main" id="{F3DFBB4A-83A4-6C8B-AE8A-6AE4A4FC99E3}"/>
              </a:ext>
            </a:extLst>
          </p:cNvPr>
          <p:cNvSpPr txBox="1"/>
          <p:nvPr/>
        </p:nvSpPr>
        <p:spPr>
          <a:xfrm>
            <a:off x="2869300" y="5998237"/>
            <a:ext cx="2758191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0C0"/>
                </a:solidFill>
              </a:rPr>
              <a:t>3</a:t>
            </a:r>
            <a:r>
              <a:rPr lang="en-US" baseline="30000" dirty="0">
                <a:solidFill>
                  <a:srgbClr val="0070C0"/>
                </a:solidFill>
              </a:rPr>
              <a:t>rd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Mosfet</a:t>
            </a:r>
            <a:r>
              <a:rPr lang="en-US" dirty="0">
                <a:solidFill>
                  <a:srgbClr val="0070C0"/>
                </a:solidFill>
              </a:rPr>
              <a:t> Gate Voltage</a:t>
            </a:r>
          </a:p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B050"/>
                </a:solidFill>
              </a:rPr>
              <a:t>4</a:t>
            </a:r>
            <a:r>
              <a:rPr lang="en-US" baseline="30000" dirty="0">
                <a:solidFill>
                  <a:srgbClr val="00B050"/>
                </a:solidFill>
              </a:rPr>
              <a:t>th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Mosfet</a:t>
            </a:r>
            <a:r>
              <a:rPr lang="en-US" dirty="0">
                <a:solidFill>
                  <a:srgbClr val="00B050"/>
                </a:solidFill>
              </a:rPr>
              <a:t> Gate Voltage</a:t>
            </a:r>
            <a:endParaRPr lang="en-US" dirty="0"/>
          </a:p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/>
              <a:t>With dead Time 100ns</a:t>
            </a:r>
          </a:p>
        </p:txBody>
      </p:sp>
      <p:sp>
        <p:nvSpPr>
          <p:cNvPr id="16" name="مستطيل: زوايا مستديرة 15">
            <a:extLst>
              <a:ext uri="{FF2B5EF4-FFF2-40B4-BE49-F238E27FC236}">
                <a16:creationId xmlns:a16="http://schemas.microsoft.com/office/drawing/2014/main" id="{59DC4A86-915C-F231-E563-490831C36525}"/>
              </a:ext>
            </a:extLst>
          </p:cNvPr>
          <p:cNvSpPr/>
          <p:nvPr/>
        </p:nvSpPr>
        <p:spPr>
          <a:xfrm>
            <a:off x="6984095" y="2396489"/>
            <a:ext cx="353965" cy="242925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ستطيل: زوايا مستديرة 17">
            <a:extLst>
              <a:ext uri="{FF2B5EF4-FFF2-40B4-BE49-F238E27FC236}">
                <a16:creationId xmlns:a16="http://schemas.microsoft.com/office/drawing/2014/main" id="{1B34CE61-A8C1-91F9-1144-430376F27ABE}"/>
              </a:ext>
            </a:extLst>
          </p:cNvPr>
          <p:cNvSpPr/>
          <p:nvPr/>
        </p:nvSpPr>
        <p:spPr>
          <a:xfrm>
            <a:off x="6982189" y="3103244"/>
            <a:ext cx="353965" cy="242925"/>
          </a:xfrm>
          <a:prstGeom prst="roundRect">
            <a:avLst/>
          </a:prstGeom>
          <a:solidFill>
            <a:srgbClr val="0099FF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81174596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27C419-BE50-B3A0-523B-ABB1A28088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1EA23545-8E05-DDEE-B8D3-D22C328C6EC6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D66ABFD1-54F4-D872-4EE7-F72CF608C13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E3A2EB91-C0F8-CE95-7AC1-4FFF89A346B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64313913-26D3-93E4-209B-5C05408F93D6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FF770371-F97A-818F-4D29-C91DE221ADC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B702BEA4-14DB-2FFF-8555-F5E6711C6F4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79ACEF18-8B26-1388-D194-C8EEC82FE1D9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0CDEF233-1ACC-D575-08D3-150B6C9ED0B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60A1AF55-31C3-B5FD-16D5-36C1E005BD1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277C0871-4487-EA82-4200-47675914C2FA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51E0FB48-5A93-B363-B23A-63AB6AB7765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4F4BA972-9C2D-8EB8-001B-DA66B861077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E3E8BB89-26F6-515C-E420-159B50306A69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4C95D036-F66F-5E14-C80A-6E36C6296E9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EB36F502-83B7-695D-EE3D-B82681912E6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5A4E2CEB-19EC-7113-35CC-A79C7A00757D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E7387138-711A-5681-C7D8-C4F66548E78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9448A580-1BD4-1FE9-99E0-EF82348DED2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0D3F1B10-02EC-C278-E644-8F52C171823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AF57D1FF-60C9-C42E-397E-469B6BC499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2B81012B-8EC8-0094-80A9-9323F7BD9B2B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A011AB3C-5069-4A9E-6967-D22F304504A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6E5489E0-ECFD-8965-C976-6F27377D0FF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12E14D3A-0F82-78B8-0952-A5E8249D3B36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019E656E-B352-E4F2-93AD-0B5631B553B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21B7ACC9-5F99-E091-0504-BC5527B76F0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B515E2E6-65D0-A077-613D-E4E03BF8A5C7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97EABF92-B2A8-11EA-8935-8A4EBD94141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EBE020B6-C576-22B7-A234-DBE5AC1F265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01B006E4-97F7-7781-F34E-6C938E45D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0732" y="1219042"/>
            <a:ext cx="9000000" cy="4837500"/>
          </a:xfrm>
          <a:prstGeom prst="rect">
            <a:avLst/>
          </a:prstGeom>
        </p:spPr>
      </p:pic>
      <p:sp>
        <p:nvSpPr>
          <p:cNvPr id="5" name="مستطيل 4">
            <a:extLst>
              <a:ext uri="{FF2B5EF4-FFF2-40B4-BE49-F238E27FC236}">
                <a16:creationId xmlns:a16="http://schemas.microsoft.com/office/drawing/2014/main" id="{07657637-D7F9-5271-3CED-F5C86E5B5AE9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 rtl="0">
              <a:spcAft>
                <a:spcPts val="800"/>
              </a:spcAft>
            </a:pPr>
            <a:r>
              <a:rPr lang="en-US" sz="2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Gate Driver with Full Bridge Inverter</a:t>
            </a:r>
            <a:endParaRPr lang="en-US" sz="28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051512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A4CB72-2F30-499E-B638-3282523846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صورة 16" descr="صورة تحتوي على نص, لقطة شاشة, خط, تخطيط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508216F4-2FE6-18C6-2655-855EF6DD81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209" y="1373623"/>
            <a:ext cx="9000000" cy="4837500"/>
          </a:xfrm>
          <a:prstGeom prst="rect">
            <a:avLst/>
          </a:prstGeom>
        </p:spPr>
      </p:pic>
      <p:grpSp>
        <p:nvGrpSpPr>
          <p:cNvPr id="94" name="Group 3">
            <a:extLst>
              <a:ext uri="{FF2B5EF4-FFF2-40B4-BE49-F238E27FC236}">
                <a16:creationId xmlns:a16="http://schemas.microsoft.com/office/drawing/2014/main" id="{F8709360-F6FB-F61B-B468-48A0E874A19E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0655318C-A945-4447-6F1C-AB0CC089227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F0752FE6-802C-4EEF-ABD3-1D0ADD0289A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6A4B5F81-28A3-D875-DB1B-CD81F3E0B35A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22F9650E-FCC3-5D5D-4B9B-0BA579E3CB8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3B43905F-45CA-9A50-EC75-8C5CF85AC4E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5DE38D41-E610-D64A-1EEF-80A9746F99D9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19DDEC0B-D2EA-C960-AD8C-C6BC75B517B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FE46D511-A698-690E-BF72-C05D415241B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AE1FB4E8-9368-DD5F-C69A-976157143F33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3204D144-7D0B-8955-B371-3CA999AB0AC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0A9ED84A-0A9B-DAB1-E529-384E707772E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8374573F-0780-8AD9-2B08-30F36C9F3627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3E6809F6-AD7D-E477-F9C4-006C2DF3A61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3BD0F202-A132-F07F-FD7E-343B7B1A246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A7DCF273-43C9-8795-47C5-46FE157DDC73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51B23B49-04B2-A58A-4816-75CFEC25495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F8BF5167-719B-9D33-5FAD-DE7D18BE820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DE373CB5-5A1C-E998-2E06-82CC1F61BF8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6A2B0E78-D13C-C3F3-97C0-E82C24B3D7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3FEC52DD-BE4F-83C8-5F5B-3B32E3C61F95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91EA2C4E-271A-DFE9-3811-E1DD846BD87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726360AD-31D6-52A1-DACA-21689E25B8F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AD0E2C59-13BF-4340-4CB7-DFE0A722F892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DEC56F0B-E2C6-8D00-C885-680FDA39285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1622EA2A-A1CA-4ACD-963B-362F530C629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031BE3D0-7A20-2738-22F3-223AB0085769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D11D19C9-B3AD-36E6-3626-39B85BD8632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95EA0137-858F-EBDD-DDB1-1DC54077D32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مستطيل 4">
            <a:extLst>
              <a:ext uri="{FF2B5EF4-FFF2-40B4-BE49-F238E27FC236}">
                <a16:creationId xmlns:a16="http://schemas.microsoft.com/office/drawing/2014/main" id="{E79DBD4C-0235-6266-34E1-9DE81D00061C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 rtl="0">
              <a:spcAft>
                <a:spcPts val="800"/>
              </a:spcAft>
            </a:pPr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Inverter Output Voltage (-400V to 400V)</a:t>
            </a:r>
          </a:p>
        </p:txBody>
      </p:sp>
    </p:spTree>
    <p:extLst>
      <p:ext uri="{BB962C8B-B14F-4D97-AF65-F5344CB8AC3E}">
        <p14:creationId xmlns:p14="http://schemas.microsoft.com/office/powerpoint/2010/main" val="264296716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3FE2D7-7D88-9EEF-6AB6-BB030B579E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312DE808-732A-D2B4-C90D-CFF873A7B63F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44AF353F-9FF8-5839-3BD5-7546DB4C717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85AB1855-865A-FF15-2DFC-40501FC5BFE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027BF4DD-F33C-0530-B959-D92591ADA6A3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FAF0206B-4191-1A06-FCDE-573B5D37E2F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59C5B0F5-42F0-5E51-CCF0-B4FAB32D80D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49936A5F-BDCF-D03A-B866-923F7808FE37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D8222C76-AF17-1A35-4D39-EEBA07DEFCD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E4654F30-6651-3C67-5B23-AAAD1E769CA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E84A68F0-DBA1-55B1-02F6-CE1B1352AD30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87467AF3-835D-5DBB-2D41-78F76BF6808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6782DEEE-069C-3AE7-7F46-4D76CC4B608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2248FAAB-0FEE-B3A1-14DD-ABE8E9B450D3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11FEC066-6E74-7CF1-44C1-6473549277D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7D4E7A29-CD1C-21DC-83D9-C0E91A2B64D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5CB767FE-29FF-61C5-9C44-6002EC1843E7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8E4690D7-BD50-8EB5-199F-38D08023FF9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9CA30719-E0F2-CFA2-FFB7-5A71833FA14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6C5513CA-4219-B723-5C50-F57977C3E11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59073EE9-2A90-B3DA-5660-562F4FA92C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73E031A3-90BF-C315-4D80-7D4BA7AF3D07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0C8D8228-A749-A6E1-8F4E-C61E7F0648F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8A6B45AD-9897-9D44-C7B6-7D7CD2D97B5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4863458C-F525-6F41-B835-203A708AF4C8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A14780FA-BC6A-7FDE-C8A5-83E2F05FE84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DF876D7A-EFF5-3823-E512-9FFE523E210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C562C694-37E6-3FA5-A2A3-BCCCC6B1E2A1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67B024C9-6906-8FF4-02E1-BDC9E49249F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91F70083-790D-536F-8495-7AA873C54AE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B154D6D6-A87B-BD61-7DFE-16BE22C639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0959" y="1090789"/>
            <a:ext cx="9000000" cy="4837500"/>
          </a:xfrm>
          <a:prstGeom prst="rect">
            <a:avLst/>
          </a:prstGeom>
        </p:spPr>
      </p:pic>
      <p:sp>
        <p:nvSpPr>
          <p:cNvPr id="5" name="مستطيل 4">
            <a:extLst>
              <a:ext uri="{FF2B5EF4-FFF2-40B4-BE49-F238E27FC236}">
                <a16:creationId xmlns:a16="http://schemas.microsoft.com/office/drawing/2014/main" id="{61843880-E637-8D39-76FD-B502878A449C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Results of using Closed Loop Current Controller</a:t>
            </a:r>
            <a:endParaRPr lang="en-US" sz="28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F16DA9D1-674F-142F-7B15-4F75D3EA9CF7}"/>
              </a:ext>
            </a:extLst>
          </p:cNvPr>
          <p:cNvSpPr txBox="1"/>
          <p:nvPr/>
        </p:nvSpPr>
        <p:spPr>
          <a:xfrm>
            <a:off x="3915999" y="5912648"/>
            <a:ext cx="4358629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0C0"/>
                </a:solidFill>
              </a:rPr>
              <a:t>Grid Current </a:t>
            </a:r>
            <a:r>
              <a:rPr lang="en-US" dirty="0"/>
              <a:t>in Phase with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Grid Voltage</a:t>
            </a:r>
          </a:p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/>
              <a:t>Exporting Real Power with High Efficiency</a:t>
            </a:r>
          </a:p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/>
              <a:t>System is Stable</a:t>
            </a:r>
          </a:p>
        </p:txBody>
      </p:sp>
    </p:spTree>
    <p:extLst>
      <p:ext uri="{BB962C8B-B14F-4D97-AF65-F5344CB8AC3E}">
        <p14:creationId xmlns:p14="http://schemas.microsoft.com/office/powerpoint/2010/main" val="2947448491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EAB0E81-70D9-05E3-3C11-4B34CD595F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>
            <a:extLst>
              <a:ext uri="{FF2B5EF4-FFF2-40B4-BE49-F238E27FC236}">
                <a16:creationId xmlns:a16="http://schemas.microsoft.com/office/drawing/2014/main" id="{92FE6573-9B14-969C-44EC-0511AD1339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1" b="6942"/>
          <a:stretch>
            <a:fillRect/>
          </a:stretch>
        </p:blipFill>
        <p:spPr bwMode="auto">
          <a:xfrm>
            <a:off x="5790732" y="115446"/>
            <a:ext cx="4860000" cy="662710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4" name="Group 3">
            <a:extLst>
              <a:ext uri="{FF2B5EF4-FFF2-40B4-BE49-F238E27FC236}">
                <a16:creationId xmlns:a16="http://schemas.microsoft.com/office/drawing/2014/main" id="{81D201D8-713D-930B-3DEB-D0A2136B02BE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4C681FFA-2C2F-D5AA-E5D2-5EE7035CC86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909432C6-E2F8-00EA-F702-E16459B027F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ED97819E-FA8B-B927-2237-D8850CB600C6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FB9D8B28-291E-92FF-AF28-7E84C4E3E13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F9A4A5CF-0D27-9D77-CD84-8435AD44B5C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F039F9FB-59BF-91AA-7992-A3CFAFE25DB6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B6AA998F-D1DE-3B2F-F1E0-145C21F6613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E1A682C4-7F50-4D73-FF4B-737A2944389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0745210B-DDB0-9683-CA3B-9A9F67E1DC5D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9B4589B1-2024-4972-0444-9E8A41E7BAE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E975003C-3B4B-AB8B-F226-711F7319A80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F343CE29-709D-7C2A-F00F-CC47E4B9F388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4BB6AD7B-D92A-1B03-75F9-18CB40AD14B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4947DA52-04EE-C74E-66AC-E6684D4C76C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7BF6B183-2B77-B277-0547-698DE8A7277A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6D688388-BADF-6567-D4A9-727A3E6E922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5B6F1542-89B5-2400-30A9-0EB9B9D1F6F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A8167F2F-C679-174D-1356-E88C7E49811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76E6E16E-645F-85CC-3408-F49222FC3BC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94F7F798-EA5D-47DA-27D8-FE250D8FABE5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E9FD9D45-450F-2DFF-5BF1-4D814080520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C3DA5755-E2AB-EE34-15B9-EEBB89E9FA4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7010FB59-5E0B-842A-84B1-655267514F99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83E8E54B-66DC-244A-6E6C-E1E0ECD2688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3EBC22E1-3766-AE21-790D-6EA5BF4D2B1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B1EB54C4-4B27-CB2B-B03E-0BB58A71FF61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0A8D0334-26DD-8080-763A-178FED86B6F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049DEF77-8A60-8BB2-FDD5-86648A46490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مستطيل 4">
            <a:extLst>
              <a:ext uri="{FF2B5EF4-FFF2-40B4-BE49-F238E27FC236}">
                <a16:creationId xmlns:a16="http://schemas.microsoft.com/office/drawing/2014/main" id="{2438500F-48B6-7291-AE72-A0AF0B3922E2}"/>
              </a:ext>
            </a:extLst>
          </p:cNvPr>
          <p:cNvSpPr/>
          <p:nvPr/>
        </p:nvSpPr>
        <p:spPr>
          <a:xfrm>
            <a:off x="750657" y="1771385"/>
            <a:ext cx="50400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Results of using Closed Loop Current Controller</a:t>
            </a:r>
            <a:endParaRPr lang="en-US" sz="28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مربع نص 16">
                <a:extLst>
                  <a:ext uri="{FF2B5EF4-FFF2-40B4-BE49-F238E27FC236}">
                    <a16:creationId xmlns:a16="http://schemas.microsoft.com/office/drawing/2014/main" id="{26C56DD5-457A-42AB-F8CE-50370A640413}"/>
                  </a:ext>
                </a:extLst>
              </p:cNvPr>
              <p:cNvSpPr txBox="1"/>
              <p:nvPr/>
            </p:nvSpPr>
            <p:spPr>
              <a:xfrm>
                <a:off x="823700" y="3163402"/>
                <a:ext cx="5723002" cy="14773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justLow" rtl="0">
                  <a:buFont typeface="Wingdings" panose="05000000000000000000" pitchFamily="2" charset="2"/>
                  <a:buChar char="§"/>
                </a:pPr>
                <a:r>
                  <a:rPr lang="ar-SA" dirty="0"/>
                  <a:t>Dynamic </a:t>
                </a:r>
                <a:r>
                  <a:rPr lang="ar-SA" dirty="0" err="1"/>
                  <a:t>loads</a:t>
                </a:r>
                <a:r>
                  <a:rPr lang="ar-SA" dirty="0"/>
                  <a:t>	</a:t>
                </a:r>
              </a:p>
              <a:p>
                <a:pPr marL="285750" indent="-285750" algn="justLow" rtl="0">
                  <a:buFont typeface="Wingdings" panose="05000000000000000000" pitchFamily="2" charset="2"/>
                  <a:buChar char="§"/>
                </a:pPr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Grid </a:t>
                </a:r>
                <a:r>
                  <a:rPr lang="ar-SA" dirty="0" err="1">
                    <a:solidFill>
                      <a:schemeClr val="accent1">
                        <a:lumMod val="75000"/>
                      </a:schemeClr>
                    </a:solidFill>
                  </a:rPr>
                  <a:t>Voltage</a:t>
                </a:r>
                <a:r>
                  <a:rPr lang="ar-SA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ar-SA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↑↓</m:t>
                    </m:r>
                  </m:oMath>
                </a14:m>
                <a:endParaRPr lang="en-US" b="1" dirty="0"/>
              </a:p>
              <a:p>
                <a:pPr marL="285750" indent="-285750" algn="justLow" rtl="0">
                  <a:buFont typeface="Wingdings" panose="05000000000000000000" pitchFamily="2" charset="2"/>
                  <a:buChar char="§"/>
                </a:pPr>
                <a:r>
                  <a:rPr lang="en-US" dirty="0">
                    <a:solidFill>
                      <a:srgbClr val="0070C0"/>
                    </a:solidFill>
                  </a:rPr>
                  <a:t>Grid Current </a:t>
                </a:r>
                <a:r>
                  <a:rPr lang="en-US" dirty="0"/>
                  <a:t>in Phase with </a:t>
                </a:r>
                <a:r>
                  <a:rPr lang="en-US" dirty="0">
                    <a:solidFill>
                      <a:schemeClr val="accent1">
                        <a:lumMod val="75000"/>
                      </a:schemeClr>
                    </a:solidFill>
                  </a:rPr>
                  <a:t>Grid Voltage</a:t>
                </a:r>
              </a:p>
              <a:p>
                <a:pPr marL="285750" indent="-285750" algn="justLow" rtl="0">
                  <a:buFont typeface="Wingdings" panose="05000000000000000000" pitchFamily="2" charset="2"/>
                  <a:buChar char="§"/>
                </a:pPr>
                <a:r>
                  <a:rPr lang="ar-SA" dirty="0" err="1"/>
                  <a:t>Exporting</a:t>
                </a:r>
                <a:r>
                  <a:rPr lang="ar-SA" dirty="0"/>
                  <a:t> </a:t>
                </a:r>
                <a:r>
                  <a:rPr lang="ar-SA" dirty="0" err="1"/>
                  <a:t>the</a:t>
                </a:r>
                <a:r>
                  <a:rPr lang="ar-SA" dirty="0"/>
                  <a:t> </a:t>
                </a:r>
                <a:r>
                  <a:rPr lang="ar-SA" dirty="0" err="1"/>
                  <a:t>maximum</a:t>
                </a:r>
                <a:r>
                  <a:rPr lang="ar-SA" dirty="0"/>
                  <a:t> </a:t>
                </a:r>
                <a:r>
                  <a:rPr lang="ar-SA" dirty="0" err="1"/>
                  <a:t>possible</a:t>
                </a:r>
                <a:r>
                  <a:rPr lang="ar-SA" dirty="0"/>
                  <a:t> </a:t>
                </a:r>
                <a:r>
                  <a:rPr lang="ar-SA" dirty="0" err="1"/>
                  <a:t>active</a:t>
                </a:r>
                <a:r>
                  <a:rPr lang="ar-SA" dirty="0"/>
                  <a:t> </a:t>
                </a:r>
                <a:r>
                  <a:rPr lang="ar-SA" dirty="0" err="1"/>
                  <a:t>power</a:t>
                </a:r>
                <a:r>
                  <a:rPr lang="ar-SA" dirty="0"/>
                  <a:t>	</a:t>
                </a:r>
                <a:endParaRPr lang="en-US" dirty="0"/>
              </a:p>
              <a:p>
                <a:pPr marL="285750" indent="-285750" algn="justLow" rtl="0">
                  <a:buFont typeface="Wingdings" panose="05000000000000000000" pitchFamily="2" charset="2"/>
                  <a:buChar char="§"/>
                </a:pPr>
                <a:r>
                  <a:rPr lang="en-US" dirty="0"/>
                  <a:t>S</a:t>
                </a:r>
                <a:r>
                  <a:rPr lang="ar-SA" dirty="0" err="1"/>
                  <a:t>table</a:t>
                </a:r>
                <a:r>
                  <a:rPr lang="ar-SA" dirty="0"/>
                  <a:t> </a:t>
                </a:r>
                <a:r>
                  <a:rPr lang="ar-SA" dirty="0" err="1"/>
                  <a:t>system</a:t>
                </a:r>
                <a:r>
                  <a:rPr lang="ar-SA" dirty="0"/>
                  <a:t> </a:t>
                </a:r>
                <a:r>
                  <a:rPr lang="ar-SA" dirty="0" err="1"/>
                  <a:t>operatio</a:t>
                </a:r>
                <a:r>
                  <a:rPr lang="en-US" dirty="0"/>
                  <a:t>n</a:t>
                </a:r>
              </a:p>
            </p:txBody>
          </p:sp>
        </mc:Choice>
        <mc:Fallback xmlns="">
          <p:sp>
            <p:nvSpPr>
              <p:cNvPr id="17" name="مربع نص 16">
                <a:extLst>
                  <a:ext uri="{FF2B5EF4-FFF2-40B4-BE49-F238E27FC236}">
                    <a16:creationId xmlns:a16="http://schemas.microsoft.com/office/drawing/2014/main" id="{26C56DD5-457A-42AB-F8CE-50370A6404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700" y="3163402"/>
                <a:ext cx="5723002" cy="1477328"/>
              </a:xfrm>
              <a:prstGeom prst="rect">
                <a:avLst/>
              </a:prstGeom>
              <a:blipFill>
                <a:blip r:embed="rId5"/>
                <a:stretch>
                  <a:fillRect l="-639" t="-2479" b="-5785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616238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68A222-E69B-07C5-404B-F061DDD1DA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D02B0AF6-DB04-A82D-9081-4095A940A5F7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642EC36D-BE3F-D49C-A23C-13C3B6142C9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AC54038A-4073-01E6-9D05-9CFE12C6AAD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B230B949-BD31-D04B-C3DF-25E0C2D34D18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ABDF9FA3-95B5-468D-72BF-3878B8E780F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2564368C-8741-A5F9-3218-8981C1EECCD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D7393DD1-6982-CDD3-98CC-176BA44F2672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BBD3C97C-9A73-B037-B996-DAC97478E2A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6F784546-7C75-8A01-3CD7-2B688F23C17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596432CE-6CC7-8DFB-2BBB-E6B91CD8CCB2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8CF24A64-9540-AC67-9E9A-B62AC724030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25D67FAD-A7C0-3C5E-B12D-EC772902987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D35C7A41-CFE6-EDE6-FAF2-9C9C138A205D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D4C52B23-2364-087E-F0AF-422F2967A8A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644D84CD-0BDD-235F-901C-90449519928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ABFA5E4D-BAD1-23D1-5242-7631F4B4F3DA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4AC949E1-5BAA-A2DE-04B7-59CB8480254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EFBD6EBC-8C02-67AE-F711-2D3351AB354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8D19ED29-A720-3C7F-1559-EA7406B7DCB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563679E1-6051-EE3D-5087-29B97837F9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C82D1E6D-7351-313C-A477-1AADE5E986CE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B9C00361-A4DA-C39E-F92B-B818779DADC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25D27EAE-4DD0-67E6-3AE6-9E9FC6711CC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1C048735-78E9-B78F-A7D9-35C9929E6C21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BDD1903C-C309-F48C-0911-A7398BFFFAE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94B61E87-FBD8-A7CA-E145-574F3E3B1D4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8A56AB7A-8B4F-ADD5-67A7-11B92231CE33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F33CB778-98E3-8F40-3EB5-CC82E17FE96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206D8F35-CAB7-02B0-4876-30DE1332B05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مستطيل 1">
            <a:extLst>
              <a:ext uri="{FF2B5EF4-FFF2-40B4-BE49-F238E27FC236}">
                <a16:creationId xmlns:a16="http://schemas.microsoft.com/office/drawing/2014/main" id="{B926E9AA-2B0F-7C77-8EF2-2BDFD9CB7B12}"/>
              </a:ext>
            </a:extLst>
          </p:cNvPr>
          <p:cNvSpPr/>
          <p:nvPr/>
        </p:nvSpPr>
        <p:spPr>
          <a:xfrm>
            <a:off x="1675199" y="2678451"/>
            <a:ext cx="884160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65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Simulation using </a:t>
            </a:r>
            <a:r>
              <a:rPr lang="en-US" sz="6500" b="1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LTspice</a:t>
            </a:r>
            <a:endParaRPr lang="en-US" sz="65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719170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14DFDB-42B8-E2A7-CB91-51BA335EAB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A8A26926-AABF-5419-5958-BA828CD513E3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BD6718B1-7EB7-B744-C35D-72745794DEB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6476BAE7-E96F-4068-843F-F989668D608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94D7BC61-AD82-8AC9-A58E-521D6540F6E8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C9A28EB0-EEA0-7F63-D4EA-76DD57777FA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DF71B631-2E5D-7A84-42BD-4352F120045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A5BF7E3A-0A71-E10D-B24B-D083B346D640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239C664C-6873-3710-B2C2-453697D184F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138A015E-2555-F978-2C23-51B263CE2DB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5FA2446F-529D-0A3F-309D-9ED0D5E3F1AD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2B6FB9CE-D2FA-6B6E-5B32-DF2F72C36FF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FC580480-C896-1C55-C2F3-A52196BCA35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8449FE04-C6DB-E1B7-377E-00AC75011643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9C7A2318-26C8-55BE-33DC-306D2706DEB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11194D45-BDE6-F050-0D82-E2E85C86BF5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403C62FD-3D89-F6B3-867D-CAA81C3EFABD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6ACA7FA4-B905-D281-1920-A5EF1515DE8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242C1110-0D34-CB19-C703-4AC42B64B52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50932514-D906-5007-62DC-7F57907CB5C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7F58509C-B966-24C9-BF07-E6AD515F83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DBE43804-505E-0FB8-FEDA-DB0C94A1B8E1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0B592E75-9CB4-DB59-0476-87DD328092B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010D92CD-B070-1A5F-401A-7959CEBB45E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AC4DC603-58E4-A933-F5C2-EDF3E871DF65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8E2A2A5E-33D8-9DF9-79F1-8FEFB5527EB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D0C01E61-BE1D-B3BA-2EFE-D544204CF9C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36876101-BD19-E606-032C-B01748F5A939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9341B2C4-7383-D7DD-A5DA-859D18CCF43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BE20EC0A-0184-0667-5A69-EDD1FAD729B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مستطيل 1">
            <a:extLst>
              <a:ext uri="{FF2B5EF4-FFF2-40B4-BE49-F238E27FC236}">
                <a16:creationId xmlns:a16="http://schemas.microsoft.com/office/drawing/2014/main" id="{59B51D5B-ED81-471B-35A1-DBB641F4A017}"/>
              </a:ext>
            </a:extLst>
          </p:cNvPr>
          <p:cNvSpPr/>
          <p:nvPr/>
        </p:nvSpPr>
        <p:spPr>
          <a:xfrm>
            <a:off x="1675199" y="2678451"/>
            <a:ext cx="8841602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5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PCB Layout</a:t>
            </a:r>
          </a:p>
        </p:txBody>
      </p:sp>
    </p:spTree>
    <p:extLst>
      <p:ext uri="{BB962C8B-B14F-4D97-AF65-F5344CB8AC3E}">
        <p14:creationId xmlns:p14="http://schemas.microsoft.com/office/powerpoint/2010/main" val="686708646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51FA884-103E-28E6-A54F-753F071F8C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31DF1B08-9F07-2241-496F-4E3C5741A6A0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EECF4DF9-808D-8F81-7DC0-FD611F0AD18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B091B024-1A1C-6513-43A5-8F8656A8546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B9E0273F-3905-60ED-8A6A-2E7288E5213D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C1683B5E-900F-0D67-C17C-D6977CF7501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B97A6903-E9E8-56CD-E9C3-1C91C23CD36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A22F8FFE-D4F9-16CC-19FD-6ABFC5BA6FA8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2222F730-64EF-0191-5A6A-1E46C4FD3CF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136B9AE3-6567-6436-64A4-608F9DFFBA7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8DFE93AA-F274-AFA7-99BA-5BD0B976346D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B3A43C02-1F1E-934C-A162-DE9B102E29B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FA3F944C-C865-0016-B9C8-11ECFBDF763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06745C7D-1D7D-0A04-3A06-6C2F5472B32C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D2EC675C-553D-2D46-4E3E-B46258AFCDA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AB40AA8C-E779-1D5B-9AF2-B578F249645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2F438EC8-D956-1F86-9C44-D72AD9B7C29E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7EE682F0-6C34-66BC-68EF-101F41069CD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A1A46C35-ABA9-F85F-15F2-DFD0B28D4CA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656DBC5F-11E5-956C-2C8C-AAD5073C06C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E9CF87A3-8F1C-FD29-8D88-C459FE04FA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pic>
        <p:nvPicPr>
          <p:cNvPr id="2" name="صورة 1">
            <a:extLst>
              <a:ext uri="{FF2B5EF4-FFF2-40B4-BE49-F238E27FC236}">
                <a16:creationId xmlns:a16="http://schemas.microsoft.com/office/drawing/2014/main" id="{129E1A64-CA5D-1BBB-C7BD-516A1F834B0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" t="1274" b="1610"/>
          <a:stretch>
            <a:fillRect/>
          </a:stretch>
        </p:blipFill>
        <p:spPr bwMode="auto">
          <a:xfrm rot="5400000">
            <a:off x="3073400" y="-390373"/>
            <a:ext cx="6045200" cy="84588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AFF44C6D-ED7B-C2EF-BDEE-B9AEEBC3C279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7A7B1AB0-1A08-3B19-365C-4B0D8C8F39B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13CCB2BA-7B4F-3E86-BD59-D1071C0D7BC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C48DCB2A-F99E-7924-FB0F-FB5906C38AFF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2EA65C93-4CAC-A8EC-FD74-1F8350F8014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526B7722-9AFA-6139-748F-B3230C4D376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E73B482B-D52A-EE41-11D8-E20757E93FB5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6551BD93-AE58-F163-6B1B-BF6E0C815F0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9316B081-17A3-1214-262D-B953D910B72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مستطيل 4">
            <a:extLst>
              <a:ext uri="{FF2B5EF4-FFF2-40B4-BE49-F238E27FC236}">
                <a16:creationId xmlns:a16="http://schemas.microsoft.com/office/drawing/2014/main" id="{AA640042-3940-0605-67B7-38B8BCE3D478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PCB Architecture and Component Selection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746014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B90EB59-6585-6302-924B-EDF31E355B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1E6541CD-3D97-A83F-8D39-1A4C470AC7BB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640D53B4-B5B2-79B1-3ED7-32C9C2B6A0B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BF1062B8-390C-18AB-05F6-E8C03BBC874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2BB4FB71-7A1E-38A1-269D-0A65A2E7D991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195DFEE2-655F-DD02-2F8F-084AF1CC325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4A6E4C6E-EC9C-A44E-AE9A-019CCCE9479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B2209370-3E60-C160-8A0F-895D79336D5F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3D4E6A14-52AB-FDBA-3569-310A03BF244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E8FB87FE-A595-1D52-BC1F-BDDA3D1459C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DE7D0004-3B9A-201E-74E1-74F186CFD2E4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32694EF4-5DB9-2526-1692-BC0C16CFB1B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42E07426-E946-801B-2F02-E35584F85D6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82B39512-A103-D5A9-7ABB-83AEB11BE737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C4396B1F-F2F4-A7E2-84C4-8D949F0A0E7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86B87755-D010-A75F-6A98-CC1276AFACB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7E87EBC0-D3A7-A560-EC92-93CE3AD2D97F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F0723F2C-D756-5F8F-8B28-2A85E7706A6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A211F7D0-314C-20CC-17ED-4E002039966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CEB81148-B1CD-6501-0DE4-700C1ED5F3A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7A6DEE76-1055-BB19-A634-4FEAD74C3E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pic>
        <p:nvPicPr>
          <p:cNvPr id="2" name="صورة 1">
            <a:extLst>
              <a:ext uri="{FF2B5EF4-FFF2-40B4-BE49-F238E27FC236}">
                <a16:creationId xmlns:a16="http://schemas.microsoft.com/office/drawing/2014/main" id="{4D233F6D-2E8A-1D0B-D61B-954BC328AF2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" t="1274" b="1610"/>
          <a:stretch>
            <a:fillRect/>
          </a:stretch>
        </p:blipFill>
        <p:spPr bwMode="auto">
          <a:xfrm rot="5400000">
            <a:off x="3073400" y="-390373"/>
            <a:ext cx="6045200" cy="84588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0D01CF97-AF5B-01E0-ACD4-9734402429C8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B41030DB-6334-8578-A913-F925BAF203D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A143DA49-5FA6-360E-343A-8DFFC7655E2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ABA5BF79-3A19-CE6A-35CA-6ED6ACA5D5F5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B7726D47-4789-F3B1-5BA2-4BF0FB1BE9E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43F90875-B2FA-2BB6-9169-2155A429C0A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B3C364E4-7273-5547-397C-3A61763B70D8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47198AEA-5465-CB34-5E1E-6BB36EE54FF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9C6C7CF2-3392-1A5B-6436-A699B7C82A0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مستطيل 4">
            <a:extLst>
              <a:ext uri="{FF2B5EF4-FFF2-40B4-BE49-F238E27FC236}">
                <a16:creationId xmlns:a16="http://schemas.microsoft.com/office/drawing/2014/main" id="{CA9BDE7D-AF51-44CA-8592-FE840EE10815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PCB Architecture and Component Selection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مستطيل: زوايا مستديرة 14">
            <a:hlinkClick r:id="rId5" action="ppaction://hlinksldjump"/>
            <a:extLst>
              <a:ext uri="{FF2B5EF4-FFF2-40B4-BE49-F238E27FC236}">
                <a16:creationId xmlns:a16="http://schemas.microsoft.com/office/drawing/2014/main" id="{DEF807CC-16C6-98B3-E03D-54D542B21B37}"/>
              </a:ext>
            </a:extLst>
          </p:cNvPr>
          <p:cNvSpPr/>
          <p:nvPr/>
        </p:nvSpPr>
        <p:spPr>
          <a:xfrm>
            <a:off x="2049982" y="990600"/>
            <a:ext cx="2422958" cy="2286000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ستطيل: زوايا مستديرة 15">
            <a:hlinkClick r:id="rId6" action="ppaction://hlinksldjump"/>
            <a:extLst>
              <a:ext uri="{FF2B5EF4-FFF2-40B4-BE49-F238E27FC236}">
                <a16:creationId xmlns:a16="http://schemas.microsoft.com/office/drawing/2014/main" id="{ACAF0EA3-7DE3-10FE-0205-E1FCDB38C51F}"/>
              </a:ext>
            </a:extLst>
          </p:cNvPr>
          <p:cNvSpPr/>
          <p:nvPr/>
        </p:nvSpPr>
        <p:spPr>
          <a:xfrm>
            <a:off x="4328160" y="1143000"/>
            <a:ext cx="3085410" cy="277368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ستطيل: زوايا مستديرة 16">
            <a:hlinkClick r:id="rId7" action="ppaction://hlinksldjump"/>
            <a:extLst>
              <a:ext uri="{FF2B5EF4-FFF2-40B4-BE49-F238E27FC236}">
                <a16:creationId xmlns:a16="http://schemas.microsoft.com/office/drawing/2014/main" id="{9D093389-A703-89AE-3057-E1C24D7880F1}"/>
              </a:ext>
            </a:extLst>
          </p:cNvPr>
          <p:cNvSpPr/>
          <p:nvPr/>
        </p:nvSpPr>
        <p:spPr>
          <a:xfrm>
            <a:off x="2033221" y="3377611"/>
            <a:ext cx="2833427" cy="3114020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ستطيل: زوايا مستديرة 17">
            <a:hlinkClick r:id="rId8" action="ppaction://hlinksldjump"/>
            <a:extLst>
              <a:ext uri="{FF2B5EF4-FFF2-40B4-BE49-F238E27FC236}">
                <a16:creationId xmlns:a16="http://schemas.microsoft.com/office/drawing/2014/main" id="{21A7CA1B-5267-C4D5-1CAD-699B6FB186E8}"/>
              </a:ext>
            </a:extLst>
          </p:cNvPr>
          <p:cNvSpPr/>
          <p:nvPr/>
        </p:nvSpPr>
        <p:spPr>
          <a:xfrm>
            <a:off x="7161586" y="3821567"/>
            <a:ext cx="2971987" cy="1784103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مستطيل: زوايا مستديرة 18">
            <a:hlinkClick r:id="rId9" action="ppaction://hlinksldjump"/>
            <a:extLst>
              <a:ext uri="{FF2B5EF4-FFF2-40B4-BE49-F238E27FC236}">
                <a16:creationId xmlns:a16="http://schemas.microsoft.com/office/drawing/2014/main" id="{0A7F33CF-0645-11DD-E251-04BF34D73527}"/>
              </a:ext>
            </a:extLst>
          </p:cNvPr>
          <p:cNvSpPr/>
          <p:nvPr/>
        </p:nvSpPr>
        <p:spPr>
          <a:xfrm>
            <a:off x="8336280" y="2245360"/>
            <a:ext cx="1826059" cy="121919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ستطيل: زوايا مستديرة 19">
            <a:hlinkClick r:id="rId10" action="ppaction://hlinksldjump"/>
            <a:extLst>
              <a:ext uri="{FF2B5EF4-FFF2-40B4-BE49-F238E27FC236}">
                <a16:creationId xmlns:a16="http://schemas.microsoft.com/office/drawing/2014/main" id="{2893664E-B922-E0A5-8A58-5BAE923E29C2}"/>
              </a:ext>
            </a:extLst>
          </p:cNvPr>
          <p:cNvSpPr/>
          <p:nvPr/>
        </p:nvSpPr>
        <p:spPr>
          <a:xfrm>
            <a:off x="7950200" y="2245360"/>
            <a:ext cx="362008" cy="1219200"/>
          </a:xfrm>
          <a:prstGeom prst="roundRect">
            <a:avLst/>
          </a:prstGeom>
          <a:solidFill>
            <a:srgbClr val="FFCCCC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مستطيل: زوايا مستديرة 20">
            <a:hlinkClick r:id="rId11" action="ppaction://hlinksldjump"/>
            <a:extLst>
              <a:ext uri="{FF2B5EF4-FFF2-40B4-BE49-F238E27FC236}">
                <a16:creationId xmlns:a16="http://schemas.microsoft.com/office/drawing/2014/main" id="{CB6918BC-4E73-31B4-34D2-CFBE921BD61F}"/>
              </a:ext>
            </a:extLst>
          </p:cNvPr>
          <p:cNvSpPr/>
          <p:nvPr/>
        </p:nvSpPr>
        <p:spPr>
          <a:xfrm>
            <a:off x="7444736" y="1595120"/>
            <a:ext cx="481392" cy="1605280"/>
          </a:xfrm>
          <a:prstGeom prst="roundRect">
            <a:avLst/>
          </a:prstGeom>
          <a:solidFill>
            <a:srgbClr val="CCCCFF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ستطيل: زوايا مستديرة 21">
            <a:hlinkClick r:id="rId12" action="ppaction://hlinksldjump"/>
            <a:extLst>
              <a:ext uri="{FF2B5EF4-FFF2-40B4-BE49-F238E27FC236}">
                <a16:creationId xmlns:a16="http://schemas.microsoft.com/office/drawing/2014/main" id="{38741315-6699-ACEE-77DE-4F4DDF7C5A72}"/>
              </a:ext>
            </a:extLst>
          </p:cNvPr>
          <p:cNvSpPr/>
          <p:nvPr/>
        </p:nvSpPr>
        <p:spPr>
          <a:xfrm>
            <a:off x="8411562" y="1411645"/>
            <a:ext cx="1215037" cy="432395"/>
          </a:xfrm>
          <a:prstGeom prst="roundRect">
            <a:avLst/>
          </a:prstGeom>
          <a:solidFill>
            <a:srgbClr val="4FD1FF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مستطيل: زوايا مستديرة 22">
            <a:hlinkClick r:id="rId13" action="ppaction://hlinksldjump"/>
            <a:extLst>
              <a:ext uri="{FF2B5EF4-FFF2-40B4-BE49-F238E27FC236}">
                <a16:creationId xmlns:a16="http://schemas.microsoft.com/office/drawing/2014/main" id="{6F9D023B-318B-D884-D01C-33D10718F112}"/>
              </a:ext>
            </a:extLst>
          </p:cNvPr>
          <p:cNvSpPr/>
          <p:nvPr/>
        </p:nvSpPr>
        <p:spPr>
          <a:xfrm>
            <a:off x="5037817" y="4007185"/>
            <a:ext cx="1665701" cy="610535"/>
          </a:xfrm>
          <a:prstGeom prst="roundRect">
            <a:avLst/>
          </a:prstGeom>
          <a:solidFill>
            <a:srgbClr val="EDB6F8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مستطيل: زوايا مستديرة 23">
            <a:hlinkClick r:id="rId14" action="ppaction://hlinksldjump"/>
            <a:extLst>
              <a:ext uri="{FF2B5EF4-FFF2-40B4-BE49-F238E27FC236}">
                <a16:creationId xmlns:a16="http://schemas.microsoft.com/office/drawing/2014/main" id="{D626805B-C432-CA55-61A4-F9D4F793AB2C}"/>
              </a:ext>
            </a:extLst>
          </p:cNvPr>
          <p:cNvSpPr/>
          <p:nvPr/>
        </p:nvSpPr>
        <p:spPr>
          <a:xfrm>
            <a:off x="5489545" y="4921129"/>
            <a:ext cx="1212909" cy="900551"/>
          </a:xfrm>
          <a:prstGeom prst="roundRect">
            <a:avLst/>
          </a:prstGeom>
          <a:solidFill>
            <a:schemeClr val="bg2"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8479441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824EE88-EEA9-499F-8719-ABA9100DC6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60595C2D-E1A0-64B1-0FE7-AE7F2581BA43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83BD9FCA-D746-EAE2-4C80-2E283D5DE27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8C6BE4BC-7224-79BC-1851-F679B9DAC77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78CC8B39-E80F-3385-922F-BE47C8F638E3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110206A3-3B43-B5D2-9918-C0C6B39F228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86812C62-CE6E-0A52-1E3B-4137461BB5F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825F8D8C-F8EE-6F08-7F6B-224E4306DE85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B767755D-E721-DCAC-9875-C1947C08DD7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F007E9BD-59E3-3EA7-C318-586984D8A63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3C402D5D-888A-5EC6-DCCE-73FD7E85B19F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B0740653-EEF4-0953-C860-FEFA5CEC6DE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52FFA7DB-C86E-23D3-C381-F74993DE223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7DD4F83D-07D8-9547-A1FF-A22C48951F7A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07935970-56FE-ECED-A59B-B5C2016C4E7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1CDF9205-D4FD-F3A4-3325-F31B87354C7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4E527FC1-82DD-654D-2310-5F5F8ED86813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9F0B9F1C-CB26-0A6F-3EAD-86F5E494626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651EA5BC-B370-BC81-D617-B870552FF56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AD9FF420-0ED2-C841-3CBE-201CB91473B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457F92EC-1510-1A87-3B6D-8DE53B91CA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E5FD76A0-CF2A-0627-D301-10321D5FE6B3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44873845-BBCA-33AA-7EBF-D1608CF7174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CC675412-36B4-FB58-956D-25A6E526C07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0D7F3B9D-355A-67D6-FDE7-4F20AD0C8643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88420995-2053-6C11-6C4A-879DA76A9F5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B5F984FD-E524-C5D6-7DC8-15B89FBA1D3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577542E1-94E7-D9CE-5F03-9221724CD7E8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56C4116B-D586-0290-DED6-EA3C446CC11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BF669846-1E05-B61C-2E76-C03A58EB8AE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صورة 4" descr="صورة تحتوي على رسم بياني, نص, خطة, رسم تقني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7C81E381-4FDE-1ED5-897C-C9F0A17AE2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9669" y="1610588"/>
            <a:ext cx="9360000" cy="3636824"/>
          </a:xfrm>
          <a:prstGeom prst="rect">
            <a:avLst/>
          </a:prstGeom>
        </p:spPr>
      </p:pic>
      <p:sp>
        <p:nvSpPr>
          <p:cNvPr id="15" name="مربع نص 14">
            <a:extLst>
              <a:ext uri="{FF2B5EF4-FFF2-40B4-BE49-F238E27FC236}">
                <a16:creationId xmlns:a16="http://schemas.microsoft.com/office/drawing/2014/main" id="{B9933FE7-91CA-F4DA-C237-3E0D477D1F1C}"/>
              </a:ext>
            </a:extLst>
          </p:cNvPr>
          <p:cNvSpPr txBox="1"/>
          <p:nvPr/>
        </p:nvSpPr>
        <p:spPr>
          <a:xfrm>
            <a:off x="4076796" y="795834"/>
            <a:ext cx="4038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EDB6F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Low-Voltage Regulation </a:t>
            </a:r>
            <a:endParaRPr lang="ar-SA" sz="2800" b="1" dirty="0">
              <a:solidFill>
                <a:srgbClr val="EDB6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579708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3D15966-F99B-53A8-1AAB-A868993B0E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CD43F045-F23A-457B-CFA2-BA4DC9D987BB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9172DB2C-FE2B-4013-190D-93A792AC2D6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91785AFF-025C-B1E5-CCAB-9B517B02A95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9588A676-C470-0E5F-B9E7-9B3EF736D8AB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E633F97E-7823-CD26-1F26-B76D370F5D1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EC316992-8EB0-D518-D01D-85039DDCBC7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FBE480EA-8DAF-64DC-3DE9-543D3CBE9869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A76C779E-1F5C-C33A-ED18-4A960198BD4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12CF48B8-5DAC-1776-DF97-3E3E9C548BD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25AD0C87-BDBB-27BD-BA37-10266A216E4E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1AEDA505-8E1D-BB52-5487-FD0D15D4F09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8A6BE6E5-C605-353C-A406-7443EA55360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E916F64A-0F64-210D-CB85-E31611F6A272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B0F67A02-1EB1-0F0E-8EBB-5D6212927B2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D64263CA-0B4B-FA43-C8EB-0B07CEFD0EE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C08A37D2-26C1-A5D8-369A-DCFCA1D4CE91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CB730968-8B15-2E79-A125-FFA1B630AAE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CD762177-E57F-2E69-CF42-6CBD2DD5D5D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F85F476A-4146-CBFE-572B-A846BCD4FA4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7F741125-BDDC-9328-2EFD-F574B7E969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pic>
        <p:nvPicPr>
          <p:cNvPr id="2" name="صورة 1">
            <a:extLst>
              <a:ext uri="{FF2B5EF4-FFF2-40B4-BE49-F238E27FC236}">
                <a16:creationId xmlns:a16="http://schemas.microsoft.com/office/drawing/2014/main" id="{F349BA2C-CA00-1774-D8B2-7D1E045801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" t="1274" b="1610"/>
          <a:stretch>
            <a:fillRect/>
          </a:stretch>
        </p:blipFill>
        <p:spPr bwMode="auto">
          <a:xfrm rot="5400000">
            <a:off x="3073400" y="-390373"/>
            <a:ext cx="6045200" cy="84588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CF6244E6-CB73-38FC-1529-8B3B9E995273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2FF47079-7AC0-D004-D26F-B8AF83BAAC0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7D2173C1-6E16-F19A-9C49-0B758D2898B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BE3F105F-C2D0-3454-E6F8-6D895930EBD0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0735CFBA-5647-866F-0C6D-F4F24050BED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1A9F7E4E-7A13-781E-FBF7-538E068FAA0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1E8341DB-9D15-D959-918E-C464F1ECBEDA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84E6D73E-8015-9A74-9860-FC560B5917B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281A9DC4-5C04-61D7-2EDB-49FBF4031A6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مستطيل 4">
            <a:extLst>
              <a:ext uri="{FF2B5EF4-FFF2-40B4-BE49-F238E27FC236}">
                <a16:creationId xmlns:a16="http://schemas.microsoft.com/office/drawing/2014/main" id="{B7951051-16E7-67B5-9BCE-6E789791DB14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PCB Architecture and Component Selection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مستطيل: زوايا مستديرة 14">
            <a:hlinkClick r:id="rId5" action="ppaction://hlinksldjump"/>
            <a:extLst>
              <a:ext uri="{FF2B5EF4-FFF2-40B4-BE49-F238E27FC236}">
                <a16:creationId xmlns:a16="http://schemas.microsoft.com/office/drawing/2014/main" id="{05A50020-1DA9-094B-FC16-C75993F165D6}"/>
              </a:ext>
            </a:extLst>
          </p:cNvPr>
          <p:cNvSpPr/>
          <p:nvPr/>
        </p:nvSpPr>
        <p:spPr>
          <a:xfrm>
            <a:off x="2049982" y="990600"/>
            <a:ext cx="2422958" cy="2286000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ستطيل: زوايا مستديرة 15">
            <a:hlinkClick r:id="rId6" action="ppaction://hlinksldjump"/>
            <a:extLst>
              <a:ext uri="{FF2B5EF4-FFF2-40B4-BE49-F238E27FC236}">
                <a16:creationId xmlns:a16="http://schemas.microsoft.com/office/drawing/2014/main" id="{30B822EE-0483-46D9-D4E0-9C63C06F4797}"/>
              </a:ext>
            </a:extLst>
          </p:cNvPr>
          <p:cNvSpPr/>
          <p:nvPr/>
        </p:nvSpPr>
        <p:spPr>
          <a:xfrm>
            <a:off x="4328160" y="1143000"/>
            <a:ext cx="3085410" cy="277368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ستطيل: زوايا مستديرة 16">
            <a:hlinkClick r:id="rId7" action="ppaction://hlinksldjump"/>
            <a:extLst>
              <a:ext uri="{FF2B5EF4-FFF2-40B4-BE49-F238E27FC236}">
                <a16:creationId xmlns:a16="http://schemas.microsoft.com/office/drawing/2014/main" id="{B5FB2C12-DF77-9E94-288B-7694B375B880}"/>
              </a:ext>
            </a:extLst>
          </p:cNvPr>
          <p:cNvSpPr/>
          <p:nvPr/>
        </p:nvSpPr>
        <p:spPr>
          <a:xfrm>
            <a:off x="2033221" y="3377611"/>
            <a:ext cx="2833427" cy="3114020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ستطيل: زوايا مستديرة 17">
            <a:hlinkClick r:id="rId8" action="ppaction://hlinksldjump"/>
            <a:extLst>
              <a:ext uri="{FF2B5EF4-FFF2-40B4-BE49-F238E27FC236}">
                <a16:creationId xmlns:a16="http://schemas.microsoft.com/office/drawing/2014/main" id="{C608A1FB-A169-87F8-D212-F1534D8FB85A}"/>
              </a:ext>
            </a:extLst>
          </p:cNvPr>
          <p:cNvSpPr/>
          <p:nvPr/>
        </p:nvSpPr>
        <p:spPr>
          <a:xfrm>
            <a:off x="7161586" y="3821567"/>
            <a:ext cx="2971987" cy="1784103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مستطيل: زوايا مستديرة 18">
            <a:hlinkClick r:id="rId9" action="ppaction://hlinksldjump"/>
            <a:extLst>
              <a:ext uri="{FF2B5EF4-FFF2-40B4-BE49-F238E27FC236}">
                <a16:creationId xmlns:a16="http://schemas.microsoft.com/office/drawing/2014/main" id="{5FAB651E-AC17-1449-3B2E-003D8D97C83D}"/>
              </a:ext>
            </a:extLst>
          </p:cNvPr>
          <p:cNvSpPr/>
          <p:nvPr/>
        </p:nvSpPr>
        <p:spPr>
          <a:xfrm>
            <a:off x="8336280" y="2245360"/>
            <a:ext cx="1826059" cy="121919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ستطيل: زوايا مستديرة 19">
            <a:hlinkClick r:id="rId10" action="ppaction://hlinksldjump"/>
            <a:extLst>
              <a:ext uri="{FF2B5EF4-FFF2-40B4-BE49-F238E27FC236}">
                <a16:creationId xmlns:a16="http://schemas.microsoft.com/office/drawing/2014/main" id="{09DAF74C-21CA-046C-BCCA-4AF9D0DBCCE1}"/>
              </a:ext>
            </a:extLst>
          </p:cNvPr>
          <p:cNvSpPr/>
          <p:nvPr/>
        </p:nvSpPr>
        <p:spPr>
          <a:xfrm>
            <a:off x="7950200" y="2245360"/>
            <a:ext cx="362008" cy="1219200"/>
          </a:xfrm>
          <a:prstGeom prst="roundRect">
            <a:avLst/>
          </a:prstGeom>
          <a:solidFill>
            <a:srgbClr val="FFCCCC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مستطيل: زوايا مستديرة 20">
            <a:hlinkClick r:id="rId11" action="ppaction://hlinksldjump"/>
            <a:extLst>
              <a:ext uri="{FF2B5EF4-FFF2-40B4-BE49-F238E27FC236}">
                <a16:creationId xmlns:a16="http://schemas.microsoft.com/office/drawing/2014/main" id="{21468D78-F5F4-B7D4-3D34-CCA0AE88A29C}"/>
              </a:ext>
            </a:extLst>
          </p:cNvPr>
          <p:cNvSpPr/>
          <p:nvPr/>
        </p:nvSpPr>
        <p:spPr>
          <a:xfrm>
            <a:off x="7444736" y="1595120"/>
            <a:ext cx="481392" cy="1605280"/>
          </a:xfrm>
          <a:prstGeom prst="roundRect">
            <a:avLst/>
          </a:prstGeom>
          <a:solidFill>
            <a:srgbClr val="CCCCFF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ستطيل: زوايا مستديرة 21">
            <a:hlinkClick r:id="rId12" action="ppaction://hlinksldjump"/>
            <a:extLst>
              <a:ext uri="{FF2B5EF4-FFF2-40B4-BE49-F238E27FC236}">
                <a16:creationId xmlns:a16="http://schemas.microsoft.com/office/drawing/2014/main" id="{6028F862-5D3B-5CC4-21FF-F40FF24AF6E3}"/>
              </a:ext>
            </a:extLst>
          </p:cNvPr>
          <p:cNvSpPr/>
          <p:nvPr/>
        </p:nvSpPr>
        <p:spPr>
          <a:xfrm>
            <a:off x="8411562" y="1411645"/>
            <a:ext cx="1215037" cy="432395"/>
          </a:xfrm>
          <a:prstGeom prst="roundRect">
            <a:avLst/>
          </a:prstGeom>
          <a:solidFill>
            <a:srgbClr val="4FD1FF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مستطيل: زوايا مستديرة 22">
            <a:hlinkClick r:id="rId13" action="ppaction://hlinksldjump"/>
            <a:extLst>
              <a:ext uri="{FF2B5EF4-FFF2-40B4-BE49-F238E27FC236}">
                <a16:creationId xmlns:a16="http://schemas.microsoft.com/office/drawing/2014/main" id="{DC9E5A3D-DCCD-F8C8-B1CE-8AF1DF3D77AB}"/>
              </a:ext>
            </a:extLst>
          </p:cNvPr>
          <p:cNvSpPr/>
          <p:nvPr/>
        </p:nvSpPr>
        <p:spPr>
          <a:xfrm>
            <a:off x="5037817" y="4007185"/>
            <a:ext cx="1665701" cy="610535"/>
          </a:xfrm>
          <a:prstGeom prst="roundRect">
            <a:avLst/>
          </a:prstGeom>
          <a:solidFill>
            <a:srgbClr val="EDB6F8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مستطيل: زوايا مستديرة 23">
            <a:hlinkClick r:id="rId14" action="ppaction://hlinksldjump"/>
            <a:extLst>
              <a:ext uri="{FF2B5EF4-FFF2-40B4-BE49-F238E27FC236}">
                <a16:creationId xmlns:a16="http://schemas.microsoft.com/office/drawing/2014/main" id="{B8EBFAB5-EF87-C6B0-1BF4-85BCE05A14A6}"/>
              </a:ext>
            </a:extLst>
          </p:cNvPr>
          <p:cNvSpPr/>
          <p:nvPr/>
        </p:nvSpPr>
        <p:spPr>
          <a:xfrm>
            <a:off x="5489545" y="4921129"/>
            <a:ext cx="1212909" cy="900551"/>
          </a:xfrm>
          <a:prstGeom prst="roundRect">
            <a:avLst/>
          </a:prstGeom>
          <a:solidFill>
            <a:schemeClr val="bg2"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17260535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008A694-57B9-6854-9F45-184FDF461C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صورة تحتوي على رسم بياني, رسم تقني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55963B2C-0B4D-71ED-684D-83BAAF4B5C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4930" y="0"/>
            <a:ext cx="5725090" cy="6858000"/>
          </a:xfrm>
          <a:prstGeom prst="rect">
            <a:avLst/>
          </a:prstGeom>
        </p:spPr>
      </p:pic>
      <p:grpSp>
        <p:nvGrpSpPr>
          <p:cNvPr id="94" name="Group 3">
            <a:extLst>
              <a:ext uri="{FF2B5EF4-FFF2-40B4-BE49-F238E27FC236}">
                <a16:creationId xmlns:a16="http://schemas.microsoft.com/office/drawing/2014/main" id="{91458291-AC22-8E8F-3005-15A3EAFA494F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C0BFC82D-ED3B-3CAB-F81C-898CDBF5F5C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A1EA11F7-58BF-83F9-75C6-7C21224EB0C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67362F6B-9119-1C60-9319-6B38AE3232D9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A65B3E13-27E6-9259-28E6-C914E151E85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F5C79516-FE64-7280-A1B2-CB5687709F1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CE58ED22-05FF-11EF-00B8-C70757347D2E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42549C4A-47DE-74FB-FFA0-B5E8BD93220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A450539D-02D8-57E3-C501-01DC6D3D61C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C961A6AA-6DBC-A86A-E191-80EB4CC595FB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8B0F8EE2-34ED-F3C5-CA3C-955C160F4D7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975F157E-35E0-1E88-7579-216EAF5B29D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576DBEE8-4EA3-3124-3559-101CCFB09BA2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553CF381-2485-651C-748D-608FABE3AC6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6A2DB067-DF99-B95C-633E-4CFAF766259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8AA0E608-977B-8638-CB52-8228CDC69EAF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3A30877A-6541-1B4A-5776-7E5F2B721A5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5CDECD24-9C71-15A7-534B-DD9373FB24C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1CF1BA8E-67C5-38A6-4B11-7AAA277608D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FC598FA7-C1E2-6C21-87D8-4625066E61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8D07B3CF-0E54-C3AE-4340-03D00E474E58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44F9228A-EB9A-6945-B336-80440D496A8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98069DAB-ABD8-2C5F-EF92-F5BDB3DF5A6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318A1711-7969-1066-01C2-9D170531327B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1603DC07-288B-383F-B4D9-CC1ADFBCD68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ADEA4ED9-4A6D-EF2B-372E-C1DB308419D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BD48921F-9405-2061-D2A1-549DED721490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EE5EC804-0DDB-F580-771E-F2CE6AD8CDC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5CADE1C1-ED37-64A9-B79C-29AE1ECC354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E5485B58-9E0E-67EC-9D49-D86505C2F26F}"/>
              </a:ext>
            </a:extLst>
          </p:cNvPr>
          <p:cNvSpPr txBox="1"/>
          <p:nvPr/>
        </p:nvSpPr>
        <p:spPr>
          <a:xfrm>
            <a:off x="640601" y="3188523"/>
            <a:ext cx="4111693" cy="9916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200"/>
              </a:spcBef>
              <a:buNone/>
            </a:pPr>
            <a:r>
              <a:rPr lang="en-US" sz="2800" b="1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Isolated Auxiliary Power Supply Design</a:t>
            </a:r>
            <a:endParaRPr lang="en-US" sz="2800" b="1" dirty="0">
              <a:solidFill>
                <a:schemeClr val="accent2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883215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5028C6D-130B-FEB3-1A06-506E681615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A84D08F2-3EC0-CAB7-B62E-1CBD9DA09098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6B46D8EF-352F-B3B1-4A46-763151AFFAC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17D26319-30A9-53D5-1E20-F8689133533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17C27CE6-8E12-9276-12D3-6BF96FFA6148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C321263D-2564-B666-A785-7F6BFAD3830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A06C2DE1-9B4E-9FE3-08AF-1388EA5FC2B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5C7E69FB-BCEF-30AC-02FE-31B97AA77EE1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C387DAFE-8495-FE72-817B-495F720382B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35E2A131-F3FD-1C09-F884-0E07F571B9E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446B60D4-4CE0-04F4-2616-211211641A06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E3D9A80C-6624-2CE0-71C2-91B3592686F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EC156310-C50B-DBBA-2C34-0C8D9CB8AF7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6DDBB2CB-9CA1-7398-74CD-E8D328082CEA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FE41EAF5-53B0-9E9B-F68B-D5D2D48DAFA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219A78B5-6CFC-FF09-E761-5906B13800C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65A96B8A-13E0-F125-AD67-E105CEA0C7E6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14877A1D-F056-81D3-7959-87602E7BC91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D02414B7-AC66-97BB-8782-46326F0136E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E2A70A5F-1B3C-F516-6052-414E15F56D2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20A0C64B-08FF-956E-48E4-484F29FA6D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pic>
        <p:nvPicPr>
          <p:cNvPr id="2" name="صورة 1">
            <a:extLst>
              <a:ext uri="{FF2B5EF4-FFF2-40B4-BE49-F238E27FC236}">
                <a16:creationId xmlns:a16="http://schemas.microsoft.com/office/drawing/2014/main" id="{B5D65880-90A6-00C1-7FE7-CE32B5A31B7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" t="1274" b="1610"/>
          <a:stretch>
            <a:fillRect/>
          </a:stretch>
        </p:blipFill>
        <p:spPr bwMode="auto">
          <a:xfrm rot="5400000">
            <a:off x="3073400" y="-390373"/>
            <a:ext cx="6045200" cy="84588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B51272D2-FC7B-4A13-93CA-2AF2324DE597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C7206EC8-6A0E-59B8-9FB3-6AA0585893C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53D575EC-ED4B-A4F1-1DAC-6BADFD68DE0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35855BDD-8C72-FB55-FDAA-CE683D367A73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1CC115CB-211F-37C5-0BFF-804B66086D6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011BF46D-2F12-F949-754E-DC3210FA950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D596C6E3-6DF3-AE76-533B-5AC992F15FE3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24DA046E-766F-A93A-9164-72C7AB4BE9F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02D94E2A-4472-F429-664E-517EED16472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مستطيل 4">
            <a:extLst>
              <a:ext uri="{FF2B5EF4-FFF2-40B4-BE49-F238E27FC236}">
                <a16:creationId xmlns:a16="http://schemas.microsoft.com/office/drawing/2014/main" id="{38B57A78-92C1-FCFF-8511-4BD052001C94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PCB Architecture and Component Selection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مستطيل: زوايا مستديرة 14">
            <a:hlinkClick r:id="rId5" action="ppaction://hlinksldjump"/>
            <a:extLst>
              <a:ext uri="{FF2B5EF4-FFF2-40B4-BE49-F238E27FC236}">
                <a16:creationId xmlns:a16="http://schemas.microsoft.com/office/drawing/2014/main" id="{C2D189A2-4A0C-AC0C-05C4-BCC038B5CCB5}"/>
              </a:ext>
            </a:extLst>
          </p:cNvPr>
          <p:cNvSpPr/>
          <p:nvPr/>
        </p:nvSpPr>
        <p:spPr>
          <a:xfrm>
            <a:off x="2049982" y="990600"/>
            <a:ext cx="2422958" cy="2286000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ستطيل: زوايا مستديرة 15">
            <a:hlinkClick r:id="rId6" action="ppaction://hlinksldjump"/>
            <a:extLst>
              <a:ext uri="{FF2B5EF4-FFF2-40B4-BE49-F238E27FC236}">
                <a16:creationId xmlns:a16="http://schemas.microsoft.com/office/drawing/2014/main" id="{34E6F6D5-4932-55C1-B090-1BDF507F4603}"/>
              </a:ext>
            </a:extLst>
          </p:cNvPr>
          <p:cNvSpPr/>
          <p:nvPr/>
        </p:nvSpPr>
        <p:spPr>
          <a:xfrm>
            <a:off x="4328160" y="1143000"/>
            <a:ext cx="3085410" cy="277368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ستطيل: زوايا مستديرة 16">
            <a:hlinkClick r:id="rId7" action="ppaction://hlinksldjump"/>
            <a:extLst>
              <a:ext uri="{FF2B5EF4-FFF2-40B4-BE49-F238E27FC236}">
                <a16:creationId xmlns:a16="http://schemas.microsoft.com/office/drawing/2014/main" id="{3B5D7023-FBD8-A556-B127-9CB50EF14A3D}"/>
              </a:ext>
            </a:extLst>
          </p:cNvPr>
          <p:cNvSpPr/>
          <p:nvPr/>
        </p:nvSpPr>
        <p:spPr>
          <a:xfrm>
            <a:off x="2033221" y="3377611"/>
            <a:ext cx="2833427" cy="3114020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ستطيل: زوايا مستديرة 17">
            <a:hlinkClick r:id="rId8" action="ppaction://hlinksldjump"/>
            <a:extLst>
              <a:ext uri="{FF2B5EF4-FFF2-40B4-BE49-F238E27FC236}">
                <a16:creationId xmlns:a16="http://schemas.microsoft.com/office/drawing/2014/main" id="{189E0D5F-DD95-BF9E-F216-8E055218FB4D}"/>
              </a:ext>
            </a:extLst>
          </p:cNvPr>
          <p:cNvSpPr/>
          <p:nvPr/>
        </p:nvSpPr>
        <p:spPr>
          <a:xfrm>
            <a:off x="7161586" y="3821567"/>
            <a:ext cx="2971987" cy="1784103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مستطيل: زوايا مستديرة 18">
            <a:hlinkClick r:id="rId9" action="ppaction://hlinksldjump"/>
            <a:extLst>
              <a:ext uri="{FF2B5EF4-FFF2-40B4-BE49-F238E27FC236}">
                <a16:creationId xmlns:a16="http://schemas.microsoft.com/office/drawing/2014/main" id="{DB591B80-2978-9C1D-051C-6F55207C7E0D}"/>
              </a:ext>
            </a:extLst>
          </p:cNvPr>
          <p:cNvSpPr/>
          <p:nvPr/>
        </p:nvSpPr>
        <p:spPr>
          <a:xfrm>
            <a:off x="8336280" y="2245360"/>
            <a:ext cx="1826059" cy="121919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ستطيل: زوايا مستديرة 19">
            <a:hlinkClick r:id="rId10" action="ppaction://hlinksldjump"/>
            <a:extLst>
              <a:ext uri="{FF2B5EF4-FFF2-40B4-BE49-F238E27FC236}">
                <a16:creationId xmlns:a16="http://schemas.microsoft.com/office/drawing/2014/main" id="{5A87A395-0400-5247-3411-0BA9FDD96931}"/>
              </a:ext>
            </a:extLst>
          </p:cNvPr>
          <p:cNvSpPr/>
          <p:nvPr/>
        </p:nvSpPr>
        <p:spPr>
          <a:xfrm>
            <a:off x="7950200" y="2245360"/>
            <a:ext cx="362008" cy="1219200"/>
          </a:xfrm>
          <a:prstGeom prst="roundRect">
            <a:avLst/>
          </a:prstGeom>
          <a:solidFill>
            <a:srgbClr val="FFCCCC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مستطيل: زوايا مستديرة 20">
            <a:hlinkClick r:id="rId11" action="ppaction://hlinksldjump"/>
            <a:extLst>
              <a:ext uri="{FF2B5EF4-FFF2-40B4-BE49-F238E27FC236}">
                <a16:creationId xmlns:a16="http://schemas.microsoft.com/office/drawing/2014/main" id="{B573AB02-2100-5954-4754-1FD9CA4F7094}"/>
              </a:ext>
            </a:extLst>
          </p:cNvPr>
          <p:cNvSpPr/>
          <p:nvPr/>
        </p:nvSpPr>
        <p:spPr>
          <a:xfrm>
            <a:off x="7444736" y="1595120"/>
            <a:ext cx="481392" cy="1605280"/>
          </a:xfrm>
          <a:prstGeom prst="roundRect">
            <a:avLst/>
          </a:prstGeom>
          <a:solidFill>
            <a:srgbClr val="CCCCFF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ستطيل: زوايا مستديرة 21">
            <a:hlinkClick r:id="rId12" action="ppaction://hlinksldjump"/>
            <a:extLst>
              <a:ext uri="{FF2B5EF4-FFF2-40B4-BE49-F238E27FC236}">
                <a16:creationId xmlns:a16="http://schemas.microsoft.com/office/drawing/2014/main" id="{4679FEB3-9F33-4F9C-DE79-BC2E188A4F1D}"/>
              </a:ext>
            </a:extLst>
          </p:cNvPr>
          <p:cNvSpPr/>
          <p:nvPr/>
        </p:nvSpPr>
        <p:spPr>
          <a:xfrm>
            <a:off x="8411562" y="1411645"/>
            <a:ext cx="1215037" cy="432395"/>
          </a:xfrm>
          <a:prstGeom prst="roundRect">
            <a:avLst/>
          </a:prstGeom>
          <a:solidFill>
            <a:srgbClr val="4FD1FF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مستطيل: زوايا مستديرة 22">
            <a:hlinkClick r:id="rId13" action="ppaction://hlinksldjump"/>
            <a:extLst>
              <a:ext uri="{FF2B5EF4-FFF2-40B4-BE49-F238E27FC236}">
                <a16:creationId xmlns:a16="http://schemas.microsoft.com/office/drawing/2014/main" id="{DED9D767-45B1-B238-569E-1FC782BFA4C6}"/>
              </a:ext>
            </a:extLst>
          </p:cNvPr>
          <p:cNvSpPr/>
          <p:nvPr/>
        </p:nvSpPr>
        <p:spPr>
          <a:xfrm>
            <a:off x="5037817" y="4007185"/>
            <a:ext cx="1665701" cy="610535"/>
          </a:xfrm>
          <a:prstGeom prst="roundRect">
            <a:avLst/>
          </a:prstGeom>
          <a:solidFill>
            <a:srgbClr val="EDB6F8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مستطيل: زوايا مستديرة 23">
            <a:hlinkClick r:id="rId14" action="ppaction://hlinksldjump"/>
            <a:extLst>
              <a:ext uri="{FF2B5EF4-FFF2-40B4-BE49-F238E27FC236}">
                <a16:creationId xmlns:a16="http://schemas.microsoft.com/office/drawing/2014/main" id="{B4262D3C-933D-1468-B25E-F0198682F152}"/>
              </a:ext>
            </a:extLst>
          </p:cNvPr>
          <p:cNvSpPr/>
          <p:nvPr/>
        </p:nvSpPr>
        <p:spPr>
          <a:xfrm>
            <a:off x="5489545" y="4921129"/>
            <a:ext cx="1212909" cy="900551"/>
          </a:xfrm>
          <a:prstGeom prst="roundRect">
            <a:avLst/>
          </a:prstGeom>
          <a:solidFill>
            <a:schemeClr val="bg2"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8621085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6A38B99-B06D-674F-5710-DC506A0BFD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صورة تحتوي على رسم بياني, نص, الخط, خط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4C1281A4-95C8-489C-F8AE-87FD669F9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307" y="642030"/>
            <a:ext cx="9360000" cy="5550790"/>
          </a:xfrm>
          <a:prstGeom prst="rect">
            <a:avLst/>
          </a:prstGeom>
        </p:spPr>
      </p:pic>
      <p:grpSp>
        <p:nvGrpSpPr>
          <p:cNvPr id="94" name="Group 3">
            <a:extLst>
              <a:ext uri="{FF2B5EF4-FFF2-40B4-BE49-F238E27FC236}">
                <a16:creationId xmlns:a16="http://schemas.microsoft.com/office/drawing/2014/main" id="{84FBBBF4-A145-939A-D3A9-1F70B44A6D7F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2B9B66CD-C79D-9BE1-5B16-EA0BE394C1D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4330DD4D-C9BF-77E5-88FF-27E0AC0B94C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05E2177C-375C-7A7E-289E-BDD96288E039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CA2318EE-4DA7-C1CF-4B9A-1A03820A8C3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E422A052-3197-2A51-C1D7-C0B8F4FC7F5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E7FFC026-10B2-14C3-7841-DD5C518A7EA2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AD85C6DA-AD70-D82A-B7B4-1FD3AEE1A74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9A23424F-2594-DE74-DDFE-EA9E846008C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3417390D-06B1-0AFB-77E1-F3CDCCD9AB96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58E31EB5-D303-B321-8E5C-5E6EED156A0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9A47E473-6B7C-ED17-B222-2A975A140A6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862BF7E8-C037-16A8-A8F7-FC104D285470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C9C385F4-80B4-6E4B-EBF6-141B39EB3E9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A3EB48D1-B144-276C-E1BA-197E585682A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C6DDED62-65E4-5B5B-BA82-C8D1E14AB569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3710EEB0-1461-99E5-7FA8-A6E4D7B720D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2CC953FD-F101-AFBD-89FF-E90F069B35C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6E5654D3-0B66-FE6E-1AA4-F7F5C53C8EB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C3F8B6B3-CF40-54F5-D0FB-5D89CCA073E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E2300E08-84A6-534E-AD6D-D6C84C210028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F564DDA6-F64B-3021-1FB4-01EAC01111E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1514DBFC-8499-E8BD-065D-5247C2826EB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75221747-7647-12C6-11C5-70723F6D139E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DAABB419-7A3C-A0C5-71CF-60854DAD994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7A9D14A7-E257-F3FA-7118-CAD5D1EE2ED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350BE3BB-ECD0-0E99-E5D5-20C689F46E97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5D78F840-AC4B-1B5C-174B-54BFA3E377B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50057B5E-7499-41E6-AF0A-1B94CEE7ADF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مربع نص 1">
            <a:extLst>
              <a:ext uri="{FF2B5EF4-FFF2-40B4-BE49-F238E27FC236}">
                <a16:creationId xmlns:a16="http://schemas.microsoft.com/office/drawing/2014/main" id="{77833669-188D-0EDC-C6C2-463ADAF23FD0}"/>
              </a:ext>
            </a:extLst>
          </p:cNvPr>
          <p:cNvSpPr txBox="1"/>
          <p:nvPr/>
        </p:nvSpPr>
        <p:spPr>
          <a:xfrm>
            <a:off x="4040153" y="608460"/>
            <a:ext cx="4111693" cy="5305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200"/>
              </a:spcBef>
              <a:buNone/>
            </a:pPr>
            <a:r>
              <a:rPr lang="en-US" sz="2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VBUS</a:t>
            </a:r>
            <a:endParaRPr lang="en-US" sz="2800" b="1" dirty="0">
              <a:solidFill>
                <a:srgbClr val="00B0F0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015626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193C3DE-401A-5DC2-3C2D-0FD3F4D5D6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B62EB9A1-6D4A-88B0-3313-30C8DC63A551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EDDEBDAD-CA5B-C21A-B21D-40CDA50971E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D24639D0-657B-0C41-72E4-D251A65022D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061B6076-5A6E-2C7C-3F7B-C426AE73E47A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CDA1D794-32AF-318B-4480-99D7687BE1B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A2F62C85-E072-3002-9BB5-DBE2BD621CC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E20BB453-B715-1482-9615-6E94EF6C6874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62D15567-8E47-BB85-F65A-3A45CCE25FA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7F1F0E6B-F936-8802-C879-C7C5EAB4BBC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B336190D-05B9-049D-7983-D489F436B189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D8220D65-3B0E-C77C-59B8-3322E601165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1EFF2CD3-9272-D81A-0EB8-DD8FBEAC235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4BB6BB07-320A-09D5-9960-C51279559CCF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6FDD6688-09B9-EAFA-C7BC-A8B636CE936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B5EFC939-173F-6A28-8339-95D385109E9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0585A2B1-BB44-D1EB-97FC-FB7EA7809663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98171292-C4E9-DB7B-A5AC-317EB859E46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C56656FD-23EB-2263-46CE-54BB122B71D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8FE4674F-F72D-A5BC-3697-09FEFAAC724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854469E9-12FD-005C-FEBF-27524F24F5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pic>
        <p:nvPicPr>
          <p:cNvPr id="2" name="صورة 1">
            <a:extLst>
              <a:ext uri="{FF2B5EF4-FFF2-40B4-BE49-F238E27FC236}">
                <a16:creationId xmlns:a16="http://schemas.microsoft.com/office/drawing/2014/main" id="{8C60A67D-6667-1E8D-8F80-9DD0C2F1AB0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" t="1274" b="1610"/>
          <a:stretch>
            <a:fillRect/>
          </a:stretch>
        </p:blipFill>
        <p:spPr bwMode="auto">
          <a:xfrm rot="5400000">
            <a:off x="3073400" y="-390373"/>
            <a:ext cx="6045200" cy="84588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6AD5C581-69E7-C755-3390-5885E634D381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1A42DFD9-6CE1-CEC4-A13C-5F12211689A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D5A15696-E2D7-BDB1-7C87-14F9B1B9E03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8F648532-ACD0-A5BC-6807-8D2824F8C4B7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1FF896A0-EB3D-9661-DEBA-295493ADBD9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95BD96E6-FD92-1F96-8B64-095CBAD99CF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6E608724-6CC7-028E-D745-598FEA890AAB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65D579BE-B2C3-560C-94C4-06FB27C3395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F7D34B1D-BC09-8623-A4E0-9A9C95B12B4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مستطيل 4">
            <a:extLst>
              <a:ext uri="{FF2B5EF4-FFF2-40B4-BE49-F238E27FC236}">
                <a16:creationId xmlns:a16="http://schemas.microsoft.com/office/drawing/2014/main" id="{E0D90FD9-AF6E-9BAE-375D-221E25FFE7C4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PCB Architecture and Component Selection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مستطيل: زوايا مستديرة 14">
            <a:hlinkClick r:id="rId5" action="ppaction://hlinksldjump"/>
            <a:extLst>
              <a:ext uri="{FF2B5EF4-FFF2-40B4-BE49-F238E27FC236}">
                <a16:creationId xmlns:a16="http://schemas.microsoft.com/office/drawing/2014/main" id="{F9277FDA-355F-F9D5-89E5-541B0C39CDE7}"/>
              </a:ext>
            </a:extLst>
          </p:cNvPr>
          <p:cNvSpPr/>
          <p:nvPr/>
        </p:nvSpPr>
        <p:spPr>
          <a:xfrm>
            <a:off x="2049982" y="990600"/>
            <a:ext cx="2422958" cy="2286000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ستطيل: زوايا مستديرة 15">
            <a:hlinkClick r:id="rId6" action="ppaction://hlinksldjump"/>
            <a:extLst>
              <a:ext uri="{FF2B5EF4-FFF2-40B4-BE49-F238E27FC236}">
                <a16:creationId xmlns:a16="http://schemas.microsoft.com/office/drawing/2014/main" id="{8689C9C7-0368-147F-295D-A323C8FD6540}"/>
              </a:ext>
            </a:extLst>
          </p:cNvPr>
          <p:cNvSpPr/>
          <p:nvPr/>
        </p:nvSpPr>
        <p:spPr>
          <a:xfrm>
            <a:off x="4328160" y="1143000"/>
            <a:ext cx="3085410" cy="277368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ستطيل: زوايا مستديرة 16">
            <a:hlinkClick r:id="rId7" action="ppaction://hlinksldjump"/>
            <a:extLst>
              <a:ext uri="{FF2B5EF4-FFF2-40B4-BE49-F238E27FC236}">
                <a16:creationId xmlns:a16="http://schemas.microsoft.com/office/drawing/2014/main" id="{DEA4C642-90ED-74E5-3CB6-6B26AF4859FD}"/>
              </a:ext>
            </a:extLst>
          </p:cNvPr>
          <p:cNvSpPr/>
          <p:nvPr/>
        </p:nvSpPr>
        <p:spPr>
          <a:xfrm>
            <a:off x="2033221" y="3377611"/>
            <a:ext cx="2833427" cy="3114020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ستطيل: زوايا مستديرة 17">
            <a:hlinkClick r:id="rId8" action="ppaction://hlinksldjump"/>
            <a:extLst>
              <a:ext uri="{FF2B5EF4-FFF2-40B4-BE49-F238E27FC236}">
                <a16:creationId xmlns:a16="http://schemas.microsoft.com/office/drawing/2014/main" id="{39FF163D-0605-8543-03FE-6532AF12861D}"/>
              </a:ext>
            </a:extLst>
          </p:cNvPr>
          <p:cNvSpPr/>
          <p:nvPr/>
        </p:nvSpPr>
        <p:spPr>
          <a:xfrm>
            <a:off x="7161586" y="3821567"/>
            <a:ext cx="2971987" cy="1784103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مستطيل: زوايا مستديرة 18">
            <a:hlinkClick r:id="rId9" action="ppaction://hlinksldjump"/>
            <a:extLst>
              <a:ext uri="{FF2B5EF4-FFF2-40B4-BE49-F238E27FC236}">
                <a16:creationId xmlns:a16="http://schemas.microsoft.com/office/drawing/2014/main" id="{2FEE19B5-18FB-202B-3D50-B95D0CED2A5E}"/>
              </a:ext>
            </a:extLst>
          </p:cNvPr>
          <p:cNvSpPr/>
          <p:nvPr/>
        </p:nvSpPr>
        <p:spPr>
          <a:xfrm>
            <a:off x="8336280" y="2245360"/>
            <a:ext cx="1826059" cy="121919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ستطيل: زوايا مستديرة 19">
            <a:hlinkClick r:id="rId10" action="ppaction://hlinksldjump"/>
            <a:extLst>
              <a:ext uri="{FF2B5EF4-FFF2-40B4-BE49-F238E27FC236}">
                <a16:creationId xmlns:a16="http://schemas.microsoft.com/office/drawing/2014/main" id="{9D59A942-3824-5E91-827A-8AA8950F6796}"/>
              </a:ext>
            </a:extLst>
          </p:cNvPr>
          <p:cNvSpPr/>
          <p:nvPr/>
        </p:nvSpPr>
        <p:spPr>
          <a:xfrm>
            <a:off x="7950200" y="2245360"/>
            <a:ext cx="362008" cy="1219200"/>
          </a:xfrm>
          <a:prstGeom prst="roundRect">
            <a:avLst/>
          </a:prstGeom>
          <a:solidFill>
            <a:srgbClr val="FFCCCC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مستطيل: زوايا مستديرة 20">
            <a:hlinkClick r:id="rId11" action="ppaction://hlinksldjump"/>
            <a:extLst>
              <a:ext uri="{FF2B5EF4-FFF2-40B4-BE49-F238E27FC236}">
                <a16:creationId xmlns:a16="http://schemas.microsoft.com/office/drawing/2014/main" id="{148CFD28-5F45-6993-02C5-78FE0ADCB859}"/>
              </a:ext>
            </a:extLst>
          </p:cNvPr>
          <p:cNvSpPr/>
          <p:nvPr/>
        </p:nvSpPr>
        <p:spPr>
          <a:xfrm>
            <a:off x="7444736" y="1595120"/>
            <a:ext cx="481392" cy="1605280"/>
          </a:xfrm>
          <a:prstGeom prst="roundRect">
            <a:avLst/>
          </a:prstGeom>
          <a:solidFill>
            <a:srgbClr val="CCCCFF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ستطيل: زوايا مستديرة 21">
            <a:hlinkClick r:id="rId12" action="ppaction://hlinksldjump"/>
            <a:extLst>
              <a:ext uri="{FF2B5EF4-FFF2-40B4-BE49-F238E27FC236}">
                <a16:creationId xmlns:a16="http://schemas.microsoft.com/office/drawing/2014/main" id="{C470B1AC-698A-1D11-5D29-F2582A4B87A5}"/>
              </a:ext>
            </a:extLst>
          </p:cNvPr>
          <p:cNvSpPr/>
          <p:nvPr/>
        </p:nvSpPr>
        <p:spPr>
          <a:xfrm>
            <a:off x="8411562" y="1411645"/>
            <a:ext cx="1215037" cy="432395"/>
          </a:xfrm>
          <a:prstGeom prst="roundRect">
            <a:avLst/>
          </a:prstGeom>
          <a:solidFill>
            <a:srgbClr val="4FD1FF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مستطيل: زوايا مستديرة 22">
            <a:hlinkClick r:id="rId13" action="ppaction://hlinksldjump"/>
            <a:extLst>
              <a:ext uri="{FF2B5EF4-FFF2-40B4-BE49-F238E27FC236}">
                <a16:creationId xmlns:a16="http://schemas.microsoft.com/office/drawing/2014/main" id="{B19B69FF-F48F-C3BB-D860-68C5DDEDAA92}"/>
              </a:ext>
            </a:extLst>
          </p:cNvPr>
          <p:cNvSpPr/>
          <p:nvPr/>
        </p:nvSpPr>
        <p:spPr>
          <a:xfrm>
            <a:off x="5037817" y="4007185"/>
            <a:ext cx="1665701" cy="610535"/>
          </a:xfrm>
          <a:prstGeom prst="roundRect">
            <a:avLst/>
          </a:prstGeom>
          <a:solidFill>
            <a:srgbClr val="EDB6F8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مستطيل: زوايا مستديرة 23">
            <a:hlinkClick r:id="rId14" action="ppaction://hlinksldjump"/>
            <a:extLst>
              <a:ext uri="{FF2B5EF4-FFF2-40B4-BE49-F238E27FC236}">
                <a16:creationId xmlns:a16="http://schemas.microsoft.com/office/drawing/2014/main" id="{3FE00221-77F8-24EF-5A5A-085D8EFF8BC6}"/>
              </a:ext>
            </a:extLst>
          </p:cNvPr>
          <p:cNvSpPr/>
          <p:nvPr/>
        </p:nvSpPr>
        <p:spPr>
          <a:xfrm>
            <a:off x="5489545" y="4921129"/>
            <a:ext cx="1212909" cy="900551"/>
          </a:xfrm>
          <a:prstGeom prst="roundRect">
            <a:avLst/>
          </a:prstGeom>
          <a:solidFill>
            <a:schemeClr val="bg2"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59880161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B9A0256-37F0-E111-131E-BDC9CD432D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صورة تحتوي على رسم بياني, نص, رسم تقني, خطة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EFE7E86D-9602-4683-4340-895E3E65E7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459" y="1139054"/>
            <a:ext cx="9360000" cy="4619220"/>
          </a:xfrm>
          <a:prstGeom prst="rect">
            <a:avLst/>
          </a:prstGeom>
        </p:spPr>
      </p:pic>
      <p:grpSp>
        <p:nvGrpSpPr>
          <p:cNvPr id="94" name="Group 3">
            <a:extLst>
              <a:ext uri="{FF2B5EF4-FFF2-40B4-BE49-F238E27FC236}">
                <a16:creationId xmlns:a16="http://schemas.microsoft.com/office/drawing/2014/main" id="{C3260E60-77E7-811C-6EB8-B948EDB4E895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AD489E39-FE6F-D095-688F-7B88BAD2EC4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F282B2C2-391D-D9E6-BA63-D411B8313C4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641802F4-AA04-72FA-3089-48967DA1F118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EC0D7515-1303-205B-D5DE-112B93B4D8D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6815A2E7-6A19-E6F4-9538-953AF45EC94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39483814-1E2F-56F6-3FF1-EFAAFE5364A9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1B2D6E4C-7AB4-28B7-E701-E6BB959D837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E0F46E42-34FB-9954-0A9F-141FB5C2B7E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42D90CA7-3D66-A5B2-8674-2A7B3AC16B23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ADCD20E5-E347-8003-51E2-F793E895A44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C2080C44-10F5-5603-0D32-2F735E51DC3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EA622960-5934-5567-2EB9-33FF2A7183F0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D95F1474-D750-AA52-69A5-EC8F8815F2C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2EA6C143-118A-B44E-5C7C-7A8B7BB2BC0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B9CBA9B0-6556-A1DF-0009-DDCD3CA51D0F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D5DF382C-DBEC-1DD8-7A4D-091EC2A0C65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34DEC563-CEF0-ACE7-40A1-E4164EFAC4A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5B1E2FDA-C00D-865B-8D16-817308997BF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234EFED7-8284-A0D2-CB94-5071C5FC35F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83870B30-7FDA-98A2-82EE-27030ABDDBAB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BCF78600-1936-25E0-1C9C-44935E915BD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E00A3B8A-72D2-A756-941C-89F0D4C0831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B0B2A934-2F97-3F33-19C9-CB5662DCACE4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F9360C80-5B26-371A-0F05-35A60FFA612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15604460-F847-490F-4CC0-4FE00B46DBD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717EEF06-92AD-15A0-36B0-73FEA6CC1DAD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78E0EEDA-A4AA-2231-5ADA-B169D4E17FC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C306DD9B-CEB6-8E7F-EBE2-4FD0C1DDC43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D6D38130-312A-2DCF-A4C5-51FAB2D99E28}"/>
              </a:ext>
            </a:extLst>
          </p:cNvPr>
          <p:cNvSpPr txBox="1"/>
          <p:nvPr/>
        </p:nvSpPr>
        <p:spPr>
          <a:xfrm>
            <a:off x="4594860" y="513625"/>
            <a:ext cx="30022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Grid Interface</a:t>
            </a:r>
            <a:endParaRPr lang="ar-SA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37705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13A296B-E1AA-06C9-8613-CF26220D96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112D9480-6C69-0348-33EB-306B8E42752E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510F8EA3-AEEF-A52D-8E26-AF4F11E116C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4C8BB4CF-1698-0E90-41DC-E61978D8326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AB0D01DF-F47C-EC4F-5301-37BEB44CA6FF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F872694E-4428-EC68-F895-CDF881EE3B4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923321B4-32B2-FC70-8769-9A19B80DABD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DBDEA672-D539-E3D2-32F9-D80F90F0BD40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6A814DF9-7F9F-29BC-40B8-1E7FF1892DE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749E050C-CE98-F4BF-338A-10D82AF055C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F5B0A096-7205-026C-DED6-413E1EA0A0E3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3CE39748-CD55-1BF9-CC5C-3AC26EB53FA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4DAED82A-D6E1-7FC0-9368-CD417176FF6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21B36117-85F0-029F-D778-7883C5B77495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287E6192-ECF2-6592-DCD6-2A24A07F052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EC92A1B8-2AD7-7779-B810-F6EC3B4C2A0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76CB286F-382A-A3A7-A1B1-7B3DA7DE1A2A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406339A0-991B-DCAD-E414-6A4BCC8DC76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23C5697F-4835-9715-ECA6-CA25117A056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00547A18-15FE-C9DF-6CB7-6E9838E8F10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26E743A5-D448-A9B9-B2EF-68EA119AFB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8B6B0949-318F-E980-6774-46CB9CA99C07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27F19809-2E4D-A489-C98D-F59E71ABBF8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D754533C-1FB1-6E18-84A8-CB0BD9A438D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DF560BE7-8AF1-411A-CCAB-30044925CB29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329E305D-D91D-835F-75C9-E1E93A3E16B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7B2546DC-F8E2-7FDC-1A76-F992632AA4B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37EB6E78-D38D-01BC-B949-1D66E6830F74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A0C07D1C-0361-261D-D432-229208203D9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927E033F-C0F0-1328-DA5C-A9CB855EE2F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A876D16B-CA98-D5DA-D669-3D183F5A14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1261" y="1090789"/>
            <a:ext cx="9000000" cy="4837500"/>
          </a:xfrm>
          <a:prstGeom prst="rect">
            <a:avLst/>
          </a:prstGeom>
          <a:ln>
            <a:solidFill>
              <a:schemeClr val="bg1">
                <a:lumMod val="90000"/>
              </a:schemeClr>
            </a:solidFill>
          </a:ln>
        </p:spPr>
      </p:pic>
      <p:sp>
        <p:nvSpPr>
          <p:cNvPr id="5" name="مستطيل 4">
            <a:extLst>
              <a:ext uri="{FF2B5EF4-FFF2-40B4-BE49-F238E27FC236}">
                <a16:creationId xmlns:a16="http://schemas.microsoft.com/office/drawing/2014/main" id="{3524A313-517E-CCFF-89A6-843E62B39A97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 rtl="0">
              <a:spcAft>
                <a:spcPts val="800"/>
              </a:spcAft>
            </a:pPr>
            <a:r>
              <a:rPr lang="en-US" sz="2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Open Loop Grid Tied Inverter</a:t>
            </a:r>
            <a:endParaRPr lang="en-US" sz="28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301135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A08728-983F-C367-A204-9B79EC829A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55FF296A-427D-30B4-D5ED-0183C6917B0E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9EAF7520-F51C-2745-9596-70DC2B8AD4C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03AB7C3A-B925-0BB5-871F-38480790647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900E57F8-47E1-A3E9-AC5B-8E2FDA2B100C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A599F63C-0A85-3FD0-8AAE-4175B22DFFC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067F447D-5DFA-AC4C-9FDE-15FFC872660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63C33997-04EC-50FB-62D2-799F58B60AFC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4BA8245D-D5F3-6066-3B6E-5753CBA3B92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375136A1-2EBE-7A2F-DDA4-6AB62E8E38A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F069FCB3-E710-116C-0FE7-2A8F5640AA0A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9F1135CD-DF7D-3258-86D7-21282D15300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5AADCF60-AA55-1859-42D0-C2A75E74EC0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0E803C7B-093C-35DC-C443-9F58BFB912CC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24FDB0C8-3165-59AD-DB9D-80E158C290A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D0C647C6-79B0-3789-2860-8404E9E500E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C9271FCA-302C-3935-5547-58605AE9DE97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CF28F92F-6A37-E721-D1F2-9196144AD32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1C7E3416-261E-B218-C006-635FFC253B8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A5958028-EC3D-11CD-D04A-369CEE82D2B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B754534F-E1B4-52DA-4713-4B57AABFBB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pic>
        <p:nvPicPr>
          <p:cNvPr id="2" name="صورة 1">
            <a:extLst>
              <a:ext uri="{FF2B5EF4-FFF2-40B4-BE49-F238E27FC236}">
                <a16:creationId xmlns:a16="http://schemas.microsoft.com/office/drawing/2014/main" id="{5D8D780B-0F11-212B-B0B1-99B9BDE1CEC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" t="1274" b="1610"/>
          <a:stretch>
            <a:fillRect/>
          </a:stretch>
        </p:blipFill>
        <p:spPr bwMode="auto">
          <a:xfrm rot="5400000">
            <a:off x="3073400" y="-390373"/>
            <a:ext cx="6045200" cy="84588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110F8420-D6B9-4050-EAE4-6E0F08BBDE39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569509E5-C65A-E0F5-80B3-457EA4EB2B4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0E506F1F-CD5E-3C9A-4D1A-45E78761BA3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05311ECE-9CA4-97D8-DFA0-7CC57640F43E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15271DA1-076B-ED05-2202-D202BB8CCAB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546BAEF9-52E0-2444-63A1-8FD7BF8D1AA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61C9AD1A-7FFE-5B44-72E2-759CB2EAEF4C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3CAD3FAD-6066-25AB-9FAF-01DE5EE0AFC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327A80D7-290C-0FFA-00E9-1FC18C0C435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مستطيل 4">
            <a:extLst>
              <a:ext uri="{FF2B5EF4-FFF2-40B4-BE49-F238E27FC236}">
                <a16:creationId xmlns:a16="http://schemas.microsoft.com/office/drawing/2014/main" id="{2A892F42-D0C4-4A61-2AA2-51EBC646FB91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PCB Architecture and Component Selection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مستطيل: زوايا مستديرة 14">
            <a:hlinkClick r:id="rId5" action="ppaction://hlinksldjump"/>
            <a:extLst>
              <a:ext uri="{FF2B5EF4-FFF2-40B4-BE49-F238E27FC236}">
                <a16:creationId xmlns:a16="http://schemas.microsoft.com/office/drawing/2014/main" id="{4E6CA487-3F45-09B7-B031-07BFB39B731E}"/>
              </a:ext>
            </a:extLst>
          </p:cNvPr>
          <p:cNvSpPr/>
          <p:nvPr/>
        </p:nvSpPr>
        <p:spPr>
          <a:xfrm>
            <a:off x="2049982" y="990600"/>
            <a:ext cx="2422958" cy="2286000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ستطيل: زوايا مستديرة 15">
            <a:hlinkClick r:id="rId6" action="ppaction://hlinksldjump"/>
            <a:extLst>
              <a:ext uri="{FF2B5EF4-FFF2-40B4-BE49-F238E27FC236}">
                <a16:creationId xmlns:a16="http://schemas.microsoft.com/office/drawing/2014/main" id="{3EB6E4A1-CE85-C84F-29CC-DFA66AE730B5}"/>
              </a:ext>
            </a:extLst>
          </p:cNvPr>
          <p:cNvSpPr/>
          <p:nvPr/>
        </p:nvSpPr>
        <p:spPr>
          <a:xfrm>
            <a:off x="4328160" y="1143000"/>
            <a:ext cx="3085410" cy="277368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ستطيل: زوايا مستديرة 16">
            <a:hlinkClick r:id="rId7" action="ppaction://hlinksldjump"/>
            <a:extLst>
              <a:ext uri="{FF2B5EF4-FFF2-40B4-BE49-F238E27FC236}">
                <a16:creationId xmlns:a16="http://schemas.microsoft.com/office/drawing/2014/main" id="{88E625C0-D767-2039-CC1F-3E108DFF0DF7}"/>
              </a:ext>
            </a:extLst>
          </p:cNvPr>
          <p:cNvSpPr/>
          <p:nvPr/>
        </p:nvSpPr>
        <p:spPr>
          <a:xfrm>
            <a:off x="2033221" y="3377611"/>
            <a:ext cx="2833427" cy="3114020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ستطيل: زوايا مستديرة 17">
            <a:hlinkClick r:id="rId8" action="ppaction://hlinksldjump"/>
            <a:extLst>
              <a:ext uri="{FF2B5EF4-FFF2-40B4-BE49-F238E27FC236}">
                <a16:creationId xmlns:a16="http://schemas.microsoft.com/office/drawing/2014/main" id="{728E9C6B-1577-4DE6-8292-86FC0EE23FFA}"/>
              </a:ext>
            </a:extLst>
          </p:cNvPr>
          <p:cNvSpPr/>
          <p:nvPr/>
        </p:nvSpPr>
        <p:spPr>
          <a:xfrm>
            <a:off x="7161586" y="3821567"/>
            <a:ext cx="2971987" cy="1784103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مستطيل: زوايا مستديرة 18">
            <a:hlinkClick r:id="rId9" action="ppaction://hlinksldjump"/>
            <a:extLst>
              <a:ext uri="{FF2B5EF4-FFF2-40B4-BE49-F238E27FC236}">
                <a16:creationId xmlns:a16="http://schemas.microsoft.com/office/drawing/2014/main" id="{E14D4BCE-09C1-A9A9-F577-7493CE8B20AB}"/>
              </a:ext>
            </a:extLst>
          </p:cNvPr>
          <p:cNvSpPr/>
          <p:nvPr/>
        </p:nvSpPr>
        <p:spPr>
          <a:xfrm>
            <a:off x="8336280" y="2245360"/>
            <a:ext cx="1826059" cy="121919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ستطيل: زوايا مستديرة 19">
            <a:hlinkClick r:id="rId10" action="ppaction://hlinksldjump"/>
            <a:extLst>
              <a:ext uri="{FF2B5EF4-FFF2-40B4-BE49-F238E27FC236}">
                <a16:creationId xmlns:a16="http://schemas.microsoft.com/office/drawing/2014/main" id="{923D9037-4190-0CED-61FA-89F03B8D8BF0}"/>
              </a:ext>
            </a:extLst>
          </p:cNvPr>
          <p:cNvSpPr/>
          <p:nvPr/>
        </p:nvSpPr>
        <p:spPr>
          <a:xfrm>
            <a:off x="7950200" y="2245360"/>
            <a:ext cx="362008" cy="1219200"/>
          </a:xfrm>
          <a:prstGeom prst="roundRect">
            <a:avLst/>
          </a:prstGeom>
          <a:solidFill>
            <a:srgbClr val="FFCCCC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مستطيل: زوايا مستديرة 20">
            <a:hlinkClick r:id="rId11" action="ppaction://hlinksldjump"/>
            <a:extLst>
              <a:ext uri="{FF2B5EF4-FFF2-40B4-BE49-F238E27FC236}">
                <a16:creationId xmlns:a16="http://schemas.microsoft.com/office/drawing/2014/main" id="{F750314A-9CD1-77B6-8021-64F66E29860F}"/>
              </a:ext>
            </a:extLst>
          </p:cNvPr>
          <p:cNvSpPr/>
          <p:nvPr/>
        </p:nvSpPr>
        <p:spPr>
          <a:xfrm>
            <a:off x="7444736" y="1595120"/>
            <a:ext cx="481392" cy="1605280"/>
          </a:xfrm>
          <a:prstGeom prst="roundRect">
            <a:avLst/>
          </a:prstGeom>
          <a:solidFill>
            <a:srgbClr val="CCCCFF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ستطيل: زوايا مستديرة 21">
            <a:hlinkClick r:id="rId12" action="ppaction://hlinksldjump"/>
            <a:extLst>
              <a:ext uri="{FF2B5EF4-FFF2-40B4-BE49-F238E27FC236}">
                <a16:creationId xmlns:a16="http://schemas.microsoft.com/office/drawing/2014/main" id="{146B58A2-DC5F-5C34-2A88-58DD1E634D77}"/>
              </a:ext>
            </a:extLst>
          </p:cNvPr>
          <p:cNvSpPr/>
          <p:nvPr/>
        </p:nvSpPr>
        <p:spPr>
          <a:xfrm>
            <a:off x="8411562" y="1411645"/>
            <a:ext cx="1215037" cy="432395"/>
          </a:xfrm>
          <a:prstGeom prst="roundRect">
            <a:avLst/>
          </a:prstGeom>
          <a:solidFill>
            <a:srgbClr val="4FD1FF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مستطيل: زوايا مستديرة 22">
            <a:hlinkClick r:id="rId13" action="ppaction://hlinksldjump"/>
            <a:extLst>
              <a:ext uri="{FF2B5EF4-FFF2-40B4-BE49-F238E27FC236}">
                <a16:creationId xmlns:a16="http://schemas.microsoft.com/office/drawing/2014/main" id="{EA0B9DD9-71FD-2A64-A3A8-A80629C852FC}"/>
              </a:ext>
            </a:extLst>
          </p:cNvPr>
          <p:cNvSpPr/>
          <p:nvPr/>
        </p:nvSpPr>
        <p:spPr>
          <a:xfrm>
            <a:off x="5037817" y="4007185"/>
            <a:ext cx="1665701" cy="610535"/>
          </a:xfrm>
          <a:prstGeom prst="roundRect">
            <a:avLst/>
          </a:prstGeom>
          <a:solidFill>
            <a:srgbClr val="EDB6F8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مستطيل: زوايا مستديرة 23">
            <a:hlinkClick r:id="rId14" action="ppaction://hlinksldjump"/>
            <a:extLst>
              <a:ext uri="{FF2B5EF4-FFF2-40B4-BE49-F238E27FC236}">
                <a16:creationId xmlns:a16="http://schemas.microsoft.com/office/drawing/2014/main" id="{4A36F0AA-F1D8-A272-EBFB-E9A4590CA6CC}"/>
              </a:ext>
            </a:extLst>
          </p:cNvPr>
          <p:cNvSpPr/>
          <p:nvPr/>
        </p:nvSpPr>
        <p:spPr>
          <a:xfrm>
            <a:off x="5489545" y="4921129"/>
            <a:ext cx="1212909" cy="900551"/>
          </a:xfrm>
          <a:prstGeom prst="roundRect">
            <a:avLst/>
          </a:prstGeom>
          <a:solidFill>
            <a:schemeClr val="bg2"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76560137"/>
      </p:ext>
    </p:extLst>
  </p:cSld>
  <p:clrMapOvr>
    <a:masterClrMapping/>
  </p:clrMapOvr>
  <p:transition spd="slow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4A70FC4-905C-BEAA-AB96-23A6C8BA8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صورة 14" descr="صورة تحتوي على نص, رسم بياني, أسود وأبيض, رقم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7C441F4D-B555-DE37-5829-76312CCD82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592" y="927360"/>
            <a:ext cx="9360000" cy="5696785"/>
          </a:xfrm>
          <a:prstGeom prst="rect">
            <a:avLst/>
          </a:prstGeom>
        </p:spPr>
      </p:pic>
      <p:grpSp>
        <p:nvGrpSpPr>
          <p:cNvPr id="94" name="Group 3">
            <a:extLst>
              <a:ext uri="{FF2B5EF4-FFF2-40B4-BE49-F238E27FC236}">
                <a16:creationId xmlns:a16="http://schemas.microsoft.com/office/drawing/2014/main" id="{C552869D-7C85-20D1-6C56-1E150F364CFE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8FB443AB-17F6-714B-A8BC-4922F4C7598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B77994A2-AFC1-82F4-18AA-45BC3E57B91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E0DAD023-1195-4E62-FCC1-1586E1939083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EC1F6547-B926-67FF-9DBB-792E143BAFB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4C841FB0-6DCD-02A1-9982-458D16907A6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E7D07196-855F-DE98-50BE-B5F66B02E3C6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3B94CF46-FBC4-BCE9-B2FC-8BD674DE954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E3371003-329B-0509-9EF8-B25BE05384C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F052096B-C035-A859-89F2-8D7CE004C8F1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24EE4319-188B-2283-5DEE-EB84C18346D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D1E65332-237B-B1A0-744F-1659EB92A1C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1E2F097D-6A05-BD14-C243-CA02385354E0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453C92C8-4C62-9773-1F00-2303AB736CC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8A36D6E3-66DF-98B1-A7C0-68E50F4F8C3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DC85A1E2-094A-0B09-AB75-0086987B7914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F69C0503-FC5B-55FA-16F5-F11522C58C9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4E91F244-BE6A-8E29-3095-72DC961A41A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C23AF15B-63AF-637C-D0CD-A715F2FB0A3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D1321B77-1969-0C46-FEB4-EE21A5766A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FA24559A-74CD-DB0B-0AFD-55B8E4F47AF9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D7F5756A-0F49-1C37-42F8-82C7A58F292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D3D746ED-2FD9-BE91-EF1F-20A6C804D47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FBFFE560-58A2-C2E1-CCE8-025FF1721D63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93F56813-C9B8-6FFE-4389-429270B9BE6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7E190CBB-856B-782C-4B03-1166087FD38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B982A7E3-434A-F33E-004F-C4A4A39CC4A3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E87615C4-EEC3-47C0-465D-37EE6F8235A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B12B3C90-05CD-C744-FC25-41F154601DE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4819ECAC-CDEB-2D9D-8755-D37CC92F315C}"/>
              </a:ext>
            </a:extLst>
          </p:cNvPr>
          <p:cNvSpPr txBox="1"/>
          <p:nvPr/>
        </p:nvSpPr>
        <p:spPr>
          <a:xfrm>
            <a:off x="4594860" y="318037"/>
            <a:ext cx="30022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Feed Back</a:t>
            </a:r>
            <a:endParaRPr lang="ar-SA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086009"/>
      </p:ext>
    </p:extLst>
  </p:cSld>
  <p:clrMapOvr>
    <a:masterClrMapping/>
  </p:clrMapOvr>
  <p:transition spd="slow"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3D04F4D-6D7C-B6C0-9652-921C088A09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D4C3A78E-C0C8-6B63-3632-012365692858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4DAA560D-6774-13F9-DD6B-65EC4002181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46C2FD08-D4D3-3116-5EBE-EEBB79E74C1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25753C3F-616B-BFC6-5B0C-85FAA2489D55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E961D35C-AC0E-41BC-4BB1-3970FB30F44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22A2FE81-780A-E21C-7EE8-53C0B32200F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ACE2C690-4C2E-46C9-F6DD-75316D23120F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E0F976A2-F495-0802-3D39-8E97F00AC35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8F09DF15-EE5F-DD8C-DC52-9656E554534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801B44E4-8DAD-9E2C-E15A-E13E3B267965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7E8666AC-0B3D-3AD3-9B80-C3150531B1E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AA1EF759-0846-F583-4CE9-C96D89E53E9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299304BB-699C-FB33-3F6A-07C32939A304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32B5C1AB-D18B-EF72-C6FB-169F988A24C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754CC8BD-17CA-BD33-381F-5184EC171B4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BDAE10EE-6DA3-30C3-658A-5158691FFC00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98216562-E86A-0130-0342-CC3ED62B60F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5777B101-C787-662D-3C76-B91AEDE0853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B1D71799-6B0D-E87E-019A-71CBE1214C6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5B74F219-A1DA-D544-0424-E2192F255F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pic>
        <p:nvPicPr>
          <p:cNvPr id="2" name="صورة 1">
            <a:extLst>
              <a:ext uri="{FF2B5EF4-FFF2-40B4-BE49-F238E27FC236}">
                <a16:creationId xmlns:a16="http://schemas.microsoft.com/office/drawing/2014/main" id="{3E0630C8-32D6-292C-A3AE-20706394FB8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" t="1274" b="1610"/>
          <a:stretch>
            <a:fillRect/>
          </a:stretch>
        </p:blipFill>
        <p:spPr bwMode="auto">
          <a:xfrm rot="5400000">
            <a:off x="3073400" y="-390373"/>
            <a:ext cx="6045200" cy="84588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89DC9DE1-8E2C-EDAC-EF60-5B8AE0383406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724DD69F-8FEC-FC51-2D38-44565B65C65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2D174265-7D28-5915-8E91-452CA122594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22695A2B-7F35-2700-5389-8D1EB5483AF5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8B6F9E40-9D15-70DF-4B97-2D488B0AC6C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7862C6FE-C929-EEAD-020C-6752D24AB00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4A38A466-3A20-08DA-B1CA-C804520129A0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11C85EC8-CD6A-4AD9-C4CD-57C94AE565A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2122D12E-F277-50ED-3E26-0F5F01D5E0D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مستطيل 4">
            <a:extLst>
              <a:ext uri="{FF2B5EF4-FFF2-40B4-BE49-F238E27FC236}">
                <a16:creationId xmlns:a16="http://schemas.microsoft.com/office/drawing/2014/main" id="{FEC62FD3-9E65-7725-F408-726899DBA0BE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PCB Architecture and Component Selection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مستطيل: زوايا مستديرة 14">
            <a:hlinkClick r:id="rId5" action="ppaction://hlinksldjump"/>
            <a:extLst>
              <a:ext uri="{FF2B5EF4-FFF2-40B4-BE49-F238E27FC236}">
                <a16:creationId xmlns:a16="http://schemas.microsoft.com/office/drawing/2014/main" id="{0F88D45E-BF53-A2E7-F4E4-38286952B211}"/>
              </a:ext>
            </a:extLst>
          </p:cNvPr>
          <p:cNvSpPr/>
          <p:nvPr/>
        </p:nvSpPr>
        <p:spPr>
          <a:xfrm>
            <a:off x="2049982" y="990600"/>
            <a:ext cx="2422958" cy="2286000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ستطيل: زوايا مستديرة 15">
            <a:hlinkClick r:id="rId6" action="ppaction://hlinksldjump"/>
            <a:extLst>
              <a:ext uri="{FF2B5EF4-FFF2-40B4-BE49-F238E27FC236}">
                <a16:creationId xmlns:a16="http://schemas.microsoft.com/office/drawing/2014/main" id="{66C3F37C-1FBD-3B58-5B4C-2290E9B2F08B}"/>
              </a:ext>
            </a:extLst>
          </p:cNvPr>
          <p:cNvSpPr/>
          <p:nvPr/>
        </p:nvSpPr>
        <p:spPr>
          <a:xfrm>
            <a:off x="4328160" y="1143000"/>
            <a:ext cx="3085410" cy="277368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ستطيل: زوايا مستديرة 16">
            <a:hlinkClick r:id="rId7" action="ppaction://hlinksldjump"/>
            <a:extLst>
              <a:ext uri="{FF2B5EF4-FFF2-40B4-BE49-F238E27FC236}">
                <a16:creationId xmlns:a16="http://schemas.microsoft.com/office/drawing/2014/main" id="{B904E0F5-5DEE-6929-5F06-008BF517F837}"/>
              </a:ext>
            </a:extLst>
          </p:cNvPr>
          <p:cNvSpPr/>
          <p:nvPr/>
        </p:nvSpPr>
        <p:spPr>
          <a:xfrm>
            <a:off x="2033221" y="3377611"/>
            <a:ext cx="2833427" cy="3114020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ستطيل: زوايا مستديرة 17">
            <a:hlinkClick r:id="rId8" action="ppaction://hlinksldjump"/>
            <a:extLst>
              <a:ext uri="{FF2B5EF4-FFF2-40B4-BE49-F238E27FC236}">
                <a16:creationId xmlns:a16="http://schemas.microsoft.com/office/drawing/2014/main" id="{245C9EC6-7AFE-3CA0-601D-F89B06B16FC8}"/>
              </a:ext>
            </a:extLst>
          </p:cNvPr>
          <p:cNvSpPr/>
          <p:nvPr/>
        </p:nvSpPr>
        <p:spPr>
          <a:xfrm>
            <a:off x="7161586" y="3821567"/>
            <a:ext cx="2971987" cy="1784103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مستطيل: زوايا مستديرة 18">
            <a:hlinkClick r:id="rId9" action="ppaction://hlinksldjump"/>
            <a:extLst>
              <a:ext uri="{FF2B5EF4-FFF2-40B4-BE49-F238E27FC236}">
                <a16:creationId xmlns:a16="http://schemas.microsoft.com/office/drawing/2014/main" id="{E862E422-AA6C-E532-EA92-77A22AA23B0F}"/>
              </a:ext>
            </a:extLst>
          </p:cNvPr>
          <p:cNvSpPr/>
          <p:nvPr/>
        </p:nvSpPr>
        <p:spPr>
          <a:xfrm>
            <a:off x="8336280" y="2245360"/>
            <a:ext cx="1826059" cy="121919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ستطيل: زوايا مستديرة 19">
            <a:hlinkClick r:id="rId10" action="ppaction://hlinksldjump"/>
            <a:extLst>
              <a:ext uri="{FF2B5EF4-FFF2-40B4-BE49-F238E27FC236}">
                <a16:creationId xmlns:a16="http://schemas.microsoft.com/office/drawing/2014/main" id="{968A4EC9-B34E-32CA-05E8-31F15E92AE8A}"/>
              </a:ext>
            </a:extLst>
          </p:cNvPr>
          <p:cNvSpPr/>
          <p:nvPr/>
        </p:nvSpPr>
        <p:spPr>
          <a:xfrm>
            <a:off x="7950200" y="2245360"/>
            <a:ext cx="362008" cy="1219200"/>
          </a:xfrm>
          <a:prstGeom prst="roundRect">
            <a:avLst/>
          </a:prstGeom>
          <a:solidFill>
            <a:srgbClr val="FFCCCC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مستطيل: زوايا مستديرة 20">
            <a:hlinkClick r:id="rId11" action="ppaction://hlinksldjump"/>
            <a:extLst>
              <a:ext uri="{FF2B5EF4-FFF2-40B4-BE49-F238E27FC236}">
                <a16:creationId xmlns:a16="http://schemas.microsoft.com/office/drawing/2014/main" id="{E012C408-FFDB-70D6-0068-A1B2490F0B3E}"/>
              </a:ext>
            </a:extLst>
          </p:cNvPr>
          <p:cNvSpPr/>
          <p:nvPr/>
        </p:nvSpPr>
        <p:spPr>
          <a:xfrm>
            <a:off x="7444736" y="1595120"/>
            <a:ext cx="481392" cy="1605280"/>
          </a:xfrm>
          <a:prstGeom prst="roundRect">
            <a:avLst/>
          </a:prstGeom>
          <a:solidFill>
            <a:srgbClr val="CCCCFF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ستطيل: زوايا مستديرة 21">
            <a:hlinkClick r:id="rId12" action="ppaction://hlinksldjump"/>
            <a:extLst>
              <a:ext uri="{FF2B5EF4-FFF2-40B4-BE49-F238E27FC236}">
                <a16:creationId xmlns:a16="http://schemas.microsoft.com/office/drawing/2014/main" id="{FEE961CA-DDB4-0F2A-A4E8-BBBBE07159A8}"/>
              </a:ext>
            </a:extLst>
          </p:cNvPr>
          <p:cNvSpPr/>
          <p:nvPr/>
        </p:nvSpPr>
        <p:spPr>
          <a:xfrm>
            <a:off x="8411562" y="1411645"/>
            <a:ext cx="1215037" cy="432395"/>
          </a:xfrm>
          <a:prstGeom prst="roundRect">
            <a:avLst/>
          </a:prstGeom>
          <a:solidFill>
            <a:srgbClr val="4FD1FF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مستطيل: زوايا مستديرة 22">
            <a:hlinkClick r:id="rId13" action="ppaction://hlinksldjump"/>
            <a:extLst>
              <a:ext uri="{FF2B5EF4-FFF2-40B4-BE49-F238E27FC236}">
                <a16:creationId xmlns:a16="http://schemas.microsoft.com/office/drawing/2014/main" id="{E43DF4D6-0700-5F09-D7CB-AEB13DED1CAC}"/>
              </a:ext>
            </a:extLst>
          </p:cNvPr>
          <p:cNvSpPr/>
          <p:nvPr/>
        </p:nvSpPr>
        <p:spPr>
          <a:xfrm>
            <a:off x="5037817" y="4007185"/>
            <a:ext cx="1665701" cy="610535"/>
          </a:xfrm>
          <a:prstGeom prst="roundRect">
            <a:avLst/>
          </a:prstGeom>
          <a:solidFill>
            <a:srgbClr val="EDB6F8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مستطيل: زوايا مستديرة 23">
            <a:hlinkClick r:id="rId14" action="ppaction://hlinksldjump"/>
            <a:extLst>
              <a:ext uri="{FF2B5EF4-FFF2-40B4-BE49-F238E27FC236}">
                <a16:creationId xmlns:a16="http://schemas.microsoft.com/office/drawing/2014/main" id="{5FE690C9-DB78-A11E-5AE9-6919A1536EBC}"/>
              </a:ext>
            </a:extLst>
          </p:cNvPr>
          <p:cNvSpPr/>
          <p:nvPr/>
        </p:nvSpPr>
        <p:spPr>
          <a:xfrm>
            <a:off x="5489545" y="4921129"/>
            <a:ext cx="1212909" cy="900551"/>
          </a:xfrm>
          <a:prstGeom prst="roundRect">
            <a:avLst/>
          </a:prstGeom>
          <a:solidFill>
            <a:schemeClr val="bg2"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87191999"/>
      </p:ext>
    </p:extLst>
  </p:cSld>
  <p:clrMapOvr>
    <a:masterClrMapping/>
  </p:clrMapOvr>
  <p:transition spd="slow"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D3AB47-C23C-5342-6948-1893567F04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صورة تحتوي على نص, رسم بياني, رسم تقني, تخطيطي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FE39D74C-8FEA-B57A-E8A4-833CAB303B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256" y="0"/>
            <a:ext cx="7276809" cy="6858000"/>
          </a:xfrm>
          <a:prstGeom prst="rect">
            <a:avLst/>
          </a:prstGeom>
        </p:spPr>
      </p:pic>
      <p:grpSp>
        <p:nvGrpSpPr>
          <p:cNvPr id="94" name="Group 3">
            <a:extLst>
              <a:ext uri="{FF2B5EF4-FFF2-40B4-BE49-F238E27FC236}">
                <a16:creationId xmlns:a16="http://schemas.microsoft.com/office/drawing/2014/main" id="{D63638CB-F12D-4BFD-09DA-C07A2EE7DC07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F6B0B127-9CD3-AE26-D0C6-CDD8BF043DE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CDB58D2F-3675-CF62-ACC5-F73DDEDD0CA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86BF8690-F6F7-662F-1466-1871C8570B98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7E5146F9-CE9F-0B35-9488-757E21BDFB1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3376A745-249E-2A68-B269-86DAE7C11CC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F52E80DF-49AC-79B3-0630-D91BFF455271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77E0F1FD-9685-C38B-6877-F980E914134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1CCF8688-EF02-1F51-84DC-22A053919CE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15795E9B-D092-2A32-9681-C9B070ED3E6D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AB7607DA-BB72-F01A-0F94-1965591840D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D7A4D4AA-C6D5-BBD1-31EC-CDAEEE8B56B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A132D2C7-CF91-6DBF-E5E0-0A4FA27610C0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EB587B63-23D8-1E60-2ED7-CEEF338987E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BA60B33B-0DE3-E86B-8A04-C8E27AC098E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2DFAB851-1C95-075C-7C0B-0E418B20E55E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297D19DA-11A7-DED1-8E12-731CF80A502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D483F119-B61F-7B3B-C69B-C5623AFFBE5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E46E0C6F-93F6-9050-E031-654C68E4F7F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65A8F6E9-012E-BF3C-F861-89E1331CCC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035351DC-0B5C-615F-FA84-845E99CE439E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34338FD7-B948-53E1-898C-00CE9D8A816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BBF0EF41-86AE-92CF-9E4F-ECBB8B45E42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3449A924-C558-D760-185B-3FC5A3B964A6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58A7EA4F-3156-B746-01B7-A55C2A8244B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02C4E659-60CA-FE30-464F-B40B67F1535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F07C683A-531B-B5FF-48CA-A1A931ED1D98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3E69FB96-6F11-865E-1353-25B4D44654C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3B10D816-9227-6CD7-DE61-136895A79D5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23CAECEE-6202-8CFA-4B17-D053BCF902C6}"/>
              </a:ext>
            </a:extLst>
          </p:cNvPr>
          <p:cNvSpPr txBox="1"/>
          <p:nvPr/>
        </p:nvSpPr>
        <p:spPr>
          <a:xfrm>
            <a:off x="499668" y="3187520"/>
            <a:ext cx="4191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Control Unit based on STM32L475 MCU</a:t>
            </a:r>
            <a:endParaRPr lang="ar-SA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414744"/>
      </p:ext>
    </p:extLst>
  </p:cSld>
  <p:clrMapOvr>
    <a:masterClrMapping/>
  </p:clrMapOvr>
  <p:transition spd="slow"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07A8BC-9BF3-6A31-F8CB-FE0930DE8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200CC0EE-D7DE-3160-4FC6-DEFB12250173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D425162F-0145-599E-6BE7-0EEC75A9F6F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3993366D-BB4F-D806-E9B3-81AC7296CFB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1C5C201E-6520-0012-BFE0-6AF67B8BD85C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451C290D-AFEC-75D5-FB39-793199AAE35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AFB568CE-49B1-D9C3-EFA2-AAB56FD28A5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1E8A1362-4EDE-A7E7-BDFE-629DBF19E640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5A3A0CD8-7110-AD89-C133-D3F75BA26D7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072C25DD-09A2-DBFB-8879-0D1CDA0CC2E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8992A0AC-2E89-1E0E-F5FB-9ED9026292D5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77C0C6D7-3599-1AED-280C-DEE131450E4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D163221D-1EB8-C5B3-58E2-89E8F792E9F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7C58ED11-5039-AE43-E8D7-62DE531A9E93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25BA7158-DACF-4A14-47AC-356FBA8F551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051B3658-6E1C-0421-40E9-B63746F1885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88A0C07B-D749-5325-8952-723D86FEBD60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CF59DECC-1569-C3CC-A89E-1C68167DB29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0C1D83A1-6DD3-D838-D7FD-49F6011B86A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14298B85-1CA5-B9AF-E799-672F652619A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D8DFCA37-D312-8768-A377-23B2E9165C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pic>
        <p:nvPicPr>
          <p:cNvPr id="2" name="صورة 1">
            <a:extLst>
              <a:ext uri="{FF2B5EF4-FFF2-40B4-BE49-F238E27FC236}">
                <a16:creationId xmlns:a16="http://schemas.microsoft.com/office/drawing/2014/main" id="{A01FAC3F-AECE-E500-5E06-6314CBB0912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" t="1274" b="1610"/>
          <a:stretch>
            <a:fillRect/>
          </a:stretch>
        </p:blipFill>
        <p:spPr bwMode="auto">
          <a:xfrm rot="5400000">
            <a:off x="3073400" y="-390373"/>
            <a:ext cx="6045200" cy="84588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EDBC07EA-6869-0512-58EA-4B78CF8F6FD8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84C5178B-7913-498C-DBD6-E7454762C2E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3ACAE437-37B1-8F7D-4434-8C56EEB5120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DBC185DC-4683-AD4C-F744-A4BFEA056205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7659471A-E670-B8F7-E573-617B5881923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20232E29-66D0-042D-A148-493FB4EB9F8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728A5167-43C0-B6DF-E8C5-2C7469F609E3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F9D0BED0-B5BD-1B55-D87A-EF548E69D23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585A1334-60BE-63D4-8A67-0526D785417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مستطيل 4">
            <a:extLst>
              <a:ext uri="{FF2B5EF4-FFF2-40B4-BE49-F238E27FC236}">
                <a16:creationId xmlns:a16="http://schemas.microsoft.com/office/drawing/2014/main" id="{6D6FF234-9DA0-0070-6FFA-F84AC070583D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PCB Architecture and Component Selection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مستطيل: زوايا مستديرة 14">
            <a:hlinkClick r:id="rId5" action="ppaction://hlinksldjump"/>
            <a:extLst>
              <a:ext uri="{FF2B5EF4-FFF2-40B4-BE49-F238E27FC236}">
                <a16:creationId xmlns:a16="http://schemas.microsoft.com/office/drawing/2014/main" id="{9FF205AB-E7F8-46ED-E283-B6AECA7A5CE6}"/>
              </a:ext>
            </a:extLst>
          </p:cNvPr>
          <p:cNvSpPr/>
          <p:nvPr/>
        </p:nvSpPr>
        <p:spPr>
          <a:xfrm>
            <a:off x="2049982" y="990600"/>
            <a:ext cx="2422958" cy="2286000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ستطيل: زوايا مستديرة 15">
            <a:hlinkClick r:id="rId6" action="ppaction://hlinksldjump"/>
            <a:extLst>
              <a:ext uri="{FF2B5EF4-FFF2-40B4-BE49-F238E27FC236}">
                <a16:creationId xmlns:a16="http://schemas.microsoft.com/office/drawing/2014/main" id="{F75190A4-7A7E-D2FB-6620-61D45249B2F9}"/>
              </a:ext>
            </a:extLst>
          </p:cNvPr>
          <p:cNvSpPr/>
          <p:nvPr/>
        </p:nvSpPr>
        <p:spPr>
          <a:xfrm>
            <a:off x="4328160" y="1143000"/>
            <a:ext cx="3085410" cy="277368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ستطيل: زوايا مستديرة 16">
            <a:hlinkClick r:id="rId7" action="ppaction://hlinksldjump"/>
            <a:extLst>
              <a:ext uri="{FF2B5EF4-FFF2-40B4-BE49-F238E27FC236}">
                <a16:creationId xmlns:a16="http://schemas.microsoft.com/office/drawing/2014/main" id="{2D49B05D-9F63-0670-B22A-4F077E48617F}"/>
              </a:ext>
            </a:extLst>
          </p:cNvPr>
          <p:cNvSpPr/>
          <p:nvPr/>
        </p:nvSpPr>
        <p:spPr>
          <a:xfrm>
            <a:off x="2033221" y="3377611"/>
            <a:ext cx="2833427" cy="3114020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ستطيل: زوايا مستديرة 17">
            <a:hlinkClick r:id="rId8" action="ppaction://hlinksldjump"/>
            <a:extLst>
              <a:ext uri="{FF2B5EF4-FFF2-40B4-BE49-F238E27FC236}">
                <a16:creationId xmlns:a16="http://schemas.microsoft.com/office/drawing/2014/main" id="{92EFA4D2-29B9-636D-59D2-CD23C368FBE3}"/>
              </a:ext>
            </a:extLst>
          </p:cNvPr>
          <p:cNvSpPr/>
          <p:nvPr/>
        </p:nvSpPr>
        <p:spPr>
          <a:xfrm>
            <a:off x="7161586" y="3821567"/>
            <a:ext cx="2971987" cy="1784103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مستطيل: زوايا مستديرة 18">
            <a:hlinkClick r:id="rId9" action="ppaction://hlinksldjump"/>
            <a:extLst>
              <a:ext uri="{FF2B5EF4-FFF2-40B4-BE49-F238E27FC236}">
                <a16:creationId xmlns:a16="http://schemas.microsoft.com/office/drawing/2014/main" id="{74001C07-A51F-9AA3-4AFF-15C4546125C4}"/>
              </a:ext>
            </a:extLst>
          </p:cNvPr>
          <p:cNvSpPr/>
          <p:nvPr/>
        </p:nvSpPr>
        <p:spPr>
          <a:xfrm>
            <a:off x="8336280" y="2245360"/>
            <a:ext cx="1826059" cy="121919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ستطيل: زوايا مستديرة 19">
            <a:hlinkClick r:id="rId10" action="ppaction://hlinksldjump"/>
            <a:extLst>
              <a:ext uri="{FF2B5EF4-FFF2-40B4-BE49-F238E27FC236}">
                <a16:creationId xmlns:a16="http://schemas.microsoft.com/office/drawing/2014/main" id="{A3C3E6DF-4126-127E-0811-3051A5C2FDD2}"/>
              </a:ext>
            </a:extLst>
          </p:cNvPr>
          <p:cNvSpPr/>
          <p:nvPr/>
        </p:nvSpPr>
        <p:spPr>
          <a:xfrm>
            <a:off x="7950200" y="2245360"/>
            <a:ext cx="362008" cy="1219200"/>
          </a:xfrm>
          <a:prstGeom prst="roundRect">
            <a:avLst/>
          </a:prstGeom>
          <a:solidFill>
            <a:srgbClr val="FFCCCC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مستطيل: زوايا مستديرة 20">
            <a:hlinkClick r:id="rId11" action="ppaction://hlinksldjump"/>
            <a:extLst>
              <a:ext uri="{FF2B5EF4-FFF2-40B4-BE49-F238E27FC236}">
                <a16:creationId xmlns:a16="http://schemas.microsoft.com/office/drawing/2014/main" id="{65B0D5BF-C049-F9AB-62BF-A1D8F7AAA04E}"/>
              </a:ext>
            </a:extLst>
          </p:cNvPr>
          <p:cNvSpPr/>
          <p:nvPr/>
        </p:nvSpPr>
        <p:spPr>
          <a:xfrm>
            <a:off x="7444736" y="1595120"/>
            <a:ext cx="481392" cy="1605280"/>
          </a:xfrm>
          <a:prstGeom prst="roundRect">
            <a:avLst/>
          </a:prstGeom>
          <a:solidFill>
            <a:srgbClr val="CCCCFF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ستطيل: زوايا مستديرة 21">
            <a:hlinkClick r:id="rId12" action="ppaction://hlinksldjump"/>
            <a:extLst>
              <a:ext uri="{FF2B5EF4-FFF2-40B4-BE49-F238E27FC236}">
                <a16:creationId xmlns:a16="http://schemas.microsoft.com/office/drawing/2014/main" id="{BA961B49-32D7-7F68-0EA0-CB85E0BEE873}"/>
              </a:ext>
            </a:extLst>
          </p:cNvPr>
          <p:cNvSpPr/>
          <p:nvPr/>
        </p:nvSpPr>
        <p:spPr>
          <a:xfrm>
            <a:off x="8411562" y="1411645"/>
            <a:ext cx="1215037" cy="432395"/>
          </a:xfrm>
          <a:prstGeom prst="roundRect">
            <a:avLst/>
          </a:prstGeom>
          <a:solidFill>
            <a:srgbClr val="4FD1FF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مستطيل: زوايا مستديرة 22">
            <a:hlinkClick r:id="rId13" action="ppaction://hlinksldjump"/>
            <a:extLst>
              <a:ext uri="{FF2B5EF4-FFF2-40B4-BE49-F238E27FC236}">
                <a16:creationId xmlns:a16="http://schemas.microsoft.com/office/drawing/2014/main" id="{6C6D5F75-B59E-9094-3A47-E6CFB819167C}"/>
              </a:ext>
            </a:extLst>
          </p:cNvPr>
          <p:cNvSpPr/>
          <p:nvPr/>
        </p:nvSpPr>
        <p:spPr>
          <a:xfrm>
            <a:off x="5037817" y="4007185"/>
            <a:ext cx="1665701" cy="610535"/>
          </a:xfrm>
          <a:prstGeom prst="roundRect">
            <a:avLst/>
          </a:prstGeom>
          <a:solidFill>
            <a:srgbClr val="EDB6F8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مستطيل: زوايا مستديرة 23">
            <a:hlinkClick r:id="rId14" action="ppaction://hlinksldjump"/>
            <a:extLst>
              <a:ext uri="{FF2B5EF4-FFF2-40B4-BE49-F238E27FC236}">
                <a16:creationId xmlns:a16="http://schemas.microsoft.com/office/drawing/2014/main" id="{709687A8-D79C-EAB0-619F-E1120B26E3FD}"/>
              </a:ext>
            </a:extLst>
          </p:cNvPr>
          <p:cNvSpPr/>
          <p:nvPr/>
        </p:nvSpPr>
        <p:spPr>
          <a:xfrm>
            <a:off x="5489545" y="4921129"/>
            <a:ext cx="1212909" cy="900551"/>
          </a:xfrm>
          <a:prstGeom prst="roundRect">
            <a:avLst/>
          </a:prstGeom>
          <a:solidFill>
            <a:schemeClr val="bg2"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5699035"/>
      </p:ext>
    </p:extLst>
  </p:cSld>
  <p:clrMapOvr>
    <a:masterClrMapping/>
  </p:clrMapOvr>
  <p:transition spd="slow"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916789-AA04-7FDD-64B0-90EDBEF261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صورة تحتوي على رسم بياني, رسم تقني, خطة, تخطيطي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6C017D9A-AC67-3E56-EA2D-7CE532E4B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941" y="0"/>
            <a:ext cx="8860920" cy="6858000"/>
          </a:xfrm>
          <a:prstGeom prst="rect">
            <a:avLst/>
          </a:prstGeom>
        </p:spPr>
      </p:pic>
      <p:grpSp>
        <p:nvGrpSpPr>
          <p:cNvPr id="94" name="Group 3">
            <a:extLst>
              <a:ext uri="{FF2B5EF4-FFF2-40B4-BE49-F238E27FC236}">
                <a16:creationId xmlns:a16="http://schemas.microsoft.com/office/drawing/2014/main" id="{E47A224D-65EA-4C18-8DCB-B81353302556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4EAF2508-2F89-2FB8-368D-192A427694C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7DDF5827-DCA1-8FDC-66D8-EEB0B5C4C4A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196786F6-1107-3B10-0316-FB00FCE6983C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CB724255-DCE4-EF84-A53A-AE505FF5830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DA61B7EB-C810-5B82-50E8-D493B8F176E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815ACD3A-E253-4DC1-1030-11A49B51B68D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B736F816-C487-0059-F21E-53222334537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39984BE0-BEE1-7865-06A1-3A9652BFE91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AC221E40-7D95-D271-35B7-53EFB6984B83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3F76D677-92A8-D6B1-D8E0-0ADEAB743AC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C3C52FF3-30D3-EEC9-622B-373F78D537C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BA6ECEFA-4069-6106-5BE1-C3DE05AF9633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485C8B2F-0B3F-26DB-CFC8-88AAAB08385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2DF00EBE-1CD9-8314-789E-10FE0FC6CD4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3A920E0A-FEDE-1474-1E64-0E453FCAC6F9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DBB41FB4-CC3B-72B4-2C0B-9B16DA2A2DD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ACA13325-8A17-04E9-1BB4-6A0F7430AE2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C849EB28-7EE2-1D85-FCC9-0FAD4B45A4A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2DBF7F7B-AFD6-9F4D-0D79-6863171099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959FA75B-C696-08F1-CFDA-0B9ECE1BC4FA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E1D5C0C3-0754-A143-C45C-C0F8F9B6E57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2034766D-0521-2F3F-2C06-AC9787B7F50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4A35BEA6-EBD3-166A-518B-D9FB7FD43A25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94A12C16-5CE1-8408-8665-FF6B9BE1C00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D867A036-1E07-0700-6E80-E269B52D9F3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2F96B239-5D7F-E3EF-FCF4-56A8F5DACD2C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D1B85157-12D9-534F-7152-817A81D2FC0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8C0C0285-0D08-F4EA-AAEB-8C348BA4154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13FD19BB-E890-3675-7928-FA9F10DC1464}"/>
              </a:ext>
            </a:extLst>
          </p:cNvPr>
          <p:cNvSpPr txBox="1"/>
          <p:nvPr/>
        </p:nvSpPr>
        <p:spPr>
          <a:xfrm>
            <a:off x="5712110" y="2613307"/>
            <a:ext cx="463296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Gate Driver and Full-Bridge Power Stage</a:t>
            </a:r>
            <a:endParaRPr lang="ar-SA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730760"/>
      </p:ext>
    </p:extLst>
  </p:cSld>
  <p:clrMapOvr>
    <a:masterClrMapping/>
  </p:clrMapOvr>
  <p:transition spd="slow"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582604C-7090-4436-2D34-CC78EB2622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306969A6-7D2E-78F5-160A-C353695AAD70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28649F3F-241A-051D-33A8-2FC74C88600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A6011E20-9D39-E4A1-E210-CB71F69034A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828AE51B-3968-289D-B091-D987AE33A026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368753E4-067A-DD1A-920B-48B4F1E1AAD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80795AF9-C6F6-0CC3-5D50-168AFB9EAD8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BF61DC02-CB94-9745-4226-0FE2F9698C17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51A29DFC-9F3B-7979-F428-2CEC5DA8F2E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9395837A-A8E7-7A63-7A5B-D52CF6D49CD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4D1AF027-6A84-99CB-A7C7-6DE96AEDB453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AC8AB7F9-F768-7423-506B-22D5CDC6BC1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66DCCDD5-7752-3BA3-24A5-D880E67791C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6785644F-77D4-FEAA-CF8A-8B2AF4142244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5DAF0368-0E22-4313-8D1D-37193597425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7AAAE119-8EFE-0443-D837-0FAF0B9F07A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CA4F956D-2871-1F91-6808-57B86080E1E8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29CE3DDD-65C5-2222-7C4D-2FA9F518EDD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A44C7427-A242-99DC-E396-9AC04A01B83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E0587906-09DC-B82B-4604-53DF5304AC5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945DC33D-AAD2-0A42-8B88-6B1009D5B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pic>
        <p:nvPicPr>
          <p:cNvPr id="2" name="صورة 1">
            <a:extLst>
              <a:ext uri="{FF2B5EF4-FFF2-40B4-BE49-F238E27FC236}">
                <a16:creationId xmlns:a16="http://schemas.microsoft.com/office/drawing/2014/main" id="{7DB850CD-2B85-B220-F7BB-C9026E89F10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" t="1274" b="1610"/>
          <a:stretch>
            <a:fillRect/>
          </a:stretch>
        </p:blipFill>
        <p:spPr bwMode="auto">
          <a:xfrm rot="5400000">
            <a:off x="3073400" y="-390373"/>
            <a:ext cx="6045200" cy="84588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77D9C9EB-6866-85F7-0B95-CB46EC3117CC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80CD84CB-8299-967C-21B9-F4C5C9CF14E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66B79374-153D-5356-0033-EB56D5BCE33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C0A26DAF-393C-7F91-FC18-94ABF15291FD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D0B29681-0647-4463-EB7A-01D3A28BA79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9370216C-29E3-573B-6601-BEF42549B39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35D111AB-9C5B-7D24-9A33-CC236149E7B9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B9D5E8C4-1F29-E340-1C41-7F86E880CE1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28CCCC83-6E5E-00A2-7FCA-D0FC130D639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مستطيل 4">
            <a:extLst>
              <a:ext uri="{FF2B5EF4-FFF2-40B4-BE49-F238E27FC236}">
                <a16:creationId xmlns:a16="http://schemas.microsoft.com/office/drawing/2014/main" id="{92D94DBE-5C7C-B5E2-736B-0C63EE96A2A6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PCB Architecture and Component Selection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مستطيل: زوايا مستديرة 14">
            <a:hlinkClick r:id="rId5" action="ppaction://hlinksldjump"/>
            <a:extLst>
              <a:ext uri="{FF2B5EF4-FFF2-40B4-BE49-F238E27FC236}">
                <a16:creationId xmlns:a16="http://schemas.microsoft.com/office/drawing/2014/main" id="{78B6A5D4-84F4-FEAB-169B-FEEF32547DCA}"/>
              </a:ext>
            </a:extLst>
          </p:cNvPr>
          <p:cNvSpPr/>
          <p:nvPr/>
        </p:nvSpPr>
        <p:spPr>
          <a:xfrm>
            <a:off x="2049982" y="990600"/>
            <a:ext cx="2422958" cy="2286000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ستطيل: زوايا مستديرة 15">
            <a:hlinkClick r:id="rId6" action="ppaction://hlinksldjump"/>
            <a:extLst>
              <a:ext uri="{FF2B5EF4-FFF2-40B4-BE49-F238E27FC236}">
                <a16:creationId xmlns:a16="http://schemas.microsoft.com/office/drawing/2014/main" id="{81B08E74-9A30-2D87-B20B-FC905F4E4104}"/>
              </a:ext>
            </a:extLst>
          </p:cNvPr>
          <p:cNvSpPr/>
          <p:nvPr/>
        </p:nvSpPr>
        <p:spPr>
          <a:xfrm>
            <a:off x="4328160" y="1143000"/>
            <a:ext cx="3085410" cy="277368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ستطيل: زوايا مستديرة 16">
            <a:hlinkClick r:id="rId7" action="ppaction://hlinksldjump"/>
            <a:extLst>
              <a:ext uri="{FF2B5EF4-FFF2-40B4-BE49-F238E27FC236}">
                <a16:creationId xmlns:a16="http://schemas.microsoft.com/office/drawing/2014/main" id="{9729786F-C00C-AEF6-3E08-19294D9836C0}"/>
              </a:ext>
            </a:extLst>
          </p:cNvPr>
          <p:cNvSpPr/>
          <p:nvPr/>
        </p:nvSpPr>
        <p:spPr>
          <a:xfrm>
            <a:off x="2033221" y="3377611"/>
            <a:ext cx="2833427" cy="3114020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ستطيل: زوايا مستديرة 17">
            <a:hlinkClick r:id="rId8" action="ppaction://hlinksldjump"/>
            <a:extLst>
              <a:ext uri="{FF2B5EF4-FFF2-40B4-BE49-F238E27FC236}">
                <a16:creationId xmlns:a16="http://schemas.microsoft.com/office/drawing/2014/main" id="{489F9E10-EA0D-BFEE-871D-8D1484111556}"/>
              </a:ext>
            </a:extLst>
          </p:cNvPr>
          <p:cNvSpPr/>
          <p:nvPr/>
        </p:nvSpPr>
        <p:spPr>
          <a:xfrm>
            <a:off x="7161586" y="3821567"/>
            <a:ext cx="2971987" cy="1784103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مستطيل: زوايا مستديرة 18">
            <a:hlinkClick r:id="rId9" action="ppaction://hlinksldjump"/>
            <a:extLst>
              <a:ext uri="{FF2B5EF4-FFF2-40B4-BE49-F238E27FC236}">
                <a16:creationId xmlns:a16="http://schemas.microsoft.com/office/drawing/2014/main" id="{06A2C282-03BE-F95C-A1F7-3F91F1F77105}"/>
              </a:ext>
            </a:extLst>
          </p:cNvPr>
          <p:cNvSpPr/>
          <p:nvPr/>
        </p:nvSpPr>
        <p:spPr>
          <a:xfrm>
            <a:off x="8336280" y="2245360"/>
            <a:ext cx="1826059" cy="121919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ستطيل: زوايا مستديرة 19">
            <a:hlinkClick r:id="rId10" action="ppaction://hlinksldjump"/>
            <a:extLst>
              <a:ext uri="{FF2B5EF4-FFF2-40B4-BE49-F238E27FC236}">
                <a16:creationId xmlns:a16="http://schemas.microsoft.com/office/drawing/2014/main" id="{4F56DD64-5D7D-9B1F-EDF8-D9CD0DFA1F44}"/>
              </a:ext>
            </a:extLst>
          </p:cNvPr>
          <p:cNvSpPr/>
          <p:nvPr/>
        </p:nvSpPr>
        <p:spPr>
          <a:xfrm>
            <a:off x="7950200" y="2245360"/>
            <a:ext cx="362008" cy="1219200"/>
          </a:xfrm>
          <a:prstGeom prst="roundRect">
            <a:avLst/>
          </a:prstGeom>
          <a:solidFill>
            <a:srgbClr val="FFCCCC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مستطيل: زوايا مستديرة 20">
            <a:hlinkClick r:id="rId11" action="ppaction://hlinksldjump"/>
            <a:extLst>
              <a:ext uri="{FF2B5EF4-FFF2-40B4-BE49-F238E27FC236}">
                <a16:creationId xmlns:a16="http://schemas.microsoft.com/office/drawing/2014/main" id="{BC1BA040-98EC-AEFE-6052-8BFFB9F3C9D1}"/>
              </a:ext>
            </a:extLst>
          </p:cNvPr>
          <p:cNvSpPr/>
          <p:nvPr/>
        </p:nvSpPr>
        <p:spPr>
          <a:xfrm>
            <a:off x="7444736" y="1595120"/>
            <a:ext cx="481392" cy="1605280"/>
          </a:xfrm>
          <a:prstGeom prst="roundRect">
            <a:avLst/>
          </a:prstGeom>
          <a:solidFill>
            <a:srgbClr val="CCCCFF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ستطيل: زوايا مستديرة 21">
            <a:hlinkClick r:id="rId12" action="ppaction://hlinksldjump"/>
            <a:extLst>
              <a:ext uri="{FF2B5EF4-FFF2-40B4-BE49-F238E27FC236}">
                <a16:creationId xmlns:a16="http://schemas.microsoft.com/office/drawing/2014/main" id="{EA54532B-848A-0B57-8DD0-2C28E2818ADF}"/>
              </a:ext>
            </a:extLst>
          </p:cNvPr>
          <p:cNvSpPr/>
          <p:nvPr/>
        </p:nvSpPr>
        <p:spPr>
          <a:xfrm>
            <a:off x="8411562" y="1411645"/>
            <a:ext cx="1215037" cy="432395"/>
          </a:xfrm>
          <a:prstGeom prst="roundRect">
            <a:avLst/>
          </a:prstGeom>
          <a:solidFill>
            <a:srgbClr val="4FD1FF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مستطيل: زوايا مستديرة 22">
            <a:hlinkClick r:id="rId13" action="ppaction://hlinksldjump"/>
            <a:extLst>
              <a:ext uri="{FF2B5EF4-FFF2-40B4-BE49-F238E27FC236}">
                <a16:creationId xmlns:a16="http://schemas.microsoft.com/office/drawing/2014/main" id="{2FC02A4E-5473-3CF3-AA40-9DC78A0D07F3}"/>
              </a:ext>
            </a:extLst>
          </p:cNvPr>
          <p:cNvSpPr/>
          <p:nvPr/>
        </p:nvSpPr>
        <p:spPr>
          <a:xfrm>
            <a:off x="5037817" y="4007185"/>
            <a:ext cx="1665701" cy="610535"/>
          </a:xfrm>
          <a:prstGeom prst="roundRect">
            <a:avLst/>
          </a:prstGeom>
          <a:solidFill>
            <a:srgbClr val="EDB6F8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مستطيل: زوايا مستديرة 23">
            <a:hlinkClick r:id="rId14" action="ppaction://hlinksldjump"/>
            <a:extLst>
              <a:ext uri="{FF2B5EF4-FFF2-40B4-BE49-F238E27FC236}">
                <a16:creationId xmlns:a16="http://schemas.microsoft.com/office/drawing/2014/main" id="{0C1DA4CA-2367-DC49-8D96-3CEC9B4CAE57}"/>
              </a:ext>
            </a:extLst>
          </p:cNvPr>
          <p:cNvSpPr/>
          <p:nvPr/>
        </p:nvSpPr>
        <p:spPr>
          <a:xfrm>
            <a:off x="5489545" y="4921129"/>
            <a:ext cx="1212909" cy="900551"/>
          </a:xfrm>
          <a:prstGeom prst="roundRect">
            <a:avLst/>
          </a:prstGeom>
          <a:solidFill>
            <a:schemeClr val="bg2"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549823"/>
      </p:ext>
    </p:extLst>
  </p:cSld>
  <p:clrMapOvr>
    <a:masterClrMapping/>
  </p:clrMapOvr>
  <p:transition spd="slow"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1BD8E22-BCC0-D61B-3897-5247026F9C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E38B51CD-C3A2-D530-4F7C-D5C9721FFFFC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F4A9B0E6-CB42-1F1D-1940-14801B764B2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6E3A18DC-398C-13B7-9DDE-B4FF73B6CD7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12FF5693-307B-88C0-3057-635244EC7DC9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F8EA4A62-135C-AD81-6A5D-BA5716225DB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4A43AC88-FF73-B8E9-84E0-B488929F9C7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282E76ED-8E7D-4F53-A43F-7AA5ECF35246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F94B7ABE-951C-2336-6C8F-C8DBB1B01D4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D186CAD7-28BD-4233-5DF0-6A118475AEC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0F2BE817-2986-7082-770D-5ED8F0D4E3B3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F381E165-72C7-81E0-DC0D-CB78C53AAEC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202D9F9A-FBE2-D7EE-5CD1-0003AE8C414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9FFB9CAE-E377-D439-0D0A-0AC0C18F5422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10704507-88DA-FB6D-2C08-7AF78357487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BEFBDA37-FF66-9B69-600C-ADA02ACE205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5C255DAA-76BD-DFE1-AC5F-DEC58F2841C6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B6F0FC6C-2EE0-0B6E-857D-50B95C2A914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5B73D4E2-21D9-4BC2-4683-E33D93A1281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9F36AF18-8F3D-57B3-EF53-35A472C57B0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7A9A4397-9CDD-27E8-6FCE-3CF910DBCD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E3CD9ECA-D3BE-10AB-FA3A-BD95A022AEC4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A06406D2-1D3E-A427-5E1F-5990FE5C097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19514F5B-3161-E3B5-DB4C-E8A858397D2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9512D45E-BD2B-6205-EBA8-6E72E8F48D8F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811003AE-081B-14BB-F0B0-13005D6ED02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3923E438-2F52-6A1A-2640-00C7574AC33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2E871533-7369-BA8C-0EF0-A20E3D13E56A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0F18406E-EFDF-47BE-3A7A-356417F7DE4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1DC61972-1736-38D2-46B0-A87A1226C36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صورة 4" descr="صورة تحتوي على نص, رسم بياني, خط, هوائي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3B236B54-CCCA-E1C3-8AAF-CDBEAD865D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4683" y="0"/>
            <a:ext cx="3022634" cy="6858000"/>
          </a:xfrm>
          <a:prstGeom prst="rect">
            <a:avLst/>
          </a:prstGeom>
        </p:spPr>
      </p:pic>
      <p:sp>
        <p:nvSpPr>
          <p:cNvPr id="15" name="مربع نص 14">
            <a:extLst>
              <a:ext uri="{FF2B5EF4-FFF2-40B4-BE49-F238E27FC236}">
                <a16:creationId xmlns:a16="http://schemas.microsoft.com/office/drawing/2014/main" id="{CCC8C18F-FF29-0BF0-861F-6E8D44C4BDB9}"/>
              </a:ext>
            </a:extLst>
          </p:cNvPr>
          <p:cNvSpPr txBox="1"/>
          <p:nvPr/>
        </p:nvSpPr>
        <p:spPr>
          <a:xfrm>
            <a:off x="8745401" y="3059668"/>
            <a:ext cx="18669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9999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LCL Filter</a:t>
            </a:r>
            <a:endParaRPr lang="ar-SA" sz="2800" b="1" dirty="0">
              <a:solidFill>
                <a:srgbClr val="99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883330"/>
      </p:ext>
    </p:extLst>
  </p:cSld>
  <p:clrMapOvr>
    <a:masterClrMapping/>
  </p:clrMapOvr>
  <p:transition spd="slow"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3D5F10B-4080-1A1E-5F0F-6FD17C1517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EF0B5B7C-CE77-C727-190F-D94E929A3327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33C58A34-98BB-0F61-27C3-BD8304D8723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DC74BA02-A29B-D083-5E43-C9F72C6DA1A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CB8226D9-4FA2-C435-030F-FF524D3B0BF9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3F1CB1D1-54C9-FECC-331D-5F99E5B62E1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5CF6304C-18BE-02DD-0B0C-CF70BA2D9BA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92FD2A5D-1803-D35E-06BA-AA94387D8BA5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16BDD193-25EE-DF92-F211-DCC2C9CE364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C6267ACF-1882-592C-1C3B-0E07BF07897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68455AE9-2072-D309-E83F-7DB90A43E25E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318E1F31-28C2-473B-17C8-8432F60D0EE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550C8166-ED9B-DD38-CECD-CE791D6DBBB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6D0F5BBF-D220-4ADF-49FD-1BC3DB0C924A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0967D7A5-6EC9-AF01-933D-C6BCF9B24C3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CA7FB200-DACD-41CD-DA08-78DC63C7F66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27B37D3C-5CEC-E042-1387-246EBFDE1E1A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29903B20-0A40-CE59-A83E-FA1143B4327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40F53AD8-143A-BB8A-348D-5C22ABA5733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AECA0AE4-6535-B5DA-94C1-F1F590068CE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172A85F3-F259-3DAB-4FA3-B1D961C2B1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pic>
        <p:nvPicPr>
          <p:cNvPr id="2" name="صورة 1">
            <a:extLst>
              <a:ext uri="{FF2B5EF4-FFF2-40B4-BE49-F238E27FC236}">
                <a16:creationId xmlns:a16="http://schemas.microsoft.com/office/drawing/2014/main" id="{B0C636D8-E9C1-CAE5-5FAE-A08796BA03B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" t="1274" b="1610"/>
          <a:stretch>
            <a:fillRect/>
          </a:stretch>
        </p:blipFill>
        <p:spPr bwMode="auto">
          <a:xfrm rot="5400000">
            <a:off x="3073400" y="-390373"/>
            <a:ext cx="6045200" cy="84588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3AAB39AA-61D5-591A-2A37-AC24C5DA830F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259E8AA1-DFA8-7152-A375-9FAB5D5D773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7DEDA5BC-E6BD-BEE4-BAE1-66A20795AC1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CE15408E-25BA-855F-4F65-7A38F25ED58A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E1663E6F-3F77-3256-1A80-9B65AF0ECB2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C9BA5095-090A-239A-187F-5BB4FA9DE77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59100534-1079-320F-B118-F468ADDA5599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BECF4B55-2356-3355-6C34-E3926F9038E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350B4583-01C3-30E0-18EC-35455B1DD64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مستطيل 4">
            <a:extLst>
              <a:ext uri="{FF2B5EF4-FFF2-40B4-BE49-F238E27FC236}">
                <a16:creationId xmlns:a16="http://schemas.microsoft.com/office/drawing/2014/main" id="{D211B97F-125C-FB42-99AC-19A052835674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PCB Architecture and Component Selection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مستطيل: زوايا مستديرة 14">
            <a:hlinkClick r:id="rId5" action="ppaction://hlinksldjump"/>
            <a:extLst>
              <a:ext uri="{FF2B5EF4-FFF2-40B4-BE49-F238E27FC236}">
                <a16:creationId xmlns:a16="http://schemas.microsoft.com/office/drawing/2014/main" id="{FDC8C3B7-F0A9-A6F2-CDD2-72BFB01DDE1B}"/>
              </a:ext>
            </a:extLst>
          </p:cNvPr>
          <p:cNvSpPr/>
          <p:nvPr/>
        </p:nvSpPr>
        <p:spPr>
          <a:xfrm>
            <a:off x="2049982" y="990600"/>
            <a:ext cx="2422958" cy="2286000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ستطيل: زوايا مستديرة 15">
            <a:hlinkClick r:id="rId6" action="ppaction://hlinksldjump"/>
            <a:extLst>
              <a:ext uri="{FF2B5EF4-FFF2-40B4-BE49-F238E27FC236}">
                <a16:creationId xmlns:a16="http://schemas.microsoft.com/office/drawing/2014/main" id="{28C0604B-553A-FA5C-BBC2-339043615B59}"/>
              </a:ext>
            </a:extLst>
          </p:cNvPr>
          <p:cNvSpPr/>
          <p:nvPr/>
        </p:nvSpPr>
        <p:spPr>
          <a:xfrm>
            <a:off x="4328160" y="1143000"/>
            <a:ext cx="3085410" cy="277368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ستطيل: زوايا مستديرة 16">
            <a:hlinkClick r:id="rId7" action="ppaction://hlinksldjump"/>
            <a:extLst>
              <a:ext uri="{FF2B5EF4-FFF2-40B4-BE49-F238E27FC236}">
                <a16:creationId xmlns:a16="http://schemas.microsoft.com/office/drawing/2014/main" id="{1A240FCC-D596-A997-6D67-0E263E1C4FCD}"/>
              </a:ext>
            </a:extLst>
          </p:cNvPr>
          <p:cNvSpPr/>
          <p:nvPr/>
        </p:nvSpPr>
        <p:spPr>
          <a:xfrm>
            <a:off x="2033221" y="3377611"/>
            <a:ext cx="2833427" cy="3114020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ستطيل: زوايا مستديرة 17">
            <a:hlinkClick r:id="rId8" action="ppaction://hlinksldjump"/>
            <a:extLst>
              <a:ext uri="{FF2B5EF4-FFF2-40B4-BE49-F238E27FC236}">
                <a16:creationId xmlns:a16="http://schemas.microsoft.com/office/drawing/2014/main" id="{1344A838-7339-7305-956E-F7987BE6A9BA}"/>
              </a:ext>
            </a:extLst>
          </p:cNvPr>
          <p:cNvSpPr/>
          <p:nvPr/>
        </p:nvSpPr>
        <p:spPr>
          <a:xfrm>
            <a:off x="7161586" y="3821567"/>
            <a:ext cx="2971987" cy="1784103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مستطيل: زوايا مستديرة 18">
            <a:hlinkClick r:id="rId9" action="ppaction://hlinksldjump"/>
            <a:extLst>
              <a:ext uri="{FF2B5EF4-FFF2-40B4-BE49-F238E27FC236}">
                <a16:creationId xmlns:a16="http://schemas.microsoft.com/office/drawing/2014/main" id="{9D416CF3-E5E4-6441-F1EB-276885CCB5A4}"/>
              </a:ext>
            </a:extLst>
          </p:cNvPr>
          <p:cNvSpPr/>
          <p:nvPr/>
        </p:nvSpPr>
        <p:spPr>
          <a:xfrm>
            <a:off x="8336280" y="2245360"/>
            <a:ext cx="1826059" cy="121919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ستطيل: زوايا مستديرة 19">
            <a:hlinkClick r:id="rId10" action="ppaction://hlinksldjump"/>
            <a:extLst>
              <a:ext uri="{FF2B5EF4-FFF2-40B4-BE49-F238E27FC236}">
                <a16:creationId xmlns:a16="http://schemas.microsoft.com/office/drawing/2014/main" id="{FFBE7C30-4C55-AA41-3009-223B0E7EE4A7}"/>
              </a:ext>
            </a:extLst>
          </p:cNvPr>
          <p:cNvSpPr/>
          <p:nvPr/>
        </p:nvSpPr>
        <p:spPr>
          <a:xfrm>
            <a:off x="7950200" y="2245360"/>
            <a:ext cx="362008" cy="1219200"/>
          </a:xfrm>
          <a:prstGeom prst="roundRect">
            <a:avLst/>
          </a:prstGeom>
          <a:solidFill>
            <a:srgbClr val="FFCCCC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مستطيل: زوايا مستديرة 20">
            <a:hlinkClick r:id="rId11" action="ppaction://hlinksldjump"/>
            <a:extLst>
              <a:ext uri="{FF2B5EF4-FFF2-40B4-BE49-F238E27FC236}">
                <a16:creationId xmlns:a16="http://schemas.microsoft.com/office/drawing/2014/main" id="{B9665B5B-03ED-687E-3052-8493661B6554}"/>
              </a:ext>
            </a:extLst>
          </p:cNvPr>
          <p:cNvSpPr/>
          <p:nvPr/>
        </p:nvSpPr>
        <p:spPr>
          <a:xfrm>
            <a:off x="7444736" y="1595120"/>
            <a:ext cx="481392" cy="1605280"/>
          </a:xfrm>
          <a:prstGeom prst="roundRect">
            <a:avLst/>
          </a:prstGeom>
          <a:solidFill>
            <a:srgbClr val="CCCCFF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ستطيل: زوايا مستديرة 21">
            <a:hlinkClick r:id="rId12" action="ppaction://hlinksldjump"/>
            <a:extLst>
              <a:ext uri="{FF2B5EF4-FFF2-40B4-BE49-F238E27FC236}">
                <a16:creationId xmlns:a16="http://schemas.microsoft.com/office/drawing/2014/main" id="{C1574209-2144-86BC-474D-49649A9B5DCF}"/>
              </a:ext>
            </a:extLst>
          </p:cNvPr>
          <p:cNvSpPr/>
          <p:nvPr/>
        </p:nvSpPr>
        <p:spPr>
          <a:xfrm>
            <a:off x="8411562" y="1411645"/>
            <a:ext cx="1215037" cy="432395"/>
          </a:xfrm>
          <a:prstGeom prst="roundRect">
            <a:avLst/>
          </a:prstGeom>
          <a:solidFill>
            <a:srgbClr val="4FD1FF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مستطيل: زوايا مستديرة 22">
            <a:hlinkClick r:id="rId13" action="ppaction://hlinksldjump"/>
            <a:extLst>
              <a:ext uri="{FF2B5EF4-FFF2-40B4-BE49-F238E27FC236}">
                <a16:creationId xmlns:a16="http://schemas.microsoft.com/office/drawing/2014/main" id="{591EC5F4-AE6C-CCF0-A748-78DB09710620}"/>
              </a:ext>
            </a:extLst>
          </p:cNvPr>
          <p:cNvSpPr/>
          <p:nvPr/>
        </p:nvSpPr>
        <p:spPr>
          <a:xfrm>
            <a:off x="5037817" y="4007185"/>
            <a:ext cx="1665701" cy="610535"/>
          </a:xfrm>
          <a:prstGeom prst="roundRect">
            <a:avLst/>
          </a:prstGeom>
          <a:solidFill>
            <a:srgbClr val="EDB6F8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مستطيل: زوايا مستديرة 23">
            <a:hlinkClick r:id="rId14" action="ppaction://hlinksldjump"/>
            <a:extLst>
              <a:ext uri="{FF2B5EF4-FFF2-40B4-BE49-F238E27FC236}">
                <a16:creationId xmlns:a16="http://schemas.microsoft.com/office/drawing/2014/main" id="{28F2B265-2FA8-EAA3-5EA8-3A6CCB62BCF3}"/>
              </a:ext>
            </a:extLst>
          </p:cNvPr>
          <p:cNvSpPr/>
          <p:nvPr/>
        </p:nvSpPr>
        <p:spPr>
          <a:xfrm>
            <a:off x="5489545" y="4921129"/>
            <a:ext cx="1212909" cy="900551"/>
          </a:xfrm>
          <a:prstGeom prst="roundRect">
            <a:avLst/>
          </a:prstGeom>
          <a:solidFill>
            <a:schemeClr val="bg2"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28263960"/>
      </p:ext>
    </p:extLst>
  </p:cSld>
  <p:clrMapOvr>
    <a:masterClrMapping/>
  </p:clrMapOvr>
  <p:transition spd="slow"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CDCC43D-C9E0-6B48-A252-2A55FD1960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9B428CBF-7182-8C79-7DE4-56F4FA7FE63E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1FDD1DF0-3A18-0419-7459-A5CBAE5239A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1DC31A8B-143B-A5B9-CC3F-4C85DDB9BBA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A9E03A93-71A7-A2F7-413D-637DD27AE8FF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88106D6B-AB1C-FBF0-7193-5A55CADEF8D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0B37830F-BCD9-D1AB-01D8-D687EBD3D4F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1E290E7D-A433-7C12-3897-AD8F9D752745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443042CC-5ACC-7DB9-1569-A00C66EE238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C670A5CF-318C-5818-62BC-C80C2201467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3CF213D4-7F9E-D2D9-21C5-DC780E716751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01237B1A-59E9-578C-C997-725A1BEC3C3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543DEB7B-9EC8-3F89-8C69-E553A8C7D3B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F29D7CEA-1055-D746-A39E-6624BF055A6B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3F2CB2C4-291F-147C-9A46-B08D5ECC21F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47DA742E-E78B-C8AF-7FA7-157C2D5365D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13F4BAD5-1E78-8BAA-D43A-2B40F8082D12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47B3AFD4-A295-0EFB-E190-ABD1C458B82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D15BC616-D379-2FF7-D222-95970C1A5BF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94622A68-2D94-489C-D78C-FDD91CBBAC4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98CB68A5-6A58-1F56-D910-747D9C5566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A2554135-09A3-2EE5-28BA-A97ECA44E894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25923374-3BA9-B86F-F975-2FD58B6AD02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F2E89B57-2542-CE0B-A90A-91EEF5C313E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0F1F3DE4-2E96-567D-4DC1-54816D1FBCB5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1AFF8AA0-1E1A-DC87-D4B2-BCC68A75EEC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83C05CFE-543B-7644-73B4-F296706463D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AAF56443-9F8F-F155-E2E2-2A14A49B781A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06493D98-A1FD-BF9D-6F30-93CCF66642F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B4ED2BD8-5A32-10BF-8D19-9A2FB8215A2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صورة 4" descr="صورة تحتوي على نص, رسم بياني, لقطة شاشة, الخط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69A07D03-5319-98E6-2426-F12154B93A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0625" y="428206"/>
            <a:ext cx="8230749" cy="6001588"/>
          </a:xfrm>
          <a:prstGeom prst="rect">
            <a:avLst/>
          </a:prstGeom>
        </p:spPr>
      </p:pic>
      <p:sp>
        <p:nvSpPr>
          <p:cNvPr id="15" name="مربع نص 14">
            <a:extLst>
              <a:ext uri="{FF2B5EF4-FFF2-40B4-BE49-F238E27FC236}">
                <a16:creationId xmlns:a16="http://schemas.microsoft.com/office/drawing/2014/main" id="{E174425C-75FB-F273-88C7-CC2C1275D4EF}"/>
              </a:ext>
            </a:extLst>
          </p:cNvPr>
          <p:cNvSpPr txBox="1"/>
          <p:nvPr/>
        </p:nvSpPr>
        <p:spPr>
          <a:xfrm>
            <a:off x="1839117" y="2789551"/>
            <a:ext cx="25507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Relay Driver </a:t>
            </a:r>
            <a:endParaRPr lang="ar-SA" sz="2800" b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791445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D06107-A4A0-8FCE-F3F0-F60262D938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58433B42-6216-947E-36E4-D434CA203EEF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9B4010EC-6A36-CD8C-197E-6186D08776B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18E02AAB-7BC4-68DF-ACE1-74FAD7F19A1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3D159D4D-523B-D8ED-3853-53506CBDEE0F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8E2B4713-11C6-49F8-EB5A-2DA31D2D8B0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26605E05-5849-6D91-784A-620BD1083E1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5F5649BB-9AB9-C0E4-BC82-70E8ADBD4029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1D0B0E46-335F-5450-88E5-E0CB1CC6B81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5719A7D2-DEE9-2292-76D7-D06CBF66D9C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466AE62E-CC66-E4C0-23CF-C899EF0EF85A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E439680B-4AD2-AC5F-8ADA-CC4F0E06635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6455F5D1-944E-82EA-7F4A-8D72FE8E7A2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3B5F76ED-5268-21E2-1A41-6E9630550EAA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398EBEC4-EC03-314E-20CB-10955940C49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4DD457BF-2B27-26FA-DF33-ADC4DA96A8F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0E6085A5-0628-566A-98C1-CC7F4823F3FE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6BE1626A-754D-6038-E31D-91F594BAE8C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3E45554E-CCB6-FF91-60AD-75A7C6259E4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86C3F38D-5AA7-70DE-D157-767FBE5F910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3F3C1218-1558-EC45-65F0-DCB6B74EA9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6362F650-BA85-5D1E-74C2-524701F5AD84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474A8DD3-3EC2-9582-C834-FEC5786F04B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666EFE6C-9E3E-F3E9-1075-342EE0B3082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01E7C0A6-0292-BC7B-2E56-47B70683B8D5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DA14613A-EE54-6BAA-E5A7-834DD9E9659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38D9D2E6-5693-4226-D1CF-F35CBC8B3E7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32BC534A-C9F4-40D2-311E-D852813E4017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C02DBF47-9836-2F20-2DA3-D127B4A7399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D450B841-D78D-8569-0B1D-EF193EB7327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8AC0FE3A-219B-0315-E1F7-636C3F6B9A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9306" y="1132077"/>
            <a:ext cx="9000000" cy="4837500"/>
          </a:xfrm>
          <a:prstGeom prst="rect">
            <a:avLst/>
          </a:prstGeom>
          <a:ln>
            <a:solidFill>
              <a:schemeClr val="bg1">
                <a:lumMod val="90000"/>
              </a:schemeClr>
            </a:solidFill>
          </a:ln>
        </p:spPr>
      </p:pic>
      <p:sp>
        <p:nvSpPr>
          <p:cNvPr id="5" name="مربع نص 4">
            <a:extLst>
              <a:ext uri="{FF2B5EF4-FFF2-40B4-BE49-F238E27FC236}">
                <a16:creationId xmlns:a16="http://schemas.microsoft.com/office/drawing/2014/main" id="{854D9B9A-EEA7-2415-C823-EF5305DDDD43}"/>
              </a:ext>
            </a:extLst>
          </p:cNvPr>
          <p:cNvSpPr txBox="1"/>
          <p:nvPr/>
        </p:nvSpPr>
        <p:spPr>
          <a:xfrm>
            <a:off x="2270084" y="5969577"/>
            <a:ext cx="6717608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B050"/>
                </a:solidFill>
              </a:rPr>
              <a:t>Grid Voltage = 230V RMS</a:t>
            </a:r>
          </a:p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0C0"/>
                </a:solidFill>
              </a:rPr>
              <a:t>Reference voltage = 230V RMS                                                  </a:t>
            </a:r>
            <a:r>
              <a:rPr lang="en-US" dirty="0"/>
              <a:t>In Phase</a:t>
            </a:r>
            <a:endParaRPr lang="en-US" dirty="0">
              <a:solidFill>
                <a:srgbClr val="0070C0"/>
              </a:solidFill>
            </a:endParaRPr>
          </a:p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Grid current = 1A RMS</a:t>
            </a:r>
            <a:endParaRPr lang="ar-SA" dirty="0"/>
          </a:p>
        </p:txBody>
      </p:sp>
      <p:sp>
        <p:nvSpPr>
          <p:cNvPr id="15" name="مستطيل 14">
            <a:extLst>
              <a:ext uri="{FF2B5EF4-FFF2-40B4-BE49-F238E27FC236}">
                <a16:creationId xmlns:a16="http://schemas.microsoft.com/office/drawing/2014/main" id="{0D608C90-9783-DBBD-9080-D53D16A03D3E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 rtl="0">
              <a:spcAft>
                <a:spcPts val="800"/>
              </a:spcAft>
            </a:pPr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Open Loop GTI – IDEAL Operating Condition</a:t>
            </a:r>
            <a:endParaRPr lang="en-US" sz="28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598354"/>
      </p:ext>
    </p:extLst>
  </p:cSld>
  <p:clrMapOvr>
    <a:masterClrMapping/>
  </p:clrMapOvr>
  <p:transition spd="slow"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0DA58F-F82A-AFAD-79BF-54544B9875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474AAB38-EEBE-8BD6-6CCE-F215A8D949AE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F4F3F941-A00B-26BB-FA35-2AB7F5AF4E7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B92398D1-E636-D86F-B891-93DA31BA3D9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4156AEDB-E170-A130-6063-6FFAA2991319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29218D08-7BB1-979A-20F6-67F5206ED2A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9DEA2E05-40B9-DA42-0832-82B7552AF2C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14475E9C-3027-B871-7E0E-DB9B2964F66E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AF61409C-BE5E-2C48-873D-251627A46DB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C92D9FCE-6D0F-03A6-713E-A9374F327EA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273C3E28-ACF8-AD4D-3FE6-0549E311526A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BA6726E3-3F75-03B1-C650-BDDE70512E6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A990F530-81F7-31EC-268F-AA95F7F14D9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9608D8D4-974B-CB78-6405-5FAA60D530D9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949700A9-179C-0897-9B8C-BD9A43842F6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31165F61-021B-006C-892C-E341E71E028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3E60E635-ADA2-D370-6C53-1C652589D727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6FCD3E5E-02FE-545B-58CB-075D5F8D231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D9A9B323-11A9-4333-5B90-01D83799DDC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003324B0-3E42-9D08-CF69-6304E8772DD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7B0F9958-231A-8A9A-5EA3-6C81C38157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pic>
        <p:nvPicPr>
          <p:cNvPr id="2" name="صورة 1">
            <a:extLst>
              <a:ext uri="{FF2B5EF4-FFF2-40B4-BE49-F238E27FC236}">
                <a16:creationId xmlns:a16="http://schemas.microsoft.com/office/drawing/2014/main" id="{A77E298E-A553-09C3-7974-17AD593CAC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" t="1274" b="1610"/>
          <a:stretch>
            <a:fillRect/>
          </a:stretch>
        </p:blipFill>
        <p:spPr bwMode="auto">
          <a:xfrm rot="5400000">
            <a:off x="3073400" y="-390373"/>
            <a:ext cx="6045200" cy="84588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9100B116-111D-B92E-BC3B-38B47DC2649F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D640B099-E1D3-B926-5F12-0BDCF85995A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7DA7889A-FF6A-1398-F11A-29533B2CE09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1360CE25-CCFB-42EA-6850-EF9DEEA6C61C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84FC4226-7D22-5F04-E7D6-C06FBF5989F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548488A6-DA0A-89F5-C935-2729F0DEE03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2AE67D17-0CBA-C54E-E049-763A3E021DD4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B05F14A3-B1BC-1638-FA6D-A076CB4C4A5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4EC8E197-5750-C12C-DEB9-FA63B571F1B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مستطيل 4">
            <a:extLst>
              <a:ext uri="{FF2B5EF4-FFF2-40B4-BE49-F238E27FC236}">
                <a16:creationId xmlns:a16="http://schemas.microsoft.com/office/drawing/2014/main" id="{7ED73D28-AE86-A0B9-39A9-BB3DA893112B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PCB Architecture and Component Selection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مستطيل: زوايا مستديرة 14">
            <a:hlinkClick r:id="rId5" action="ppaction://hlinksldjump"/>
            <a:extLst>
              <a:ext uri="{FF2B5EF4-FFF2-40B4-BE49-F238E27FC236}">
                <a16:creationId xmlns:a16="http://schemas.microsoft.com/office/drawing/2014/main" id="{04FB5F82-F860-391D-699D-0CF585097203}"/>
              </a:ext>
            </a:extLst>
          </p:cNvPr>
          <p:cNvSpPr/>
          <p:nvPr/>
        </p:nvSpPr>
        <p:spPr>
          <a:xfrm>
            <a:off x="2049982" y="990600"/>
            <a:ext cx="2422958" cy="2286000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مستطيل: زوايا مستديرة 15">
            <a:hlinkClick r:id="rId6" action="ppaction://hlinksldjump"/>
            <a:extLst>
              <a:ext uri="{FF2B5EF4-FFF2-40B4-BE49-F238E27FC236}">
                <a16:creationId xmlns:a16="http://schemas.microsoft.com/office/drawing/2014/main" id="{A2BA5F32-5A4C-090D-7819-CF40E5FB4709}"/>
              </a:ext>
            </a:extLst>
          </p:cNvPr>
          <p:cNvSpPr/>
          <p:nvPr/>
        </p:nvSpPr>
        <p:spPr>
          <a:xfrm>
            <a:off x="4328160" y="1143000"/>
            <a:ext cx="3085410" cy="2773680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مستطيل: زوايا مستديرة 16">
            <a:hlinkClick r:id="rId7" action="ppaction://hlinksldjump"/>
            <a:extLst>
              <a:ext uri="{FF2B5EF4-FFF2-40B4-BE49-F238E27FC236}">
                <a16:creationId xmlns:a16="http://schemas.microsoft.com/office/drawing/2014/main" id="{B693D1DF-5E6A-AB03-A302-AD771B9D46A8}"/>
              </a:ext>
            </a:extLst>
          </p:cNvPr>
          <p:cNvSpPr/>
          <p:nvPr/>
        </p:nvSpPr>
        <p:spPr>
          <a:xfrm>
            <a:off x="2033221" y="3377611"/>
            <a:ext cx="2833427" cy="3114020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ستطيل: زوايا مستديرة 17">
            <a:hlinkClick r:id="rId8" action="ppaction://hlinksldjump"/>
            <a:extLst>
              <a:ext uri="{FF2B5EF4-FFF2-40B4-BE49-F238E27FC236}">
                <a16:creationId xmlns:a16="http://schemas.microsoft.com/office/drawing/2014/main" id="{6A4B2EB9-0E77-8CB0-2C8D-FEA32E293503}"/>
              </a:ext>
            </a:extLst>
          </p:cNvPr>
          <p:cNvSpPr/>
          <p:nvPr/>
        </p:nvSpPr>
        <p:spPr>
          <a:xfrm>
            <a:off x="7161586" y="3821567"/>
            <a:ext cx="2971987" cy="1784103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مستطيل: زوايا مستديرة 18">
            <a:hlinkClick r:id="rId9" action="ppaction://hlinksldjump"/>
            <a:extLst>
              <a:ext uri="{FF2B5EF4-FFF2-40B4-BE49-F238E27FC236}">
                <a16:creationId xmlns:a16="http://schemas.microsoft.com/office/drawing/2014/main" id="{29315C37-E089-B48F-D34A-8ACBA5D507EC}"/>
              </a:ext>
            </a:extLst>
          </p:cNvPr>
          <p:cNvSpPr/>
          <p:nvPr/>
        </p:nvSpPr>
        <p:spPr>
          <a:xfrm>
            <a:off x="8336280" y="2245360"/>
            <a:ext cx="1826059" cy="1219199"/>
          </a:xfrm>
          <a:prstGeom prst="round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0" name="مستطيل: زوايا مستديرة 19">
            <a:hlinkClick r:id="rId10" action="ppaction://hlinksldjump"/>
            <a:extLst>
              <a:ext uri="{FF2B5EF4-FFF2-40B4-BE49-F238E27FC236}">
                <a16:creationId xmlns:a16="http://schemas.microsoft.com/office/drawing/2014/main" id="{E9A28D91-C0A0-7C91-645C-A807A409AB2C}"/>
              </a:ext>
            </a:extLst>
          </p:cNvPr>
          <p:cNvSpPr/>
          <p:nvPr/>
        </p:nvSpPr>
        <p:spPr>
          <a:xfrm>
            <a:off x="7950200" y="2245360"/>
            <a:ext cx="362008" cy="1219200"/>
          </a:xfrm>
          <a:prstGeom prst="roundRect">
            <a:avLst/>
          </a:prstGeom>
          <a:solidFill>
            <a:srgbClr val="FFCCCC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مستطيل: زوايا مستديرة 20">
            <a:hlinkClick r:id="rId11" action="ppaction://hlinksldjump"/>
            <a:extLst>
              <a:ext uri="{FF2B5EF4-FFF2-40B4-BE49-F238E27FC236}">
                <a16:creationId xmlns:a16="http://schemas.microsoft.com/office/drawing/2014/main" id="{1EFA81F2-1754-0856-49E8-E18268E5FAC6}"/>
              </a:ext>
            </a:extLst>
          </p:cNvPr>
          <p:cNvSpPr/>
          <p:nvPr/>
        </p:nvSpPr>
        <p:spPr>
          <a:xfrm>
            <a:off x="7444736" y="1595120"/>
            <a:ext cx="481392" cy="1605280"/>
          </a:xfrm>
          <a:prstGeom prst="roundRect">
            <a:avLst/>
          </a:prstGeom>
          <a:solidFill>
            <a:srgbClr val="CCCCFF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مستطيل: زوايا مستديرة 21">
            <a:hlinkClick r:id="rId12" action="ppaction://hlinksldjump"/>
            <a:extLst>
              <a:ext uri="{FF2B5EF4-FFF2-40B4-BE49-F238E27FC236}">
                <a16:creationId xmlns:a16="http://schemas.microsoft.com/office/drawing/2014/main" id="{4A760BEB-C5C9-BA97-52C5-34F46473CC10}"/>
              </a:ext>
            </a:extLst>
          </p:cNvPr>
          <p:cNvSpPr/>
          <p:nvPr/>
        </p:nvSpPr>
        <p:spPr>
          <a:xfrm>
            <a:off x="8411562" y="1411645"/>
            <a:ext cx="1215037" cy="432395"/>
          </a:xfrm>
          <a:prstGeom prst="roundRect">
            <a:avLst/>
          </a:prstGeom>
          <a:solidFill>
            <a:srgbClr val="4FD1FF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مستطيل: زوايا مستديرة 22">
            <a:hlinkClick r:id="rId13" action="ppaction://hlinksldjump"/>
            <a:extLst>
              <a:ext uri="{FF2B5EF4-FFF2-40B4-BE49-F238E27FC236}">
                <a16:creationId xmlns:a16="http://schemas.microsoft.com/office/drawing/2014/main" id="{CF95ADAE-67B8-95AF-08A8-76D04A90A711}"/>
              </a:ext>
            </a:extLst>
          </p:cNvPr>
          <p:cNvSpPr/>
          <p:nvPr/>
        </p:nvSpPr>
        <p:spPr>
          <a:xfrm>
            <a:off x="5037817" y="4007185"/>
            <a:ext cx="1665701" cy="610535"/>
          </a:xfrm>
          <a:prstGeom prst="roundRect">
            <a:avLst/>
          </a:prstGeom>
          <a:solidFill>
            <a:srgbClr val="EDB6F8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مستطيل: زوايا مستديرة 23">
            <a:hlinkClick r:id="rId14" action="ppaction://hlinksldjump"/>
            <a:extLst>
              <a:ext uri="{FF2B5EF4-FFF2-40B4-BE49-F238E27FC236}">
                <a16:creationId xmlns:a16="http://schemas.microsoft.com/office/drawing/2014/main" id="{5480C196-6F31-B2C2-078E-1DBB4086DD5B}"/>
              </a:ext>
            </a:extLst>
          </p:cNvPr>
          <p:cNvSpPr/>
          <p:nvPr/>
        </p:nvSpPr>
        <p:spPr>
          <a:xfrm>
            <a:off x="5489545" y="4921129"/>
            <a:ext cx="1212909" cy="900551"/>
          </a:xfrm>
          <a:prstGeom prst="roundRect">
            <a:avLst/>
          </a:prstGeom>
          <a:solidFill>
            <a:schemeClr val="bg2"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09152963"/>
      </p:ext>
    </p:extLst>
  </p:cSld>
  <p:clrMapOvr>
    <a:masterClrMapping/>
  </p:clrMapOvr>
  <p:transition spd="slow"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06E6D6-1651-39D4-26DA-FD8EF0FB0E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E4DCD9A7-3C08-0844-F7B8-C278DDC48371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C5D5047F-42D9-D50D-2A28-916538A8104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450EAA99-4065-FEBD-8A07-8B0A630D997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FD9DDD59-883B-4924-E087-11FCB13DE7FB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445CD4AA-D146-5ABA-937C-5B3595F1C1B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0BB9D2DD-FF39-CFBC-C764-A58E90D28CE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3A3D15CE-9549-2015-68B9-D0A6AEBDB100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2335751C-70DF-D8C4-360D-5C9494FBFB2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8E33D52B-0EF7-503E-6F98-AEA62FD3927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C9A9C67A-B16E-BD0B-8161-E22031F650E8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AC25B447-DB2B-0B02-1F06-7FC80D28DE0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17323914-A7CC-FDAB-C717-07F21515CB8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76B24E08-0DD0-A37E-74CF-F97C370A032B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E7A51835-4615-74AD-1E49-9BA489D066D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B0D8DD60-55A6-9F4A-A641-DD8F4D00082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3810E679-1F51-B941-9BDA-9282AC052BF9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FCC8AA63-B14F-9F05-513C-ED2F21AFB03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DFAC26AF-6908-8CCD-8C11-AECDDA4A0AF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540965CA-A9A9-14D2-9CE0-729D080B2FF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F8EA8678-B625-2752-1084-4DEB0AAECE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EDC630D0-985C-2581-464E-B2FDA0C5076F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4AA4B93A-D4A1-BD59-A8A3-2411B9FABA8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94938F2A-D129-B84A-95EC-C89E7CEF087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C56ED51C-E6F0-4EC1-4012-2755A138D12F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97EA089D-86C8-439E-89F7-AB63F0A6F9C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8C2FD83C-0572-8282-2C99-C153AB48C05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DEBC34C7-BF79-CFFC-2292-794B28FEAB8A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7C341F69-93E7-5393-03C3-4BAFB69A4EC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F43581C1-7487-A113-EAE3-CA848B988A9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صورة 4" descr="صورة تحتوي على رسم بياني, رسم تقني, خطة, خط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B01B63B6-B520-ACF4-8FD5-87203DAFE9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9839" y="304364"/>
            <a:ext cx="3372321" cy="6249272"/>
          </a:xfrm>
          <a:prstGeom prst="rect">
            <a:avLst/>
          </a:prstGeom>
        </p:spPr>
      </p:pic>
      <p:sp>
        <p:nvSpPr>
          <p:cNvPr id="15" name="مربع نص 14">
            <a:extLst>
              <a:ext uri="{FF2B5EF4-FFF2-40B4-BE49-F238E27FC236}">
                <a16:creationId xmlns:a16="http://schemas.microsoft.com/office/drawing/2014/main" id="{60A8FD12-D29A-49D5-F170-7F261039EFD0}"/>
              </a:ext>
            </a:extLst>
          </p:cNvPr>
          <p:cNvSpPr txBox="1"/>
          <p:nvPr/>
        </p:nvSpPr>
        <p:spPr>
          <a:xfrm>
            <a:off x="8473961" y="3222548"/>
            <a:ext cx="22148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CC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Dual-Relay </a:t>
            </a:r>
            <a:endParaRPr lang="ar-SA" sz="2800" b="1" dirty="0">
              <a:solidFill>
                <a:srgbClr val="FFCC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181507"/>
      </p:ext>
    </p:extLst>
  </p:cSld>
  <p:clrMapOvr>
    <a:masterClrMapping/>
  </p:clrMapOvr>
  <p:transition spd="slow"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41EA89-8DF9-B6A2-0989-13F2DE32FC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E7914493-3D2E-043E-CDF3-13DE47E6D3FF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3EA5DAAD-F8FF-1EFC-7FCE-F81E1B71002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D1599967-1C96-CD9D-BDCC-666FC85489F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3475E6AD-995C-DCE6-EB73-E76A3C1F1AC8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FD275BE1-774F-3C2C-D168-17205DCB2DA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E48C5C2B-35EA-DA80-72C1-E7B63345141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1CE9F969-0E80-D563-A327-5E2D0853101D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9F74ED0C-13DD-A3DC-D4B8-A74C7D5D2A7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E8E78783-5625-0662-03CD-B93388ECE64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9D13C658-F75A-59CB-750A-DD7AF04C61B5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ED8C733D-7A43-18A4-39FB-D85FBA6B7E9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61D677AE-1DB9-DE48-8E57-23F5C31B648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E85B2619-F98C-98E8-2294-2BD808C5DEE7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144FEC4F-2E8E-6504-2175-4871A8F18EE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59671415-EB9A-0A93-4243-2497E8E699E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B2572776-4F3A-EFFB-390B-21A788273087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0773B064-C04C-4E6C-D66F-F012185CF02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E4EA1F94-872A-EE82-7DC3-178B55056E2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2F67DB89-FB74-898B-DB8E-E46141D2141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B1050779-C1C5-4C16-73E3-5769B96505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57D076C9-0150-6743-5368-1C3E20A74BFE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E83BAF51-645E-EFD1-8465-85157A618E0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52ACC068-79A6-3E62-D231-75549949DA0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C5BDF320-C9C3-829A-8668-EDF6041DD75F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8A073EF3-CCC5-C94B-2207-88BDD1FADD1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4FD53492-5493-9E5B-13F6-95BB5C6F51F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7230D51A-426A-D1E4-F84E-06F45F164D33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EADD140D-703C-6DC4-7562-15EAD69B197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2B4C81CC-0BA3-5798-3696-34A39BC3CD3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مستطيل 1">
            <a:extLst>
              <a:ext uri="{FF2B5EF4-FFF2-40B4-BE49-F238E27FC236}">
                <a16:creationId xmlns:a16="http://schemas.microsoft.com/office/drawing/2014/main" id="{65BA5353-3C4F-88E3-1FC4-9FC31E506AAA}"/>
              </a:ext>
            </a:extLst>
          </p:cNvPr>
          <p:cNvSpPr/>
          <p:nvPr/>
        </p:nvSpPr>
        <p:spPr>
          <a:xfrm>
            <a:off x="1675199" y="2963235"/>
            <a:ext cx="8841602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65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Hardware</a:t>
            </a:r>
            <a:endParaRPr lang="en-US" sz="6500" b="1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44025"/>
      </p:ext>
    </p:extLst>
  </p:cSld>
  <p:clrMapOvr>
    <a:masterClrMapping/>
  </p:clrMapOvr>
  <p:transition spd="slow"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0F9A52-B59A-3EFE-D957-33F82015C9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صورة 23" descr="صورة تحتوي على نص, لقطة شاشة, رقم, خط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C7E542BE-1E7D-0905-5058-1DEF3ED1D7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837416"/>
            <a:ext cx="10248900" cy="4015740"/>
          </a:xfrm>
          <a:prstGeom prst="rect">
            <a:avLst/>
          </a:prstGeom>
        </p:spPr>
      </p:pic>
      <p:grpSp>
        <p:nvGrpSpPr>
          <p:cNvPr id="94" name="Group 3">
            <a:extLst>
              <a:ext uri="{FF2B5EF4-FFF2-40B4-BE49-F238E27FC236}">
                <a16:creationId xmlns:a16="http://schemas.microsoft.com/office/drawing/2014/main" id="{69967228-4253-5B57-3FC9-AAE741F47D1A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E21CB8F6-E4EC-C08B-41FE-BBB30647A20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30735110-860A-E903-17B0-9D3D308C27F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5CF7F355-301C-0341-5272-632B1DA3CA0B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90998BDF-8713-4DF1-4E0A-C6529BDB0C7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1AD90C92-8DD9-E320-CF8A-A8DCB91C030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72825042-B817-8DB5-CD26-8FA83802BF94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F11F1BC4-4D3B-51EA-2AEB-6F27C5C1BCB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61E86D6D-1D13-9769-B361-E6F4341FA60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23965B94-600E-C37C-A5BD-2085A963513D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43BB18B9-AE4E-CBF6-6DBF-F6A77C0B6D6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60E9F65B-15DB-E39C-D0E9-0E91EDB1404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18D9BAF7-52CA-E92D-CD62-F23156D81824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FAE9B931-DA95-44FF-E2D4-96A1F087F67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8A484FF1-2D37-2880-3F7B-534192E8F94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E8143654-ED2D-F3EB-9370-6923001A116D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78814645-1114-BD19-A849-33682ADB0E7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42866656-EDB0-071D-25B4-DC5AE584102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795A9452-2276-30E5-6A34-5753D8AF703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AF2BCB86-68AE-FFD6-3C2D-FF384BA291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E3FE1513-F01A-F5DB-E891-9669236F92D7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DD4B1B1B-1900-0C0C-A0B9-14900F5344C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70259C45-0926-CBB5-DFB8-D96596E7BD8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7AFD3559-A89C-AE1F-49F9-5318DFC7D323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7A18EF9B-8408-E087-CA1A-D801C1BBBA1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21EDD16D-B265-0D61-6735-014BBF2F729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B33461AC-BABD-8998-1E8C-D9FB2C154B0A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D6A4B0DA-CE4D-218B-7192-DDCB09755C4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AFB112FF-B25B-3DE3-1348-FE3480E75FF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مستطيل 4">
            <a:extLst>
              <a:ext uri="{FF2B5EF4-FFF2-40B4-BE49-F238E27FC236}">
                <a16:creationId xmlns:a16="http://schemas.microsoft.com/office/drawing/2014/main" id="{74681A51-083A-BF2C-211D-771E247D02F5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PCB Bill of Materials (BOM)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397028"/>
      </p:ext>
    </p:extLst>
  </p:cSld>
  <p:clrMapOvr>
    <a:masterClrMapping/>
  </p:clrMapOvr>
  <p:transition spd="slow">
    <p:push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D6AEF17-C9E0-2D24-514A-FF06161EBF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صورة 14" descr="صورة تحتوي على الإلكترونيات, مكون إلكتروني, مكونات الدائرة الكهربائية, مكون الدائرة السلبية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F91B391B-9165-D7AF-35E7-DDE367A0FD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735" y="1116744"/>
            <a:ext cx="7620000" cy="5722620"/>
          </a:xfrm>
          <a:prstGeom prst="rect">
            <a:avLst/>
          </a:prstGeom>
        </p:spPr>
      </p:pic>
      <p:grpSp>
        <p:nvGrpSpPr>
          <p:cNvPr id="94" name="Group 3">
            <a:extLst>
              <a:ext uri="{FF2B5EF4-FFF2-40B4-BE49-F238E27FC236}">
                <a16:creationId xmlns:a16="http://schemas.microsoft.com/office/drawing/2014/main" id="{F797B1F4-041B-0395-A23C-F8BCF863BD48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809C1B3A-BE70-E45E-3FE4-D2A52D860FE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1B6117BF-8E3E-0452-1EE4-9AE7AA2FC04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B3FF38EA-86F7-FC21-EC32-752FF8E3A966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95D864E9-831B-64AE-7C0C-C02D5060FC9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FB1F3383-981A-C19F-E338-6E419AA8FF9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934970B7-0918-7C5B-3C05-818F4D5DD9EB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BB9ADC9B-27A5-18B9-D2C2-08E76A35715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77188DE5-F235-C37D-4746-56F27560B43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2F2A7181-652F-3D12-19ED-16C4885DEE89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39A317C1-6D2F-C689-6087-DFA0CE986DE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989B0E26-6551-1705-1D65-CAF7796A531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868B53FA-0E6F-5C3F-DE65-1F6F63C2580C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E0E7B944-4D2C-9BC4-554C-E8AD246410C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59D40385-A577-B4B7-98AB-052621153FB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BF0BCBF2-67AC-8B6E-5A81-D67E0DBA6FC6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D1FFA488-45E3-91B2-5F25-B27BB2DC4F5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BC4278EF-1A0E-2D4F-D3B5-146AD012148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C248D414-0B51-5357-EF91-D2CBBB29F12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81FCE26C-E7AF-DFF3-72AB-1E24DA874C3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80F9F355-71FC-2271-A7F8-2DDC0ABD6A90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C97D3036-5694-3CE4-F6EB-408B487BCE3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FBDE4712-3933-41CD-7C47-2137EECB8FE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9066926F-03D4-4B5B-C83C-B26F8E026A1A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723132CA-0BAD-8303-9738-AC8F8B0FF6D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A4C0BFDF-10E2-E074-6581-611A2FCF45D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094C2526-2FFD-3CB9-8349-3AEE4C5FD6C5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27AB51BC-80A3-EFF8-B858-55F056B10CE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E0E31AD5-2C16-60FC-4A82-A4C0E23DAAE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مستطيل 1">
            <a:extLst>
              <a:ext uri="{FF2B5EF4-FFF2-40B4-BE49-F238E27FC236}">
                <a16:creationId xmlns:a16="http://schemas.microsoft.com/office/drawing/2014/main" id="{724A6C80-9266-E823-0B99-5F55685CCFA0}"/>
              </a:ext>
            </a:extLst>
          </p:cNvPr>
          <p:cNvSpPr/>
          <p:nvPr/>
        </p:nvSpPr>
        <p:spPr>
          <a:xfrm>
            <a:off x="1707966" y="331644"/>
            <a:ext cx="88416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Assembling and soldering electronic components onto a PCB board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668835"/>
      </p:ext>
    </p:extLst>
  </p:cSld>
  <p:clrMapOvr>
    <a:masterClrMapping/>
  </p:clrMapOvr>
  <p:transition spd="slow"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7C14C7-BB0B-EC24-7B28-7D641E2B77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756CC04C-4CE7-9969-397C-9D6D3A061501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C7740472-01B1-A4CB-8010-681E8143CBB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3F8A52C0-AB90-8366-3D9E-73ED4866694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ED5A1A35-D983-3198-D84A-6942C50B83AB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497DA493-E33D-4354-2F73-91F6231003B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34BE7024-F14C-988B-528C-DB200FDC9A3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09ABBC7B-CF22-E78A-6FF3-97B33A0DDD66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04D78031-E355-12AD-E4CA-62D14707CCC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33011F4B-524C-A013-621C-0BE1A4E8C65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F4D7F21C-DC40-D568-2F01-3AF672334B22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A002479D-1924-418F-3FE4-E17FFC61B1C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D4ECD60E-B719-FA6F-F4D4-E165743E1AF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7124D9EE-C3C4-8841-703F-3800F10F017B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7908660B-EA22-9EC7-923F-8D4AE9C43D9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28EF2472-A2A4-9380-D976-0F1BCD7F47C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06A31B82-83D0-EEB9-430B-13AB95C8A55E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1A76CB81-1A85-B37E-1017-DA13FCCC72E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27EDEAF7-1896-BA51-47AD-C4F7B1ADBA1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9D551D40-AB85-A08F-97D9-5B8CC6FF0F1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DF36C9D4-EEA0-DAEC-8431-06A4DEBBB6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D1F4B8C2-916F-DC68-C88D-75F89DD4904E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16F98020-AAAD-79F6-7FE4-DAD645F1A7C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2796405B-A7ED-6BF0-80F2-1DA30D6CAE7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74B500D1-A445-B35F-D774-010F50501730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903A034E-DC1F-6ABC-4D05-6138405AACE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11A1A028-26FD-25E4-6204-5F89E897323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94A958D6-47BB-2D30-09A9-EEC745CE7119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059A6B0F-114E-2F4F-9EC4-DC762F7F471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4416F3FD-232E-B913-1DA9-F45F9E5807D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مستطيل 1">
            <a:extLst>
              <a:ext uri="{FF2B5EF4-FFF2-40B4-BE49-F238E27FC236}">
                <a16:creationId xmlns:a16="http://schemas.microsoft.com/office/drawing/2014/main" id="{877C4E7F-DAF6-BB96-FB8F-8DD3238B8F11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PCB board before assembling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D21EB6E2-76B8-95F2-FC84-0E65E9B9E52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3" t="3567" r="28689" b="6154"/>
          <a:stretch>
            <a:fillRect/>
          </a:stretch>
        </p:blipFill>
        <p:spPr bwMode="auto">
          <a:xfrm rot="5400000">
            <a:off x="4476000" y="303278"/>
            <a:ext cx="3240000" cy="66318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51523393"/>
      </p:ext>
    </p:extLst>
  </p:cSld>
  <p:clrMapOvr>
    <a:masterClrMapping/>
  </p:clrMapOvr>
  <p:transition spd="slow"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515CDD-435A-E141-54F8-ED6E3E20D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D2F7B48C-A597-548C-06C2-117ECD5E1351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D0E9260E-E5C5-60EC-4ECF-A9E3227DF3D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E3C155BF-66E0-E956-4E70-71AE2A8E5C7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0BF695B3-B839-5498-ABE8-092966A62960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91E897BC-0B4D-01F9-7C57-18A61C3B4F6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46461C12-7C87-CC13-3B44-767AC55F300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0E5B9E8C-83AB-F90E-EDDD-580B34EE1A24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46B55A9A-1658-4EE5-B38B-8FB34C11EC0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054DBFCC-C4BB-437F-F7E7-F3B64C25561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639F71F3-EF8D-FF50-D447-8ADF9312A034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FE73C568-1B05-677E-C9F1-0BE24856EA1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479E5BD2-827A-296B-0714-C7E72EA7E87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CADCA611-7EBA-7D3F-FEE2-1FFC11BB94ED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3DA08E2F-64F0-56D5-C2BA-5EB4C04E7CC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E4D70E64-D8CD-753E-F121-7CAC12E86CF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E18B255F-5A59-8FAA-92DE-3E0B10515918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7567EF5D-9A04-F19D-EE9A-F2AA745FE92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ED3E0711-3577-5B6E-22C6-24B937FCFC2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3F57D69C-F195-F257-26EB-C805E614CCB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13DDCC5E-015D-32AC-627E-EADD066A86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1B1C356C-2FC4-1806-EC2E-80805C7B3F75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E5E13871-8DB9-C0B9-3B2D-DE8CADDD166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0E5071AA-89E0-8732-ABDD-C8CABB01E0B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691C94F8-1BE4-F2B3-888E-FDC047BCF85A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C095B8AB-662F-FBCA-05F6-9AEF015557F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2EB99D6E-96C2-EB2B-DCB9-633ACEA0B95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2E2679D7-10A9-B365-1AE7-1184E53BD587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7B7B079E-D6C6-4476-5A52-CB02324643F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9D33B5F4-C324-3062-6357-8F218D4055C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مستطيل 1">
            <a:extLst>
              <a:ext uri="{FF2B5EF4-FFF2-40B4-BE49-F238E27FC236}">
                <a16:creationId xmlns:a16="http://schemas.microsoft.com/office/drawing/2014/main" id="{276D2FBF-CF27-AADA-8CDD-B404305EFE31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PCB board after assembling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4">
            <a:extLst>
              <a:ext uri="{FF2B5EF4-FFF2-40B4-BE49-F238E27FC236}">
                <a16:creationId xmlns:a16="http://schemas.microsoft.com/office/drawing/2014/main" id="{552EE223-2181-2691-FE12-13D7850B3E0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25" t="10225" r="18616" b="13148"/>
          <a:stretch>
            <a:fillRect/>
          </a:stretch>
        </p:blipFill>
        <p:spPr bwMode="auto">
          <a:xfrm rot="5400000">
            <a:off x="4098252" y="5999"/>
            <a:ext cx="3960000" cy="72668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4932314"/>
      </p:ext>
    </p:extLst>
  </p:cSld>
  <p:clrMapOvr>
    <a:masterClrMapping/>
  </p:clrMapOvr>
  <p:transition spd="slow"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B0BE1F-106A-CCB1-842A-EDE6CA651A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5113804D-EC04-840E-A75B-741A57627EBF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E14FE1F0-E90E-56FF-ECF7-BC9734BC47C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97D9FFBE-9D7F-742B-8DAB-A95B40D9EAC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6C411CED-2171-46E2-48C9-1C9C210609E9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C8544BC6-C337-DD3D-A0B9-78D4795C0EA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D7E2DDCB-5A81-2DC5-4370-1DCC2BE8E69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8F7CCEBB-6C95-41B9-3948-3D94CCA72FA8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916B6E40-1DAE-F59C-7E51-1BD41FC1CDE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2AF16C9D-7A20-B5E3-9370-164DC497CC5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CB73CDEA-CB04-A59E-4CA1-1E4D6C2788E9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7BC2F62C-5ED8-C85D-CA46-A09E91BF7E3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652FFCE1-CCDE-C51A-06F9-4932F288DD9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49DE1AF8-7786-941D-D808-5242D5D6C84A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9F904AE5-1480-64E4-88FD-820C89D53F6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BB38DEBE-29A4-B513-E171-B693BCB8FD0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6ADA1915-E5F1-6468-6739-ED6D3D35EAD2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DBF406B6-58F6-A45F-578C-A2DAC35B721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98E6E566-13C5-2E28-5EF6-4348972AA82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C9CD7A6C-AE61-EF18-A395-3B5D1CF8E8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3209BD55-A525-6C7A-61F2-72B9EC4FC2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0C2635CC-B426-A43E-2C3D-27C40599A6BA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2450575B-291E-9752-3DE0-DFE1DB905EF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8CE851BA-731D-1265-DF9E-99B78DE3971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16DA77AE-7420-CD9B-1920-72F5973B972F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76D65D29-B1CF-8E45-9302-6BAC31BDDA7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3EA29CC2-4565-0C74-05E7-83163647B04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16C0458D-90F2-14A1-EAD3-71F555D5CAE6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8FA1B58B-3905-DC77-453A-2F832D252EF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EB063F1B-BA88-D305-9E3A-4D7AE018171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صورة 15" descr="صورة تحتوي على الإلكترونيات, دائرة كهربائية, الهندسة الإلكترونية, مكون إلكتروني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13242957-10BD-BA66-C4E2-3B7E66A69C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3" t="13556"/>
          <a:stretch>
            <a:fillRect/>
          </a:stretch>
        </p:blipFill>
        <p:spPr>
          <a:xfrm rot="5400000">
            <a:off x="3974163" y="516892"/>
            <a:ext cx="4426858" cy="5928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65918"/>
      </p:ext>
    </p:extLst>
  </p:cSld>
  <p:clrMapOvr>
    <a:masterClrMapping/>
  </p:clrMapOvr>
  <p:transition spd="slow"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B9877A-DEE2-9132-AC62-E980CDA458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1F94C0D7-C10D-F977-CB40-37101A522194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C1273816-D52A-3AFD-425E-F2A7DD843C6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B64E3853-CABC-F0FD-800D-95A6D303CCF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DBFE2ED5-20B5-1AED-9818-937EEDF7AFD5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F9416873-DF3C-668F-99F3-EF25008567B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49429E1D-D8D7-B73C-823C-4B5E3E36BB7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666AD1F9-C8C6-E14C-B9AC-177CB96295D1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4B29A8C1-E8A3-FDDC-75D2-63E127C8424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787BBA25-5FBA-3A43-293E-1D2D2061513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17E1A5F7-B4D0-502B-3D29-A70C5EC2337D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13160816-78D5-FB8E-9478-8D2B29D300C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41DB7414-331A-A86F-AA33-A7A58A9AC5E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92B5A0AB-261B-4EB0-CED2-5BBA34A7CA94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8C4576C8-AA33-1837-BEF9-737DC80D7B4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2F8B5EA0-3132-F4AE-8C5E-92BDDC20175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24F07319-2C78-EDD4-5D55-17009C405CEB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3877192B-30AE-F99E-1731-AD076410397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5508DC00-DA7A-85C7-D4DB-B71BF510F36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4CE7DE0B-AC68-D002-E813-82D15CC396B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8452AEA9-DD97-B62B-CAC3-99BC9FDBD2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01945A9C-8A39-3D8F-D4BF-54A849363A6E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2B7F6068-8DDE-57BF-2D01-D60B45E4437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526C7DCD-9A44-F290-40EB-7D82EA37903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0552F54F-F7F0-F5DA-C38F-B9FFB3C3C4E3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84DA41C9-EEC1-BB28-366C-DD065D690DA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CDF0952F-FD4F-2A99-2FC5-4961798CDD5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1790D0A4-2C13-59E9-22E8-FAA2DBCC3D82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E695FCC4-A862-0FB9-2FC7-6B750D0DA32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A56AA790-682D-3851-D0F4-BBDD8A5E501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مستطيل 1">
            <a:extLst>
              <a:ext uri="{FF2B5EF4-FFF2-40B4-BE49-F238E27FC236}">
                <a16:creationId xmlns:a16="http://schemas.microsoft.com/office/drawing/2014/main" id="{8294AB58-C762-BBDD-FC27-47731C7CB53E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 rtl="0">
              <a:spcAft>
                <a:spcPts val="800"/>
              </a:spcAft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Zoom in PCB board after assembling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CAC322C1-080E-BE2F-0103-B195197459B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5934" b="36140"/>
          <a:stretch>
            <a:fillRect/>
          </a:stretch>
        </p:blipFill>
        <p:spPr bwMode="auto">
          <a:xfrm rot="16200000">
            <a:off x="3738880" y="1457463"/>
            <a:ext cx="4714240" cy="42665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18673827"/>
      </p:ext>
    </p:extLst>
  </p:cSld>
  <p:clrMapOvr>
    <a:masterClrMapping/>
  </p:clrMapOvr>
  <p:transition spd="slow">
    <p:push dir="u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80259D-B27F-8072-AC02-01514180BB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D336B5B3-98D5-3706-EFE1-1828748AF8DC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6D10112F-1DBD-A3D5-CA72-386DC12A4AF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1397D2C4-AEF8-486F-E50D-2C4800C6A0A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56DADBEF-D6C5-5A66-5738-0296574FC1BA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4160D2CF-A20B-D0BC-6F1C-7DC01D53542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6DEDD22C-F510-30B8-30F8-5B17852BD3E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3A37AF0C-631A-135F-7F55-F16ABDA822D6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4C8E6A98-ABDB-B11A-71E6-90C96C8751D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6664F39F-CB55-D7F8-7F14-9B3B8C9CCC3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A4506B81-2480-0B38-9CEB-20F0DA1C4A7E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C6A0B894-0918-29F0-5BA3-A3325E6ED3D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57487B93-BC90-F042-E68E-D24B7A9649C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C2E4EB66-71A9-972E-A093-BA38EE2227F3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4DABAE29-92B1-35F2-3301-3B7DCE1AEF8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44586A18-0558-16B6-FB3E-14F19CB84B2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A53E36D8-7D5D-BD2F-7399-1B036FCF113E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2CA9405E-DADE-C48D-378F-AAFFD8629C0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F2998FB7-55AF-0D5E-DE23-1304871CCC9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51BCCFEB-EBDF-B241-105D-8C37CCA1AED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592B0350-E117-8814-39AD-F755935B0E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7E2EB2DE-D170-5712-B702-FE76F711CA58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5F65274F-2D40-8480-DEC1-37E7C81369B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6690ED56-6EAC-D0FA-2ADB-6E76C48B732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2C4602EC-9BDA-967E-A28A-88B3FFADBE0B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C683E0B0-4859-C3A0-8CC5-B95DCA91670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1C056D04-EE55-70C4-3B3D-E3DB3DAA4E6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5FA28605-54F6-A45C-8C6F-F3C5579A57E1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8EA0335A-CD69-3F97-B507-06DF91754C2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E1DAD991-A288-4876-324C-15287239F7D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مستطيل 1">
            <a:extLst>
              <a:ext uri="{FF2B5EF4-FFF2-40B4-BE49-F238E27FC236}">
                <a16:creationId xmlns:a16="http://schemas.microsoft.com/office/drawing/2014/main" id="{A9AF4427-FB90-C726-D652-631FFE38749A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Other Component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B3F61026-7749-E4C3-AF0E-957C9CC90B6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8" t="19893" r="14140" b="28450"/>
          <a:stretch>
            <a:fillRect/>
          </a:stretch>
        </p:blipFill>
        <p:spPr bwMode="auto">
          <a:xfrm>
            <a:off x="6878375" y="984813"/>
            <a:ext cx="3126105" cy="29622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7">
            <a:extLst>
              <a:ext uri="{FF2B5EF4-FFF2-40B4-BE49-F238E27FC236}">
                <a16:creationId xmlns:a16="http://schemas.microsoft.com/office/drawing/2014/main" id="{663990D1-B07F-FD53-0B6D-276292999C7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4" t="23742" r="14660" b="12221"/>
          <a:stretch>
            <a:fillRect/>
          </a:stretch>
        </p:blipFill>
        <p:spPr bwMode="auto">
          <a:xfrm>
            <a:off x="2399364" y="984813"/>
            <a:ext cx="2455545" cy="29737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مستطيل 15">
            <a:extLst>
              <a:ext uri="{FF2B5EF4-FFF2-40B4-BE49-F238E27FC236}">
                <a16:creationId xmlns:a16="http://schemas.microsoft.com/office/drawing/2014/main" id="{71E86281-0E6B-AF8A-71F3-735B80C48CFA}"/>
              </a:ext>
            </a:extLst>
          </p:cNvPr>
          <p:cNvSpPr/>
          <p:nvPr/>
        </p:nvSpPr>
        <p:spPr>
          <a:xfrm>
            <a:off x="6878375" y="3954960"/>
            <a:ext cx="31261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Inverter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مستطيل 16">
            <a:extLst>
              <a:ext uri="{FF2B5EF4-FFF2-40B4-BE49-F238E27FC236}">
                <a16:creationId xmlns:a16="http://schemas.microsoft.com/office/drawing/2014/main" id="{D1C2C5D3-2BA4-A6D1-D3F0-FD0BEF6DBD42}"/>
              </a:ext>
            </a:extLst>
          </p:cNvPr>
          <p:cNvSpPr/>
          <p:nvPr/>
        </p:nvSpPr>
        <p:spPr>
          <a:xfrm>
            <a:off x="1986553" y="3954960"/>
            <a:ext cx="31261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AC-to-DC rectifier</a:t>
            </a:r>
            <a:endParaRPr lang="en-US" sz="4000" b="1" dirty="0">
              <a:solidFill>
                <a:schemeClr val="accent4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مستطيل 17">
            <a:extLst>
              <a:ext uri="{FF2B5EF4-FFF2-40B4-BE49-F238E27FC236}">
                <a16:creationId xmlns:a16="http://schemas.microsoft.com/office/drawing/2014/main" id="{F16D681A-FDDE-875D-5C91-EDEADE840CA5}"/>
              </a:ext>
            </a:extLst>
          </p:cNvPr>
          <p:cNvSpPr/>
          <p:nvPr/>
        </p:nvSpPr>
        <p:spPr>
          <a:xfrm>
            <a:off x="6433478" y="6151449"/>
            <a:ext cx="40811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Buck converter</a:t>
            </a:r>
          </a:p>
        </p:txBody>
      </p:sp>
      <p:pic>
        <p:nvPicPr>
          <p:cNvPr id="19" name="Picture 8">
            <a:extLst>
              <a:ext uri="{FF2B5EF4-FFF2-40B4-BE49-F238E27FC236}">
                <a16:creationId xmlns:a16="http://schemas.microsoft.com/office/drawing/2014/main" id="{763B2283-2A50-1490-C47E-134EE95761B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7" t="40249" r="28622" b="32044"/>
          <a:stretch>
            <a:fillRect/>
          </a:stretch>
        </p:blipFill>
        <p:spPr bwMode="auto">
          <a:xfrm>
            <a:off x="6878375" y="4714044"/>
            <a:ext cx="3126105" cy="14400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" name="Rectangle 2">
            <a:extLst>
              <a:ext uri="{FF2B5EF4-FFF2-40B4-BE49-F238E27FC236}">
                <a16:creationId xmlns:a16="http://schemas.microsoft.com/office/drawing/2014/main" id="{F6FE0E2E-1C70-C299-17E7-2AA7AF4AEF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5" name="Picture 4">
            <a:extLst>
              <a:ext uri="{FF2B5EF4-FFF2-40B4-BE49-F238E27FC236}">
                <a16:creationId xmlns:a16="http://schemas.microsoft.com/office/drawing/2014/main" id="{105CF75C-D090-A025-0A9A-8FD0BD6D3D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09" t="1596" r="15154" b="9091"/>
          <a:stretch>
            <a:fillRect/>
          </a:stretch>
        </p:blipFill>
        <p:spPr bwMode="auto">
          <a:xfrm rot="-5400000">
            <a:off x="2829605" y="4208856"/>
            <a:ext cx="1440000" cy="245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مستطيل 21">
            <a:extLst>
              <a:ext uri="{FF2B5EF4-FFF2-40B4-BE49-F238E27FC236}">
                <a16:creationId xmlns:a16="http://schemas.microsoft.com/office/drawing/2014/main" id="{0AF632B5-AE8B-84B9-F56D-BD1328286C01}"/>
              </a:ext>
            </a:extLst>
          </p:cNvPr>
          <p:cNvSpPr/>
          <p:nvPr/>
        </p:nvSpPr>
        <p:spPr>
          <a:xfrm>
            <a:off x="2064224" y="6162398"/>
            <a:ext cx="31261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Supply</a:t>
            </a:r>
          </a:p>
        </p:txBody>
      </p:sp>
    </p:spTree>
    <p:extLst>
      <p:ext uri="{BB962C8B-B14F-4D97-AF65-F5344CB8AC3E}">
        <p14:creationId xmlns:p14="http://schemas.microsoft.com/office/powerpoint/2010/main" val="229712208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AB2266-BAD5-7BF6-2FEA-9F050F739E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B6308CA2-0454-613B-D786-57BD7699E68F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A2592323-F538-4198-5607-109C45E4B7D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49624AF3-BD72-2A32-53B9-C25CFFAD3AF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C63F0CB1-CD79-8D44-1BAD-E8A18A77EFC3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DD7F5960-5B76-0E32-0387-32C56808A2E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E9B347B5-6926-26F7-A82E-AAB66BDF5F4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6482E06C-8DDE-7D87-E8B9-41F8AF0D67A4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F9D06C77-46A6-526A-EEE0-1CC92A035F2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E8ADDBAB-DDC1-C0DC-8BBF-9BAE3CE1AF1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DA29BB07-1D0E-D852-FD10-662A26E9CB0A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62ED5B0F-9791-F5AD-CCEA-3833F65E302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F35BFCB1-BFBE-8E7B-9279-BAB31A5580B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0600CEFC-5D43-8F3A-BE32-43D420DE10B9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654729A5-47C5-4939-917F-D96179C02E2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11270F63-FFD3-219D-5E9F-A514E79C220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ABF0C6EB-9454-FBB8-06FF-EAECE6311369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9E7B5A01-5E1E-B9B3-C4D8-2AD6B79BD9C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B3468621-8814-1A60-529E-1C15225C1FD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125D1F64-D174-A7CD-B874-05F6C129218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1E09C666-2697-27F3-2034-F42406D12A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F99038C1-1A4A-9EBA-A5D1-FA332A5BC6D9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F8C13320-2A11-EFA2-314E-FA9560E0B64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71F6B492-F787-942E-992E-CC174CC0B39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E39C465D-6EB9-3262-D58C-9EAED1AF7EA8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FAD51481-9966-0CEB-1C9D-AEEF7F73ED0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77E6F2F5-7B6A-9BE9-781C-22506A15678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D127029A-0510-7BED-AC9D-E0EA1600F6F9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7464F7CA-946D-98EC-8114-5CB9E0A2FC0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86BC7803-024C-0E50-F333-DD7EC72761A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A5377AC4-A676-27F6-9A06-652F223214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7966" y="1010250"/>
            <a:ext cx="9000000" cy="4837500"/>
          </a:xfrm>
          <a:prstGeom prst="rect">
            <a:avLst/>
          </a:prstGeom>
          <a:ln>
            <a:solidFill>
              <a:schemeClr val="bg1">
                <a:lumMod val="90000"/>
              </a:schemeClr>
            </a:solidFill>
          </a:ln>
        </p:spPr>
      </p:pic>
      <p:sp>
        <p:nvSpPr>
          <p:cNvPr id="5" name="مربع نص 4">
            <a:extLst>
              <a:ext uri="{FF2B5EF4-FFF2-40B4-BE49-F238E27FC236}">
                <a16:creationId xmlns:a16="http://schemas.microsoft.com/office/drawing/2014/main" id="{C4B146A0-BF7D-B3B8-7A77-D0B265FF1725}"/>
              </a:ext>
            </a:extLst>
          </p:cNvPr>
          <p:cNvSpPr txBox="1"/>
          <p:nvPr/>
        </p:nvSpPr>
        <p:spPr>
          <a:xfrm>
            <a:off x="2192619" y="5884634"/>
            <a:ext cx="9095695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B050"/>
                </a:solidFill>
              </a:rPr>
              <a:t>Grid Voltage = 245V RMS	                                                  </a:t>
            </a:r>
            <a:r>
              <a:rPr lang="en-US" dirty="0"/>
              <a:t>Out of Phase</a:t>
            </a:r>
            <a:endParaRPr lang="en-US" dirty="0">
              <a:solidFill>
                <a:srgbClr val="00B050"/>
              </a:solidFill>
            </a:endParaRPr>
          </a:p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0C0"/>
                </a:solidFill>
              </a:rPr>
              <a:t>Reference Voltage = 230V RMS                                      </a:t>
            </a:r>
            <a:r>
              <a:rPr lang="en-US" dirty="0"/>
              <a:t>Distorted current</a:t>
            </a:r>
            <a:r>
              <a:rPr lang="en-US" dirty="0">
                <a:solidFill>
                  <a:srgbClr val="0070C0"/>
                </a:solidFill>
              </a:rPr>
              <a:t>                                         </a:t>
            </a:r>
          </a:p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Grid Current = Undefined RMS</a:t>
            </a:r>
            <a:endParaRPr lang="ar-SA" dirty="0"/>
          </a:p>
        </p:txBody>
      </p:sp>
      <p:sp>
        <p:nvSpPr>
          <p:cNvPr id="15" name="مستطيل 14">
            <a:extLst>
              <a:ext uri="{FF2B5EF4-FFF2-40B4-BE49-F238E27FC236}">
                <a16:creationId xmlns:a16="http://schemas.microsoft.com/office/drawing/2014/main" id="{3EB82765-9816-F813-E4A9-5F78AAD27534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 rtl="0">
              <a:spcAft>
                <a:spcPts val="800"/>
              </a:spcAft>
            </a:pPr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Open Loop GTI – Real Operating Condition</a:t>
            </a:r>
            <a:endParaRPr lang="en-US" sz="28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347513"/>
      </p:ext>
    </p:extLst>
  </p:cSld>
  <p:clrMapOvr>
    <a:masterClrMapping/>
  </p:clrMapOvr>
  <p:transition spd="slow"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6D3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3138ADE-6611-C4D8-3977-7B1FF59971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43721D4C-C24A-C51E-66D0-6E604FE98B56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CE9AD01B-1B16-E57A-E799-CDD599B8C52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F410FEFE-8B33-F434-1115-AF70A0DC5E2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9A0CF5C7-2BD7-111E-DA7A-C7109FD9CB17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6A1C92FA-B272-48A4-80B8-BD5D3C04B2D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D891FADD-C5F5-15FF-BD5E-DE33B3B1E2F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F3578F7F-15AD-DCD2-D367-37CFB7A404AA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2A825589-3C2E-8DA7-90AF-4AE81B09832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6BE4FF7F-0100-F57F-2BFF-CF1A3F72D79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E99079F0-A495-EA9C-E0A0-BA2227A6D59A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94550346-CAF0-5735-E2B3-08C99EB312F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ED04E746-1232-6F43-D55E-26BF0CB590E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632254AB-2C5C-99F9-6B18-AA3795501E23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8A99D313-91D9-4D48-AB66-3AA7ACED519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69336BF6-5E02-0032-C56C-6D8A06D59DD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8CB51AB3-F1BB-132F-85C1-9898A01C4E06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C9AFEF0D-CFE9-B961-F162-C79900E5328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48CFC3E3-BE5C-E6C2-C1B0-476777626A5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48A4A174-D385-A864-7A49-6C907687CD3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6D1C42F8-5F1B-E985-EC87-8072C8F18D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E359FDC6-968D-0B76-2BC6-8C40D9B76A73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F2BE0FED-CA5E-7C62-9A42-D1EE63D01B8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E5625CB7-3842-B6B0-3ECE-422AB6BDDD9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54CC2F7B-A01D-2443-429A-EFABD45D69C9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7E1C2806-D7B5-EE9D-1634-9CBA19B67FE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CD9980DE-28E6-D158-B1AB-8011D1232B0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0E30D03F-D871-4102-3431-4A13F06E5436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7265B08D-E624-61AD-63A7-81C79488ABD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8C743207-4C77-7EDF-C273-6886B77929A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1">
            <a:extLst>
              <a:ext uri="{FF2B5EF4-FFF2-40B4-BE49-F238E27FC236}">
                <a16:creationId xmlns:a16="http://schemas.microsoft.com/office/drawing/2014/main" id="{67DA3ADD-7174-B8C4-7C58-45286D31ADF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6" t="2955" r="14335"/>
          <a:stretch>
            <a:fillRect/>
          </a:stretch>
        </p:blipFill>
        <p:spPr bwMode="auto">
          <a:xfrm rot="5400000">
            <a:off x="3396000" y="1080328"/>
            <a:ext cx="5400000" cy="46973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98095302"/>
      </p:ext>
    </p:extLst>
  </p:cSld>
  <p:clrMapOvr>
    <a:masterClrMapping/>
  </p:clrMapOvr>
  <p:transition spd="slow">
    <p:push dir="u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7056EF4-CD03-C206-9524-18FDF5F946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صورة 26" descr="صورة تحتوي على الإلكترونيات, دائرة كهربائية, مكون إلكتروني, مكونات الدائرة الكهربائية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CBD7801E-D8C2-DC8A-4B05-903207A878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568" y="1169539"/>
            <a:ext cx="3510000" cy="4680000"/>
          </a:xfrm>
          <a:prstGeom prst="rect">
            <a:avLst/>
          </a:prstGeom>
        </p:spPr>
      </p:pic>
      <p:pic>
        <p:nvPicPr>
          <p:cNvPr id="25" name="صورة 24" descr="صورة تحتوي على نص, محرك فلاش USB, الإلكترونيات, كابل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FBAEC082-AC38-1D27-8E2E-20D476AC25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0"/>
          <a:stretch>
            <a:fillRect/>
          </a:stretch>
        </p:blipFill>
        <p:spPr>
          <a:xfrm>
            <a:off x="1628793" y="1169539"/>
            <a:ext cx="2434547" cy="4680000"/>
          </a:xfrm>
          <a:prstGeom prst="rect">
            <a:avLst/>
          </a:prstGeom>
        </p:spPr>
      </p:pic>
      <p:grpSp>
        <p:nvGrpSpPr>
          <p:cNvPr id="94" name="Group 3">
            <a:extLst>
              <a:ext uri="{FF2B5EF4-FFF2-40B4-BE49-F238E27FC236}">
                <a16:creationId xmlns:a16="http://schemas.microsoft.com/office/drawing/2014/main" id="{CEE53272-2DE5-0E39-D4FA-9F7E67BEBD5A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786FA434-985F-3F58-4033-8AC356D15AC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123503F4-9CB8-95EE-27B1-F7D1A4B81A7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7F6183E1-2406-45F5-A830-4B750BEF89EE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A6A104DC-73AA-3E7F-2EC1-8363F773FC0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209929B9-7251-A60C-5AC9-49FA0A5C588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36394F19-CC44-7CBC-3EBD-9417D59D48BC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80A4A147-E546-A839-E16F-847DAEDFAD8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646AB5F7-5BC1-8C84-337B-BDC9FCCA0B0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8E1F27D9-E0E3-B6E7-90B5-E454C4EA3E0A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0A8D0277-02B9-9EDF-0E75-AA233D2C9CF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CB7B3A5F-E189-4E8F-0E84-4CD2CC450B1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AA1BF73F-1F86-C686-3111-D81671EE9A50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4FAF26BC-3210-5495-256A-CF203A18541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EF3D5B92-7DBB-B4FA-A18D-28A4AC44ED8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D49F9E67-BFFD-927C-7FD0-9516CB9A36E0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04942290-0086-1D06-17D5-0C5965E455B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D54F4938-FBC2-1CC9-BEBB-2D457E9E6B9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59E682CD-6EB8-E7A9-3EAC-89D50644200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F3CE5389-6B32-D9C0-41C2-332478742E7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A56B18A8-CEC0-75F1-C907-4B397522E0D7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4E5B14B9-AC4A-3425-9931-AD2F68FA930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BEE3AB45-E73A-F482-EDC2-FDA01E9DEB1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AF6ABF4C-50FA-196E-84A1-305E0E37D9ED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B6385AF6-EFDD-256A-BFEA-7AEE85D3909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D5532904-8DC4-A6E0-A6F7-1B5EAFF9C66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5D74E8F3-F7F3-4A8A-5BCE-9FD78D35BD51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C738C184-95D6-9BD1-872E-AA8635B4FCD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CB41271F-31AA-E31F-47A7-409D4DE9ED3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مستطيل 1">
            <a:extLst>
              <a:ext uri="{FF2B5EF4-FFF2-40B4-BE49-F238E27FC236}">
                <a16:creationId xmlns:a16="http://schemas.microsoft.com/office/drawing/2014/main" id="{5DC01BF1-A1EB-7874-FC6F-BF53C29EC2ED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ST-Link Connection</a:t>
            </a:r>
          </a:p>
        </p:txBody>
      </p:sp>
      <p:pic>
        <p:nvPicPr>
          <p:cNvPr id="16" name="صورة 15" descr="صورة تحتوي على الأسلاك الكهربائية, معدات كهربائية, أنابيب الانكماش الحراري, مكون إلكتروني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23EABE56-9355-A571-659B-47E62C2234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4" r="27709"/>
          <a:stretch>
            <a:fillRect/>
          </a:stretch>
        </p:blipFill>
        <p:spPr>
          <a:xfrm>
            <a:off x="4422990" y="1169539"/>
            <a:ext cx="2235465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68328"/>
      </p:ext>
    </p:extLst>
  </p:cSld>
  <p:clrMapOvr>
    <a:masterClrMapping/>
  </p:clrMapOvr>
  <p:transition spd="slow">
    <p:push dir="u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57E978-EF09-BC11-CDD0-850B5C94B8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50F5059C-55C6-8413-F2B6-8F41E54BB8E6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C1CFAB38-1445-8009-F07E-FF635CBA3FA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AEAA9A40-B83B-DBF3-BA47-0348D2B7059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C4D71E0A-18BA-0F6C-38F0-78EEB5860BE5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F4C4D9A7-FB9D-AF21-C023-E425A10783A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1071F312-D59F-21CB-3690-FF8D0FF9C2F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8A1EA6DF-655D-B1D0-EFC5-2351D08A78F1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D08F745B-76D3-BADC-B4E7-4BEFB320115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04BA7CBA-DAB9-1973-3DC7-AC766E5F6DC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F6C16DA4-48CD-6737-D586-F4DFAA8E26F3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84613137-E58C-EF1A-E5EE-1A2E559AF85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08458605-E6A2-4875-59D5-E0801264862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29856007-618A-D814-9DCA-35784BA2EE01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D1778504-9A8C-1058-16FC-66B370C0702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A3A0121C-3505-238F-1A13-0127F83D0A7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843A1110-D8FF-CDE3-FD88-939280431AE2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F12A6453-D7EA-DF76-457E-4CDCBE8ED4A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057110FB-0568-73BF-4BB0-359F03FB97A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66A203F9-D436-F9CC-E6B5-9A1BF4963C0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C23BD11A-7116-E47F-BD83-4A5CE8F9EC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C9DAEA60-3E79-E31E-31C6-377F062952D4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9E48C8D1-4A8C-97A2-4D13-0D8802C36F2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42690CC4-FF2D-5990-BE13-D74AAC8184A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16E99970-B36D-14F4-BB4D-518AC9E4CC7A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39A397F8-FD16-3B8A-C90E-A6EABD071AF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710E1ED8-C31D-59E6-14C6-85A3F9CFCAB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D57EA621-4494-4379-F30B-811E92C82D8B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4BB9E551-D5FD-E947-52DD-D860304C2D1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8E025BBF-4D9E-B78F-1A83-FCCB76105DF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مستطيل 1">
            <a:extLst>
              <a:ext uri="{FF2B5EF4-FFF2-40B4-BE49-F238E27FC236}">
                <a16:creationId xmlns:a16="http://schemas.microsoft.com/office/drawing/2014/main" id="{C62B6807-935A-4742-815F-D1002E174160}"/>
              </a:ext>
            </a:extLst>
          </p:cNvPr>
          <p:cNvSpPr/>
          <p:nvPr/>
        </p:nvSpPr>
        <p:spPr>
          <a:xfrm>
            <a:off x="1675199" y="2513415"/>
            <a:ext cx="884160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5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STM32 Development Toolchain</a:t>
            </a:r>
          </a:p>
        </p:txBody>
      </p:sp>
    </p:spTree>
    <p:extLst>
      <p:ext uri="{BB962C8B-B14F-4D97-AF65-F5344CB8AC3E}">
        <p14:creationId xmlns:p14="http://schemas.microsoft.com/office/powerpoint/2010/main" val="3196243555"/>
      </p:ext>
    </p:extLst>
  </p:cSld>
  <p:clrMapOvr>
    <a:masterClrMapping/>
  </p:clrMapOvr>
  <p:transition spd="slow">
    <p:push dir="u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DEBAE7-164D-1653-1AC1-17A969E19D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7B8CC9E3-FB6B-9D5A-1142-3A3BC2AE5902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8825AC8C-C191-6FF3-A9D1-391E62A0D3C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F3B3EE09-E54C-EC5E-B23A-B38E1F9418A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FDA85AA5-B046-339E-04CB-253F093DB854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34596263-E5D5-AFB5-7EFF-8FB4DF6CE14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42EB8841-5D90-44A2-3222-6F6F18140C8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CBCBE583-B111-01D2-B29E-ED8A0C95502D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97BB5ECD-04D5-14FF-0E2F-FAE013B8026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C3F6A585-A927-D59D-CBE0-DBD9AAB7702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DA242182-9073-16DC-9D8D-56E0DF51D770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3452D264-26D2-3429-14A9-4DBBE8934D5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71AB8048-5949-26A6-3654-185E9754044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437C1A41-9831-910F-D494-5E5602DA91AA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4D77509A-EB39-203A-9122-2F5CD05E0D6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5A768518-E880-FD72-CB9E-AD218C0E241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95C1B062-477D-6045-81BA-B13119FF9721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42FF7EA6-352A-7C3D-0613-530F81EA5E7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2993A0EA-E3A7-794F-B5E7-F5900DDB865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0D4DAABE-D856-3779-039F-E13CE9D0F31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40703D89-C48F-0C88-C3EB-C14972E2BB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1A083F8B-68FD-79C4-4F05-8DC39888D532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1DA28161-8B73-7761-94DB-F578DC1713F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399C2846-5ADF-C448-C30A-31669AD10C4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EE489190-A17F-F90E-8B49-7AF2AA15BFE5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9456872C-1541-5DAD-28CB-7F9ADCD6F9B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77BE5F10-B72D-B171-93A5-7950E6A13D4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354F38A5-CE5F-3945-273B-6BC2F5DA8FBC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16A8C10E-BD4B-B0D7-DE05-2B81E5C1F57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F6F7B49C-C9EF-00C0-5735-E67BB64FFF9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صورة 20" descr="صورة تحتوي على نص, لقطة شاشة, برمجيات, أيقونة الحاسوب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C7437D7F-B631-95B9-E919-8AA1DFD6D3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998" y="1260580"/>
            <a:ext cx="8280000" cy="5175000"/>
          </a:xfrm>
          <a:prstGeom prst="rect">
            <a:avLst/>
          </a:prstGeom>
        </p:spPr>
      </p:pic>
      <p:sp>
        <p:nvSpPr>
          <p:cNvPr id="20" name="مربع نص 19">
            <a:extLst>
              <a:ext uri="{FF2B5EF4-FFF2-40B4-BE49-F238E27FC236}">
                <a16:creationId xmlns:a16="http://schemas.microsoft.com/office/drawing/2014/main" id="{B9A8A1C2-C9A3-4AF7-0C83-E5F7C6C4C023}"/>
              </a:ext>
            </a:extLst>
          </p:cNvPr>
          <p:cNvSpPr txBox="1"/>
          <p:nvPr/>
        </p:nvSpPr>
        <p:spPr>
          <a:xfrm>
            <a:off x="2484120" y="610032"/>
            <a:ext cx="74975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i="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STM32CubeMX: Graphical Configuration Tool</a:t>
            </a:r>
            <a:endParaRPr lang="ar-SA" sz="28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229665"/>
      </p:ext>
    </p:extLst>
  </p:cSld>
  <p:clrMapOvr>
    <a:masterClrMapping/>
  </p:clrMapOvr>
  <p:transition spd="slow">
    <p:push dir="u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A2A05B-D3B4-A64B-82A0-F944254579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0DE936CE-9040-A9CA-1B70-D9BB6918DD1A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8DA5497C-A14C-FE18-0D60-4269DA30FEF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E79DFA6C-DEE3-9A5B-9445-EC1DF999DE2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C2418BCC-5073-3EB4-A40F-359565C6BE5D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FEA73F0D-36B7-1879-EFE6-D76E376B74F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5F067A1A-A170-8EEE-063F-08E2A347E8F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439AE5F2-518F-8ECF-A483-C7D3CDA41771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230F572D-4A35-2B90-A369-215B775CB3D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C658C3D0-3F42-9A45-F9E4-A46CD15901C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F6643B5A-148D-E996-0615-75C623FD85B0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98A91CC0-9EC3-D16F-5AB1-CBBAB912FFA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8F32CE88-1DF2-740B-4276-BA765FF9614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6179A219-1EFC-8D81-D335-B0AEC0EA036B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97C34307-3540-DD64-5D3E-A188BEC212A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72DB235A-9E6F-F8EF-9053-9EC9519E38F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C1B308BB-8FE5-0AB1-7B01-7225F25CF3FE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B9AE6C5E-C2FE-1787-6F7F-058DF62985D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AB8B9EC4-8C2F-A019-BA0C-48434DCABFF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3F547A14-E6E8-8737-261A-91314C5CB80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3CD51F9F-C6AD-0A8B-2625-0F158F4659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63785784-8636-7F17-C163-98BABB4636BB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0933B847-4E11-5272-E69D-36CAC8FA0EE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B334E3A3-504D-8FBF-2C12-4CFC9660726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E7EB6679-B21C-B133-377C-B246EECDDA8D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001CD0A3-BB3C-8E37-C8B3-E092E8095BD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F916A72B-854D-0926-BCB1-BE271C5E52A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DE4F43CC-E330-10D2-1841-587C98FA0558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7F3110B2-6411-D7B9-89AB-28A4F006BF1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A780E499-76FB-8057-9212-D6B20C721F0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صورة 18" descr="صورة تحتوي على نص, لقطة شاشة, برمجيات, أيقونة الحاسوب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599EAF07-28BF-A875-BDA2-D4160E0CA7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893" y="1205115"/>
            <a:ext cx="8280000" cy="5175000"/>
          </a:xfrm>
          <a:prstGeom prst="rect">
            <a:avLst/>
          </a:prstGeom>
        </p:spPr>
      </p:pic>
      <p:sp>
        <p:nvSpPr>
          <p:cNvPr id="20" name="مربع نص 19">
            <a:extLst>
              <a:ext uri="{FF2B5EF4-FFF2-40B4-BE49-F238E27FC236}">
                <a16:creationId xmlns:a16="http://schemas.microsoft.com/office/drawing/2014/main" id="{80616AF4-A7DC-9806-E764-D58E60A14BA4}"/>
              </a:ext>
            </a:extLst>
          </p:cNvPr>
          <p:cNvSpPr txBox="1"/>
          <p:nvPr/>
        </p:nvSpPr>
        <p:spPr>
          <a:xfrm>
            <a:off x="2484120" y="610032"/>
            <a:ext cx="74975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i="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STM32CubeMX: Graphical Configuration Tool</a:t>
            </a:r>
            <a:endParaRPr lang="ar-SA" sz="28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995847"/>
      </p:ext>
    </p:extLst>
  </p:cSld>
  <p:clrMapOvr>
    <a:masterClrMapping/>
  </p:clrMapOvr>
  <p:transition spd="slow">
    <p:push dir="u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55726A-91E1-1840-E0FE-80E634D33B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3ABD0C28-750A-6DD1-2FF7-C766841189A9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EF5C0CC4-8565-7AC1-7660-75B7FA5BF6B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A835E779-EC47-70E4-EBAA-D86D3926769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71266FB6-E295-3417-95F0-FF511FB28065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44072335-905E-4AC2-0E84-4A52FBF0ECC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B1406D9C-1620-C706-86D4-7E63E422F95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5AFCDFA8-CBE0-BFC7-DA7C-075BE7590060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D8D7B887-53BC-A54D-A5C3-A1BEAB8259D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E8FA2A17-11B0-8CD2-8C07-668EC97F86B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5D59BB68-66F4-C1DB-9A62-2BAF6E98893F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91645FDB-A203-DA9B-559E-27A4A54FF37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781DF6EC-C14D-F5F4-4D46-7A6AEB8D986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D061D2C5-5F84-B70C-6215-6391736B946E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49E9C696-8511-04FE-F711-B928DA7451B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1F7B4CAD-7197-B580-2326-0E6F3E3B82D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845437B6-019E-9D54-4CDD-40530D2F72EC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7FF0381A-79C3-1F87-381C-15430D51353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61A3E048-D133-268F-9B37-68E6FA9ED8A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D6327EA1-9733-BD4A-2437-308A84789E6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3BBB37B1-C1AB-4069-8C3E-5D036B2CFC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1E27180A-9786-83C6-A946-741B1D2CD061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006E438F-60CE-6FC1-1CD3-552592E8AC2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04B13B90-E071-CA8F-533C-A988090FB3A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A5A0072F-0CD8-7F83-CB9D-7BC3E24BD199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B63E0558-6E72-9ED1-8EBD-1C4A1FFF9EE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4E7751C5-73C0-CF81-FBD9-0DCB90A4F49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C7A1FC31-78C0-8B44-2D4B-2251D5943993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F0518E39-9838-AD40-4368-2E68DDC51F8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42D1D3C4-7429-844F-1998-D050C5A984D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صورة 22" descr="صورة تحتوي على نص, لقطة شاشة, برمجيات, رقم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EE2D9708-1418-03FB-B5F1-1709BE84B5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893" y="1249008"/>
            <a:ext cx="8280000" cy="5175000"/>
          </a:xfrm>
          <a:prstGeom prst="rect">
            <a:avLst/>
          </a:prstGeom>
        </p:spPr>
      </p:pic>
      <p:sp>
        <p:nvSpPr>
          <p:cNvPr id="20" name="مربع نص 19">
            <a:extLst>
              <a:ext uri="{FF2B5EF4-FFF2-40B4-BE49-F238E27FC236}">
                <a16:creationId xmlns:a16="http://schemas.microsoft.com/office/drawing/2014/main" id="{E426E5A9-7DDD-C265-F018-3404F91AB5D1}"/>
              </a:ext>
            </a:extLst>
          </p:cNvPr>
          <p:cNvSpPr txBox="1"/>
          <p:nvPr/>
        </p:nvSpPr>
        <p:spPr>
          <a:xfrm>
            <a:off x="2484120" y="610032"/>
            <a:ext cx="74975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i="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STM32CubeMX: Graphical Configuration Tool</a:t>
            </a:r>
            <a:endParaRPr lang="ar-SA" sz="28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590699"/>
      </p:ext>
    </p:extLst>
  </p:cSld>
  <p:clrMapOvr>
    <a:masterClrMapping/>
  </p:clrMapOvr>
  <p:transition spd="slow">
    <p:push dir="u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5CAC17-D096-E71C-FFB1-94C1F43F44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36B2E19B-5505-886B-13C1-D6534EDF65A8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41D633CC-70BE-A44D-D24D-22F8943D643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7099FDD6-13C5-B7F1-04DC-71A0B3797C7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9272EAEB-A82E-A0D7-4B29-D4335D00B8C0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807311C5-53E7-6168-37EF-9ED592ACF73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2F30BF0C-AABB-80EA-7966-A9BD8DCA8AF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6F185400-E34C-7EEC-FE22-ED4EFC51789F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F7CCC1B9-374D-D2E2-4F73-9E2A213903B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5EB6A026-353D-22A4-E765-0B2E2F2774F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1BB7805C-96EC-F545-2184-2A6FB7153CCE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17277F2D-ABD1-7984-9B1E-B39EC25BB6E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126FD98E-D54D-755A-F421-FA47D5705A6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D8A0EDA6-B141-DCD7-28E7-AA860B55307A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51F6B17A-554C-A8E3-A791-2319DCE3DE8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AF9ADC75-A9D8-5F5C-C80B-5EC3CD93376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502A03BD-3D8A-2E99-FECE-70AE3BA1D6E0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0BF01595-5B9C-2C5C-C6E2-A606527159B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314D9869-6765-93E4-D79A-9688F0495A5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FA42C415-8CE8-479E-B9BF-059CCA1FBAB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96C1E6E3-D7FA-DB5E-791F-4E9D72E1F1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592BF397-CB9E-61D4-AE04-ADE9847D3347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390C641D-1803-A4F7-8EE3-79360ADFA27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65DD6577-3025-A9A9-9051-5C67131024C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43906C7F-3AA4-FCCA-3399-7AD292044B66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4059CA0A-165A-EDAA-B4FF-72A51C24B2D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7AAE6855-71EF-C5D2-4735-5CD54D60F8E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8637220D-B42F-10C9-8C75-FDE186465923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E2FF1463-36A4-2423-3857-9D66D9F7C02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83B99C9C-4DC7-D503-EDE3-8DF31B8FBFB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صورة 16" descr="صورة تحتوي على نص, لقطة شاشة, برمجيات, أيقونة الحاسوب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97A7441B-2E07-51D7-1DB6-A0186F9BB5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031" y="1197772"/>
            <a:ext cx="8280000" cy="5175000"/>
          </a:xfrm>
          <a:prstGeom prst="rect">
            <a:avLst/>
          </a:prstGeom>
        </p:spPr>
      </p:pic>
      <p:sp>
        <p:nvSpPr>
          <p:cNvPr id="16" name="مربع نص 15">
            <a:extLst>
              <a:ext uri="{FF2B5EF4-FFF2-40B4-BE49-F238E27FC236}">
                <a16:creationId xmlns:a16="http://schemas.microsoft.com/office/drawing/2014/main" id="{23A1D21F-9F20-D2A6-C221-41E6600CA30A}"/>
              </a:ext>
            </a:extLst>
          </p:cNvPr>
          <p:cNvSpPr txBox="1"/>
          <p:nvPr/>
        </p:nvSpPr>
        <p:spPr>
          <a:xfrm>
            <a:off x="1836230" y="614377"/>
            <a:ext cx="8841602" cy="320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1500"/>
              </a:lnSpc>
              <a:spcAft>
                <a:spcPts val="1350"/>
              </a:spcAft>
              <a:buNone/>
            </a:pPr>
            <a:r>
              <a:rPr lang="en-US" sz="2800" b="1" i="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STM32CubeIDE: Integrated Development Environment</a:t>
            </a:r>
            <a:endParaRPr lang="ar-SA" sz="28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314230"/>
      </p:ext>
    </p:extLst>
  </p:cSld>
  <p:clrMapOvr>
    <a:masterClrMapping/>
  </p:clrMapOvr>
  <p:transition spd="slow">
    <p:push dir="u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9F2FD6-4B52-5099-7A7D-003744CF3F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DA65F808-DB2E-2D21-D74C-47ED1E3726A0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D25C6BDE-1D3B-B57A-936C-8A5C031CA16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1D8D501F-9221-C0C0-ADE7-45224347364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5A4670B9-AE29-EDC7-51E5-054101D42CE1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FA27569D-1A19-8470-165E-C8246C26B39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56393831-0E54-0352-3511-D45B541C125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15D47A7F-DB5C-5751-E2E2-4F564AA5D766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D5B94201-0957-85A9-90A1-EC7A0D8C6A1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1B73A26B-3BC9-C97B-AFBC-D54DF77C07F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02AC0E51-A416-543F-EF8E-094CCBFB4133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ED5B8702-8C17-8D5B-2412-176779CBA2E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AC1ABB6C-EB46-4400-3424-FCA67102FE9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9FFB16C5-7BA3-1889-2CA9-4704732A9EE8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60FC00A2-3CB1-7319-E0EA-BFD918DBC70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9687F7F0-EA25-441C-CED1-8DE9BFE22F9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EF678A3E-3968-3219-6D6C-FED2AE37CBC9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EA371535-6E3B-BE52-CD7F-EFB6D35B2F9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83594C95-D0FA-D073-F5D2-3C40B21EF74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9BA445E8-6FFC-8753-5A50-2672BCDE935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E1D09F32-CEE6-F805-25F2-A6551C4393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D7DB84F4-DAC6-C5CB-0949-A567067632B8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294C7D54-132E-5532-F1F9-972111CF942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E0A1770A-B695-9C07-0807-E321837E8CF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531B7A80-0269-FDA0-43B3-91595F77BC42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50ABE77B-74C9-411C-71EE-760CA187E0F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7D078AD3-E18B-C883-72E8-656C6E8AD7D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791A6435-AA90-73B3-725F-A47A2D2C6B75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8CC49C21-709A-FCA7-A177-A9E7ADC57B8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122DC1A1-6F12-9324-9535-B4CA34A9A0F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مستطيل 1">
            <a:extLst>
              <a:ext uri="{FF2B5EF4-FFF2-40B4-BE49-F238E27FC236}">
                <a16:creationId xmlns:a16="http://schemas.microsoft.com/office/drawing/2014/main" id="{5055D1A4-1E69-1FA7-E65A-0BAB3534359F}"/>
              </a:ext>
            </a:extLst>
          </p:cNvPr>
          <p:cNvSpPr/>
          <p:nvPr/>
        </p:nvSpPr>
        <p:spPr>
          <a:xfrm>
            <a:off x="1707966" y="858695"/>
            <a:ext cx="8841602" cy="331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  <a:spcAft>
                <a:spcPts val="1350"/>
              </a:spcAft>
              <a:buNone/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STM32CubeProgrammer: Flashing Tool</a:t>
            </a:r>
          </a:p>
        </p:txBody>
      </p:sp>
      <p:pic>
        <p:nvPicPr>
          <p:cNvPr id="15" name="صورة 14" descr="صورة تحتوي على نص, لقطة شاشة, برمجيات, أيقونة الحاسوب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5A665FA6-ABD8-4259-BA6A-8811FC3C9E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469" y="1190068"/>
            <a:ext cx="8280000" cy="5175000"/>
          </a:xfrm>
          <a:prstGeom prst="rect">
            <a:avLst/>
          </a:prstGeom>
        </p:spPr>
      </p:pic>
      <p:sp>
        <p:nvSpPr>
          <p:cNvPr id="20" name="مربع نص 19">
            <a:extLst>
              <a:ext uri="{FF2B5EF4-FFF2-40B4-BE49-F238E27FC236}">
                <a16:creationId xmlns:a16="http://schemas.microsoft.com/office/drawing/2014/main" id="{8487FAC1-51D1-C694-0A25-D964681B6F99}"/>
              </a:ext>
            </a:extLst>
          </p:cNvPr>
          <p:cNvSpPr txBox="1"/>
          <p:nvPr/>
        </p:nvSpPr>
        <p:spPr>
          <a:xfrm>
            <a:off x="-4701508" y="2491312"/>
            <a:ext cx="145694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br>
              <a:rPr lang="en-US" dirty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26247247"/>
      </p:ext>
    </p:extLst>
  </p:cSld>
  <p:clrMapOvr>
    <a:masterClrMapping/>
  </p:clrMapOvr>
  <p:transition spd="slow">
    <p:push dir="u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ADAB41-D411-F271-760C-83D4B012BA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>
            <a:extLst>
              <a:ext uri="{FF2B5EF4-FFF2-40B4-BE49-F238E27FC236}">
                <a16:creationId xmlns:a16="http://schemas.microsoft.com/office/drawing/2014/main" id="{9EB9CBD5-0ACF-CD70-023D-93BB273823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" t="9964" b="8181"/>
          <a:stretch>
            <a:fillRect/>
          </a:stretch>
        </p:blipFill>
        <p:spPr bwMode="auto">
          <a:xfrm>
            <a:off x="1650732" y="1021389"/>
            <a:ext cx="9000000" cy="56489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94" name="Group 3">
            <a:extLst>
              <a:ext uri="{FF2B5EF4-FFF2-40B4-BE49-F238E27FC236}">
                <a16:creationId xmlns:a16="http://schemas.microsoft.com/office/drawing/2014/main" id="{4D8BD8F8-F83F-B967-5916-F92B595550EF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5CA4016C-F695-BD06-5AC7-FEEADE9D24E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18495240-0EAD-389E-C48A-3665CB67185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4BF57BB2-92EF-8126-3523-E17BDDFB47F4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DDA01ADB-4131-020F-8829-418651773C5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42345179-DBDC-8174-FB61-D75BBFC5E90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598D8943-AFC9-6570-1883-CE04D18AC9AF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A522462F-D59F-1498-D022-DB8F3CCB4DC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BA216023-E9FF-C4DB-8CA9-38AF7C4229B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920B8DE3-2AFE-56E8-E222-455AAAACD4D6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B5AD3EB3-5DEB-B1E5-0992-18BD2A36C55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0E2C90B8-6F90-1753-E324-BCFC6AD8036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525E8141-0AD4-4585-7014-DBDFA253C43C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DBBA581D-E01C-E01D-8BEC-2465C78E8DE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5D3F4EC1-AD06-B267-C6D0-21068E31669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F22C03BC-4C8B-6AE7-B581-392230DB1C05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81BF5ACE-5154-465D-700B-9BB1B87539D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FE3DCDD6-325D-6B97-DBA7-7AC6967ACF3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83B71B17-2EB1-8F76-4EB3-44F344D1A0E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CE97A56A-2544-7082-2995-74EEB1450A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3DEC938C-6C9A-D412-332E-243D589AED41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820A3C76-F03B-77C1-D50D-396626D334C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2D53356D-1F83-7EA6-CFCA-E984EC6A802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EEEFFAF3-A051-BFF4-883E-E6FE042AEFC1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5F4445F2-AF01-8D8E-47D1-3F25293C102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CAA85B79-1602-0960-C321-72505515D08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E3E63DD6-AE88-70C4-E9F9-2ABF66581962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2DC6F8BD-038F-3EDB-B2C8-D5F69019C81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A8597E7A-4340-EC4D-6C30-B85E9BAC8A2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مستطيل 1">
            <a:extLst>
              <a:ext uri="{FF2B5EF4-FFF2-40B4-BE49-F238E27FC236}">
                <a16:creationId xmlns:a16="http://schemas.microsoft.com/office/drawing/2014/main" id="{A3EB1E1F-B15E-C03A-CB0F-B996CCE93381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Installing the code STM32 main processor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003039"/>
      </p:ext>
    </p:extLst>
  </p:cSld>
  <p:clrMapOvr>
    <a:masterClrMapping/>
  </p:clrMapOvr>
  <p:transition spd="slow">
    <p:push dir="u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65C1B9-82FF-17C9-546B-F5FAD3AD47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>
            <a:extLst>
              <a:ext uri="{FF2B5EF4-FFF2-40B4-BE49-F238E27FC236}">
                <a16:creationId xmlns:a16="http://schemas.microsoft.com/office/drawing/2014/main" id="{CD720CA4-1719-F1C7-6D1E-993D561D53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689" y="809539"/>
            <a:ext cx="7200000" cy="5400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4" name="Group 3">
            <a:extLst>
              <a:ext uri="{FF2B5EF4-FFF2-40B4-BE49-F238E27FC236}">
                <a16:creationId xmlns:a16="http://schemas.microsoft.com/office/drawing/2014/main" id="{D19F6A46-7040-D5A5-469E-02D2C17F9AAC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843AAE82-303D-B854-D42D-D792A28C7DE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61BC5AD8-D573-1483-C436-6F7AD4DE0E0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95B532CA-531F-9133-633D-E3A13B2CC92A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03342EF0-B19F-90B8-78E8-6476659E0C2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CD4EE68B-DE48-E677-DB2A-DE57B93EAD6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D6FAB470-A850-05B1-84DB-0AADCF2C243C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CFD7FE0F-6322-68A5-7936-9FB543EE3BA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45E08B85-75DD-C429-432E-F2735860130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47BB0415-29C1-547C-4BDC-7A64DF0656B0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C4D5C1BB-30C0-77CD-0550-859EEAC85D2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E36098A2-5AD4-B101-D5E0-1C665B738ED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A65A712A-FD8D-2C21-8C9B-0C680A01792F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2393C4BB-2EE8-DABF-7E1D-5698B3A7A3E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3B08B514-8A4E-A872-5880-4850873E1CD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E2F2AB21-B4F0-95A0-B1C9-9FC798049901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4C946D29-5654-5F6A-980A-EE09C107998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ACD683ED-3560-ABC8-91A5-1084E06FEB7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12C5D7F8-EE5A-BFC8-D388-15D879A5DD7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8252E070-5D34-45E9-4FD0-95955D14E2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5727B192-9CEC-1DA6-3BEE-35E10BD29A3C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CB4B3BFB-73EC-DED6-052E-989C4BDF9FD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1F8A1D9C-5FFD-CB79-47BA-4CAB2DB4141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7AA48E40-A7D5-DAAE-ED88-0AD336DE100B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E0161BFC-D5CB-A2C7-3905-A8DA5577C28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846F893B-483C-3822-A4B1-5FA64E6CB26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23A70E59-5F4C-1A69-AA65-91E56A65036A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924F5F53-0113-33CC-0E6D-711DFBD36CB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68EF4FEB-54D9-90EA-3632-B3118C4792D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10122769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8E04DB18-231B-C97D-40D0-06AC765B3B21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6716E48F-34ED-07B6-7E10-3CC232E3509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B4C26BE1-6450-9C62-7735-DD0FD727498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1FB8EEE3-CDC3-1EEC-F8D2-5397916BB90B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3D4285FE-7DEE-95D6-8E70-CB71C13D438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3379D07A-8C04-2DE7-FC0A-DE9934C1971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33BD2C63-0AB4-595D-EF3A-44E8BBB0A06F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EF453F6F-D936-39A7-6335-EB99582AAA9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786D1817-A7BA-FDE4-7595-5D7F5342F99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98A18794-E0A7-EAEA-616E-072DB2F84D2F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201AC24E-A574-B432-501A-F9BE31AECD2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254AF804-5B60-B6A8-1E33-612180B69D6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33426B24-DC6D-0BCE-81B1-D81686E14795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0613F4D7-C392-9292-0EF4-9265DDDB15E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126C2B8E-A167-4CB8-FA94-2C374DD1544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91B1773C-BAC7-B884-69AF-E693586F79C6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D8B8E991-DA01-E5B2-1310-247353E0565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416277D8-E5CC-442F-F9FB-F92DEFDA660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2D624A8B-7364-44F1-901F-5158D61279A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0DE0A86D-56B5-9452-8E77-8AE80E7C1A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245CBA5A-B810-7BB0-78B0-916BC593C57A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55D99936-8502-4156-70AB-63A459A4621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8178E9F5-6587-C52C-6B76-D3F1B24FF9E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8E67A7EF-ECDF-B259-64D4-19F087673653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92C1D4FC-118F-FF19-6C79-1D19BA6A624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A0E71F7C-AD90-3DE0-74EB-65E5501AC18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F40585D1-EDA3-AAED-F63A-87BC3CF609DF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6CD292D0-1E83-4ABA-0995-66895D26D38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42CC2F03-A467-C3EF-EA15-DE251D30A13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">
            <a:extLst>
              <a:ext uri="{FF2B5EF4-FFF2-40B4-BE49-F238E27FC236}">
                <a16:creationId xmlns:a16="http://schemas.microsoft.com/office/drawing/2014/main" id="{FF01C3E5-8A09-CDB0-047E-627FAD1E23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6941" y="1115025"/>
            <a:ext cx="9000000" cy="4837500"/>
          </a:xfrm>
          <a:prstGeom prst="rect">
            <a:avLst/>
          </a:prstGeom>
          <a:ln>
            <a:solidFill>
              <a:schemeClr val="bg1">
                <a:lumMod val="90000"/>
              </a:schemeClr>
            </a:solidFill>
          </a:ln>
        </p:spPr>
      </p:pic>
      <p:sp>
        <p:nvSpPr>
          <p:cNvPr id="16" name="مستطيل 15">
            <a:extLst>
              <a:ext uri="{FF2B5EF4-FFF2-40B4-BE49-F238E27FC236}">
                <a16:creationId xmlns:a16="http://schemas.microsoft.com/office/drawing/2014/main" id="{C98D36DC-7FBB-92B9-6A01-0D9CDB7CE25D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Closed Loop GTI with Current Control Circuit</a:t>
            </a:r>
            <a:endParaRPr lang="en-US" sz="28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92873"/>
      </p:ext>
    </p:extLst>
  </p:cSld>
  <p:clrMapOvr>
    <a:masterClrMapping/>
  </p:clrMapOvr>
  <p:transition spd="slow">
    <p:push dir="u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74C492-C049-A6AE-0B67-CF6616F355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FF435555-BE6B-288E-24CA-08B52DA90469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4CB6F811-8619-D100-F75A-DA9BD4FF0B5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BE5BE4EE-5415-DF99-A913-AD6046749B9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C873B1B9-3071-0D61-744F-42AE68384AC4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9268415B-F0BB-099F-55A7-EF2280E89B6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F780DFFE-D9EB-D90F-586E-DF8A32200A1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E9A6622E-0921-1071-6241-7AE5110F77FA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D05995DF-43D4-E744-D2F6-594780D0A47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E0CBB5EC-6FC5-7633-7DCF-FB4E8D87261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5D870531-3A52-76FA-9596-67475B701088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1386029C-288D-60E7-43F3-F8A2061BA4B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8D562B56-D876-6F9F-56E4-59EAA70793A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6B7B8744-FD2A-8FE5-C4B1-BB474AD5F709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539879BE-87BC-1C5C-342F-6025B4EE607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A0AB8E8A-8CA5-6D31-2B3F-E71820C096D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05AF187A-78CD-ED35-E776-778AC12EC3D3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315E89A0-F857-F385-F281-6F1FFA2EF7B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8D01E705-BF53-768C-D4CB-4725209EA46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9A018D09-5F01-E0EB-B4B9-7D5A0034819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1F7D4C7A-390F-D62F-9170-5E6D720B37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96067679-3CEF-6B65-9459-731260833227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7C2C41F4-6E23-D48F-157A-CE8E5BEE43F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917DCC0D-DCF6-3F8D-1936-9C0673D2B9E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E588C37A-6E59-523E-C24F-42D044BCD75F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A9C72E3A-AB6F-207C-4BD4-16485C51D66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D55C52A4-BD79-D7EE-D78A-21D60B53B36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7EF10A37-F5E7-FA1F-2CD7-38E7433FFDF2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D3378613-099C-A589-798F-BC4E0FD3B5C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7A3D07CB-9673-975C-94BE-35AEF78A519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مستطيل 1">
            <a:extLst>
              <a:ext uri="{FF2B5EF4-FFF2-40B4-BE49-F238E27FC236}">
                <a16:creationId xmlns:a16="http://schemas.microsoft.com/office/drawing/2014/main" id="{66C3CFCA-7A34-2AB2-2C0C-D66F99322052}"/>
              </a:ext>
            </a:extLst>
          </p:cNvPr>
          <p:cNvSpPr/>
          <p:nvPr/>
        </p:nvSpPr>
        <p:spPr>
          <a:xfrm>
            <a:off x="1775751" y="610032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Hardware</a:t>
            </a:r>
            <a:r>
              <a:rPr lang="ar-SA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Results</a:t>
            </a:r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FDB9072B-29AC-7ABF-C31A-8CC22AE6D314}"/>
              </a:ext>
            </a:extLst>
          </p:cNvPr>
          <p:cNvSpPr txBox="1"/>
          <p:nvPr/>
        </p:nvSpPr>
        <p:spPr>
          <a:xfrm>
            <a:off x="1742334" y="1973826"/>
            <a:ext cx="8707331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Low" rtl="0">
              <a:buFont typeface="Wingdings" panose="05000000000000000000" pitchFamily="2" charset="2"/>
              <a:buChar char="§"/>
            </a:pP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practical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part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involved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assembling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electronic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circuit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PCB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its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necessary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components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proper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complete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operation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been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completed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Low" rtl="0"/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Low" rtl="0">
              <a:buFont typeface="Wingdings" panose="05000000000000000000" pitchFamily="2" charset="2"/>
              <a:buChar char="§"/>
            </a:pP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circuit's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processor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responsible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processing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network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signals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been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programmed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controlling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inverter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enabling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connect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grid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solar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Low" rtl="0"/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Low" rtl="0">
              <a:buFont typeface="Wingdings" panose="05000000000000000000" pitchFamily="2" charset="2"/>
              <a:buChar char="§"/>
            </a:pP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waves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generated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main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processor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been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verified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measured</a:t>
            </a:r>
            <a:r>
              <a:rPr 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7109009"/>
      </p:ext>
    </p:extLst>
  </p:cSld>
  <p:clrMapOvr>
    <a:masterClrMapping/>
  </p:clrMapOvr>
  <p:transition spd="slow">
    <p:push dir="u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3D6BAD-147A-9A36-47FA-B412CF419C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F13CF6C5-1000-275A-8730-C6866EFA5827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92DB1A4B-277C-57C0-85F5-FA5CCBB99D8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F41EB74F-F22E-2EEE-443A-5249811DD3A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2DA83499-77B2-1186-8C91-104E0E693A95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49B9BE7D-661A-78B1-7E9F-474A17F8EC5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1F4680C5-8A04-DE68-A0FD-1EEAEC5AEE4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77D2209F-45A6-5453-5097-2A6E456545BC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9E0901D0-7499-A2E9-4FFF-923B4B95250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554032AD-BC44-2304-E963-FE7BA03F399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A17D4E69-9BE8-D4DA-0697-2AADAEE2DB8D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ED0A86F6-E592-BD58-1185-3DF422804C0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DF2331DD-0F27-2605-A58A-F1DCAE8B730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80A59CC4-DF46-90AF-9039-50B40A333208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7939F06E-F4E0-6831-3B67-7B90995A757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B6191454-AC04-009B-E38D-CF88754DEDA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82C54B2F-8574-5AE9-5428-06282D87344C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41FA24FC-2029-5173-6D33-3D3D7C5A650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E7781626-8796-95EE-D83E-4EC672797C9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CC8C219F-2E21-2CE6-D520-A885087E9AA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355DF307-D58E-5606-A8D2-9E3CAF6C76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F5A32F36-356C-1545-04C4-F2FAF28F1907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ACA0BEA8-BAF4-A91F-3F1E-0694F393045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CBA23E6D-8B84-698A-C5AC-93B95487C9A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623BAC6E-A3E5-9FF9-5964-DFA4D1CBC8BC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E6701AB2-8FA8-3DC0-B1CA-2568CF73ED2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94E16028-D9E2-6A41-C3EA-886869FC31C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9ABBA765-4647-5131-189B-C69F8C96B1C8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B3469E42-B019-EE2D-6563-05DB5263070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77A3CDCB-E93A-FDFA-6D6C-14CBEDA2EA9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مستطيل 1">
            <a:extLst>
              <a:ext uri="{FF2B5EF4-FFF2-40B4-BE49-F238E27FC236}">
                <a16:creationId xmlns:a16="http://schemas.microsoft.com/office/drawing/2014/main" id="{D6EDFA1A-8DD8-44B8-5F27-3C8BD9763C9A}"/>
              </a:ext>
            </a:extLst>
          </p:cNvPr>
          <p:cNvSpPr/>
          <p:nvPr/>
        </p:nvSpPr>
        <p:spPr>
          <a:xfrm>
            <a:off x="1675199" y="2963235"/>
            <a:ext cx="88416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6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Challenges</a:t>
            </a:r>
            <a:endParaRPr lang="en-US" sz="6500" b="1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305670"/>
      </p:ext>
    </p:extLst>
  </p:cSld>
  <p:clrMapOvr>
    <a:masterClrMapping/>
  </p:clrMapOvr>
  <p:transition spd="slow">
    <p:push dir="u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320AD1-B859-1F6C-CD85-623F2B3016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D8AC5000-9EF4-FD87-C9B9-DAE53AC69DB2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283CF079-CCAE-7591-663F-5FBC07C6172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AA967C51-B924-4B28-650D-264A4E195A4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95E84478-4508-6F7F-42DB-F5B5EFE07D5D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39487203-DDED-181D-6BAC-4CBCB07996E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409BC65D-B738-40A8-30BE-D952843535A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C92FF451-C105-3BCE-51CC-DAFFE10A126A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BE2E917B-FEF7-A1BA-3236-4D5B7C479E8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ED1E336A-5B45-B6C5-A22C-56ACB87CF88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E28035AF-BF56-05C3-06E5-3B7DCBD7EADB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34997505-6746-775D-3C2A-3D10FF54DD9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C55F2888-2BB2-8E9C-6202-F7C83CB8F1A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71AE078E-302C-7204-9419-75DA07024F28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2B881B98-5027-002B-10A2-CFB662381BB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B835F542-400A-EDDE-25A7-9D4B579E7D0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BC68908E-CB42-CC12-8E3E-8F0FE0F57F92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5D8F289C-298D-3017-4163-F5BE47A18AF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2DA1568B-721A-08D8-E84F-A8C2E0D4DED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FD0EB343-F0B7-8382-A437-DE9E83AE14C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263186A1-151D-DF27-401E-DBA6AAF050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0A3FF58A-84E8-2D6B-DC53-8EFF834268FD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CA663295-5474-8E75-889F-6249FCF49BF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E0D9EF01-7F62-9D33-3FED-F3DECC809F2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7E9C7358-8ED5-23AB-64B7-8634DDEC6CAF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E7F76FE7-FD11-A071-1F6D-832CE6A1AE7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94E65773-D25D-0811-7A9C-0F13F4DACF8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D29275AC-8F1F-0500-EADD-C9A2FCBDB1F7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8C5B6C30-408E-2C0B-24A5-22F1BB4FF8C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82C7EB2D-CD03-F214-D5D2-CF98CA01917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مستطيل 1">
            <a:extLst>
              <a:ext uri="{FF2B5EF4-FFF2-40B4-BE49-F238E27FC236}">
                <a16:creationId xmlns:a16="http://schemas.microsoft.com/office/drawing/2014/main" id="{9B6679CF-8EFD-11F7-9895-9057C2D929FD}"/>
              </a:ext>
            </a:extLst>
          </p:cNvPr>
          <p:cNvSpPr/>
          <p:nvPr/>
        </p:nvSpPr>
        <p:spPr>
          <a:xfrm>
            <a:off x="1738065" y="610032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Hardware Challenges</a:t>
            </a:r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6DE93115-8898-259F-B8D2-337607A837D3}"/>
              </a:ext>
            </a:extLst>
          </p:cNvPr>
          <p:cNvSpPr txBox="1"/>
          <p:nvPr/>
        </p:nvSpPr>
        <p:spPr>
          <a:xfrm>
            <a:off x="1742334" y="2000496"/>
            <a:ext cx="8707331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Low" rtl="0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Difficulty in procuring the necessary electronic components and requirements for the project from the local market, necessitating their importation.</a:t>
            </a:r>
          </a:p>
          <a:p>
            <a:pPr marL="285750" indent="-285750" algn="justLow" rtl="0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prices for electronic components, shipping costs, and customs duties.</a:t>
            </a:r>
          </a:p>
          <a:p>
            <a:pPr marL="285750" indent="-285750" algn="justLow" rtl="0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Customs clearance issues for some components, resulting in significant delays in their arrival, particularly for the PCB (Printed Circuit Board).</a:t>
            </a:r>
          </a:p>
          <a:p>
            <a:pPr marL="285750" indent="-285750" algn="justLow" rtl="0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small size of the electronic components and the difficulty of assembling them, requiring specialized equipment such as magnifying lenses and soldering tools.</a:t>
            </a:r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987066"/>
      </p:ext>
    </p:extLst>
  </p:cSld>
  <p:clrMapOvr>
    <a:masterClrMapping/>
  </p:clrMapOvr>
  <p:transition spd="slow">
    <p:push dir="u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DB2BFB-E0BC-51CA-8B00-2C3FB0DA43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CC47DFBE-F9B4-1CBF-FF75-0ACFD46554A0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356D665D-5FA9-F115-F61A-CFB0D1B6D7F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4CC41C29-7FA5-0126-5633-A4401642D46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0921E517-E2C6-EA83-14F5-9180F1B8A10A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868E0D75-42F0-92B8-F2A8-5CB4DC044E7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912F1363-78FC-08ED-68C3-EF66601C389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71D3C3AB-453C-6686-220B-26928EEEDAE9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99D84E3B-1D92-0456-7FF9-4EA87DFC8F3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1B6A09B6-C339-7B5E-F860-D0CF367C687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9D7FD50F-DF48-4289-DC87-E9E4489EFC8F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00B3821D-6DD1-7D0C-1FFE-6170B20AC8D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6517DD73-7875-0099-29F9-50C119DD2B7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E3EDB66F-8012-B933-74BF-502AA02E8085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DCD9B028-B004-C79B-93ED-D1A94B1DB02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2297F05F-553B-FC9F-7405-5F784600C37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886123F4-DEA0-097A-1CA9-1B41BB94703A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C73AB497-6363-AEE7-0E89-22C3C49313C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F574DDFB-0DF2-2C92-F80D-98438BBD4D8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0215969C-F589-6852-252E-AF308738809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64C9EF28-B52E-D81E-073A-7D2D97A029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525AF4DA-F07E-8292-CAA4-19BEEB64C279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864DA86E-E1BF-FCA4-2C33-5BD9199E69B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0BCEC8F3-F3A9-2173-3E7C-732DF920904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CA3F9C0C-933F-9FD2-DF19-0B0939717086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01EB2C27-E6CD-E1C2-9E74-BA0FEF973F9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511D95D4-4B56-1AAA-F0DC-7A9CC0BEF8A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1E775E17-1EEE-02E6-8E7D-EA24FFA3C6C1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EC9A38F4-4229-A29E-5536-3D14ABF15C7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90A8494E-505B-E800-A163-A436BCEB20B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مستطيل 1">
            <a:extLst>
              <a:ext uri="{FF2B5EF4-FFF2-40B4-BE49-F238E27FC236}">
                <a16:creationId xmlns:a16="http://schemas.microsoft.com/office/drawing/2014/main" id="{5BE6E1AC-51F7-6C17-09A5-F49FCD04D72B}"/>
              </a:ext>
            </a:extLst>
          </p:cNvPr>
          <p:cNvSpPr/>
          <p:nvPr/>
        </p:nvSpPr>
        <p:spPr>
          <a:xfrm>
            <a:off x="1827832" y="61583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 Challenges</a:t>
            </a:r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6D68D4B3-A8C9-C056-0515-504397508C13}"/>
              </a:ext>
            </a:extLst>
          </p:cNvPr>
          <p:cNvSpPr txBox="1"/>
          <p:nvPr/>
        </p:nvSpPr>
        <p:spPr>
          <a:xfrm>
            <a:off x="1742334" y="2000496"/>
            <a:ext cx="870733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Low" rtl="0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Lack of prior knowledge of simulation software.</a:t>
            </a:r>
          </a:p>
          <a:p>
            <a:pPr algn="justLow" rt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Low" rtl="0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Insufficient resources to resolve problems encountered during simulation and data acquisition.</a:t>
            </a:r>
          </a:p>
          <a:p>
            <a:pPr algn="justLow" rtl="0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Low" rtl="0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 limitations, such as the unavailability of all electronic components in its library, necessitating the use of different software or the creation of these components from scratch within the software.</a:t>
            </a:r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368433"/>
      </p:ext>
    </p:extLst>
  </p:cSld>
  <p:clrMapOvr>
    <a:masterClrMapping/>
  </p:clrMapOvr>
  <p:transition spd="slow">
    <p:push dir="u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A79F42-5FF6-FA2C-3439-31CB47CB24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ECA13303-6A67-B35F-4834-98B8B84E111D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07866CE1-B56E-E67D-8D35-3F92F81EA6D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10EA0238-B981-4AC2-EEEA-152B022BC7B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E4F30938-50C8-233C-7B7B-8674CC94FC04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B1723414-F669-C361-DE98-7E5B2D88DF4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BBC9DC06-DEDD-1E87-01BE-4D96CD72245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AD4E3A0B-1798-84BA-FC12-E8FABA762E5B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8F73B439-330C-BBD3-EB5A-A055218EAA7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F3F0050A-46EB-94CF-095D-797103E7DA2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58D3C441-9709-8F37-D974-C43EEC45A478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A24E8267-B4AF-4BF7-1B54-745872AECFE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59109736-913D-4295-E902-E2C77AB3C81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15DC3988-4D21-6349-0857-5BFED0BE0B82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A32E57B5-D041-E8AD-637F-0FA3DFC8F72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99846C8C-F34B-1C51-E56A-152EB9262F1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0CB0FF15-9982-5251-F5B6-036C8E86EFA1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CA1F9D94-4E64-982B-E3CF-5F024A44D1D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A31B4D59-C868-9832-6382-6F43F145549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D0A02232-F7CC-8A2D-B48A-5856F14E4A6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2237361B-EC52-2DA9-67C5-9D284D160B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CCCB21B0-D7BF-AB80-83E7-9C39E1018CBE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D2FDD59F-5E59-1D38-E555-1693F842C6C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5B7C945A-4E91-4170-80D0-3A7C1D85435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39BEC220-51BF-74CA-8DF5-A69E0D78B3FB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8A67439F-D2F3-0DE0-4554-90B54202AFD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2AD34B14-EA79-CB7C-243E-D8A482A3447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028C8565-E860-8EC1-B46D-A350CBC07A45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686DDB67-39A9-70E0-37AE-BE70B71BDF1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3CB94F4F-B2D0-C417-C7EF-F96EFAD8EA2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مستطيل 1">
            <a:extLst>
              <a:ext uri="{FF2B5EF4-FFF2-40B4-BE49-F238E27FC236}">
                <a16:creationId xmlns:a16="http://schemas.microsoft.com/office/drawing/2014/main" id="{CE11190E-0024-F243-6949-63092A06F8CF}"/>
              </a:ext>
            </a:extLst>
          </p:cNvPr>
          <p:cNvSpPr/>
          <p:nvPr/>
        </p:nvSpPr>
        <p:spPr>
          <a:xfrm>
            <a:off x="1675199" y="2963235"/>
            <a:ext cx="88416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6600" b="1" dirty="0">
                <a:solidFill>
                  <a:srgbClr val="EDB6F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Future Work</a:t>
            </a:r>
            <a:endParaRPr lang="en-US" sz="6500" b="1" dirty="0"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382969"/>
      </p:ext>
    </p:extLst>
  </p:cSld>
  <p:clrMapOvr>
    <a:masterClrMapping/>
  </p:clrMapOvr>
  <p:transition spd="slow">
    <p:push dir="u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DD74CC5-4704-8B78-8CA3-88D21542EE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صورة 14" descr="صورة تحتوي على نص, لقطة شاشة, الخط, المستند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838E95A4-A9E3-4BA7-6BFF-1C090F3E38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489" y="0"/>
            <a:ext cx="4572000" cy="6858000"/>
          </a:xfrm>
          <a:prstGeom prst="rect">
            <a:avLst/>
          </a:prstGeom>
        </p:spPr>
      </p:pic>
      <p:grpSp>
        <p:nvGrpSpPr>
          <p:cNvPr id="94" name="Group 3">
            <a:extLst>
              <a:ext uri="{FF2B5EF4-FFF2-40B4-BE49-F238E27FC236}">
                <a16:creationId xmlns:a16="http://schemas.microsoft.com/office/drawing/2014/main" id="{D57DC9ED-6603-2F7F-744B-FFC9F8B2E9ED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FD4AF92D-B106-56B2-8117-C5115F11721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01AE45C1-B258-F06B-E0A3-C115FFE3FBA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8A0C8BB3-1875-3A7B-8FB6-5965A8BB6F28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9ACB43C0-65C0-53B0-F604-D61B9FA25DF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1EC75611-60BC-CB7D-637C-BAD4750D32D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97B5219D-2A15-3508-6D89-EF035DBFC0EA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42544FFB-9EF8-99B0-8FE0-5DE5054AC52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35D7479A-8F07-69DF-8ED0-0415A92A437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B7366EBA-801C-DE6D-4A84-FCC4D99575E3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DD71183A-DF54-9A7A-ABBA-1919895B059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A2E1FC4D-CC43-AA9D-C8C0-41E98CE18B8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103C5E97-4AB5-5E8B-7E5C-2C195A130E22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7A0EB680-31F7-B119-A5DC-0049CAF6292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6410A317-17A6-70F7-40C0-C7A5A7FBA89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FC367740-59A9-EBD8-30DA-D1803ED990AE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1BF5FC58-FFC2-4D14-7921-A826CC08D66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714F77B3-0028-8B50-3643-53EFD35FFEE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AEBBC826-0C17-12E2-468E-D048C57A6ED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264D4AE8-6863-4A12-2458-11E6A552E0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B064710B-1DB9-F308-7986-D959670C2AFF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AAD42FCB-F064-47AF-DD82-AD68FDEF393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CACFA5C6-55F8-F65E-0FD9-9DE4B0B1779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1960AB5C-7E30-FBF6-EB45-EFC73A136BFD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5D960878-CB0F-BF94-7AFC-77132366399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8D59A91A-9221-C3C0-1841-6744405518D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A7167D08-C777-6416-EFFA-3A1606400029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0945274B-B272-04EC-F4B3-BC84705C05E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03F91531-7389-78BD-DC2B-D79B10B03C2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مستطيل 19">
            <a:extLst>
              <a:ext uri="{FF2B5EF4-FFF2-40B4-BE49-F238E27FC236}">
                <a16:creationId xmlns:a16="http://schemas.microsoft.com/office/drawing/2014/main" id="{AAF8FEAC-3CDD-18FB-2966-DC45488900BC}"/>
              </a:ext>
            </a:extLst>
          </p:cNvPr>
          <p:cNvSpPr/>
          <p:nvPr/>
        </p:nvSpPr>
        <p:spPr>
          <a:xfrm>
            <a:off x="863890" y="2817041"/>
            <a:ext cx="51601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800" b="1" dirty="0">
                <a:solidFill>
                  <a:srgbClr val="EDB6F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Future Work 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 Software</a:t>
            </a:r>
          </a:p>
          <a:p>
            <a:pPr algn="ctr" rtl="0"/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Grid Tied Inverter using Volt Var Controller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410979"/>
      </p:ext>
    </p:extLst>
  </p:cSld>
  <p:clrMapOvr>
    <a:masterClrMapping/>
  </p:clrMapOvr>
  <p:transition spd="slow">
    <p:push dir="u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صورة تحتوي على نص, خط يد, الخط, فن الخط&#10;&#10;قد يكون المحتوى الذي تم إنشاؤه بواسطة الذكاء الاصطناعي غير صحيح.">
            <a:extLst>
              <a:ext uri="{FF2B5EF4-FFF2-40B4-BE49-F238E27FC236}">
                <a16:creationId xmlns:a16="http://schemas.microsoft.com/office/drawing/2014/main" id="{483C1B7B-F006-6C10-2FAC-1677A983D4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89" b="19535"/>
          <a:stretch>
            <a:fillRect/>
          </a:stretch>
        </p:blipFill>
        <p:spPr>
          <a:xfrm>
            <a:off x="2949232" y="2435395"/>
            <a:ext cx="6480000" cy="1987209"/>
          </a:xfrm>
          <a:prstGeom prst="rect">
            <a:avLst/>
          </a:prstGeom>
        </p:spPr>
      </p:pic>
      <p:grpSp>
        <p:nvGrpSpPr>
          <p:cNvPr id="94" name="Group 3">
            <a:extLst>
              <a:ext uri="{FF2B5EF4-FFF2-40B4-BE49-F238E27FC236}">
                <a16:creationId xmlns:a16="http://schemas.microsoft.com/office/drawing/2014/main" id="{8E04DB18-231B-C97D-40D0-06AC765B3B21}"/>
              </a:ext>
            </a:extLst>
          </p:cNvPr>
          <p:cNvGrpSpPr/>
          <p:nvPr/>
        </p:nvGrpSpPr>
        <p:grpSpPr>
          <a:xfrm rot="10800000" flipV="1">
            <a:off x="10310651" y="4999819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6716E48F-34ED-07B6-7E10-3CC232E3509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285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B4C26BE1-6450-9C62-7735-DD0FD727498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136525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1FB8EEE3-CDC3-1EEC-F8D2-5397916BB90B}"/>
              </a:ext>
            </a:extLst>
          </p:cNvPr>
          <p:cNvGrpSpPr/>
          <p:nvPr/>
        </p:nvGrpSpPr>
        <p:grpSpPr>
          <a:xfrm rot="10800000" flipV="1">
            <a:off x="10059298" y="4748466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3D4285FE-7DEE-95D6-8E70-CB71C13D438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285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3379D07A-8C04-2DE7-FC0A-DE9934C1971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136525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8E67A7EF-ECDF-B259-64D4-19F087673653}"/>
              </a:ext>
            </a:extLst>
          </p:cNvPr>
          <p:cNvGrpSpPr/>
          <p:nvPr/>
        </p:nvGrpSpPr>
        <p:grpSpPr>
          <a:xfrm rot="10800000" flipV="1">
            <a:off x="9817848" y="4507016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92C1D4FC-118F-FF19-6C79-1D19BA6A624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285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A0E71F7C-AD90-3DE0-74EB-65E5501AC18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136525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F40585D1-EDA3-AAED-F63A-87BC3CF609DF}"/>
              </a:ext>
            </a:extLst>
          </p:cNvPr>
          <p:cNvGrpSpPr/>
          <p:nvPr/>
        </p:nvGrpSpPr>
        <p:grpSpPr>
          <a:xfrm rot="10800000" flipV="1">
            <a:off x="9582753" y="4271922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6CD292D0-1E83-4ABA-0995-66895D26D38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285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42CC2F03-A467-C3EF-EA15-DE251D30A13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136525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6" name="Group 13">
            <a:extLst>
              <a:ext uri="{FF2B5EF4-FFF2-40B4-BE49-F238E27FC236}">
                <a16:creationId xmlns:a16="http://schemas.microsoft.com/office/drawing/2014/main" id="{245CBA5A-B810-7BB0-78B0-916BC593C57A}"/>
              </a:ext>
            </a:extLst>
          </p:cNvPr>
          <p:cNvGrpSpPr/>
          <p:nvPr/>
        </p:nvGrpSpPr>
        <p:grpSpPr>
          <a:xfrm rot="10800000" flipV="1">
            <a:off x="9320048" y="4009218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55D99936-8502-4156-70AB-63A459A4621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285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8178E9F5-6587-C52C-6B76-D3F1B24FF9E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136525" cap="rnd">
              <a:solidFill>
                <a:schemeClr val="accent5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33BD2C63-0AB4-595D-EF3A-44E8BBB0A06F}"/>
              </a:ext>
            </a:extLst>
          </p:cNvPr>
          <p:cNvGrpSpPr/>
          <p:nvPr/>
        </p:nvGrpSpPr>
        <p:grpSpPr>
          <a:xfrm rot="10800000" flipV="1">
            <a:off x="9057343" y="3746514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EF453F6F-D936-39A7-6335-EB99582AAA9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285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786D1817-A7BA-FDE4-7595-5D7F5342F99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136525" cap="rnd">
              <a:solidFill>
                <a:schemeClr val="accent6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4" name="صورة 113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FF71E6F8-8B80-726A-77D6-40A3D8B85FA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01945" y="5391110"/>
            <a:ext cx="1137663" cy="1137663"/>
          </a:xfrm>
          <a:prstGeom prst="rect">
            <a:avLst/>
          </a:prstGeom>
        </p:spPr>
      </p:pic>
      <p:grpSp>
        <p:nvGrpSpPr>
          <p:cNvPr id="8" name="Group 3">
            <a:extLst>
              <a:ext uri="{FF2B5EF4-FFF2-40B4-BE49-F238E27FC236}">
                <a16:creationId xmlns:a16="http://schemas.microsoft.com/office/drawing/2014/main" id="{8B165425-DCF3-EA21-1E9F-930DB70610B2}"/>
              </a:ext>
            </a:extLst>
          </p:cNvPr>
          <p:cNvGrpSpPr/>
          <p:nvPr/>
        </p:nvGrpSpPr>
        <p:grpSpPr>
          <a:xfrm rot="5400000" flipH="1">
            <a:off x="5694256" y="978563"/>
            <a:ext cx="792000" cy="792000"/>
            <a:chOff x="4682671" y="1787073"/>
            <a:chExt cx="3102430" cy="3102426"/>
          </a:xfrm>
        </p:grpSpPr>
        <p:sp>
          <p:nvSpPr>
            <p:cNvPr id="9" name="Oval 2">
              <a:extLst>
                <a:ext uri="{FF2B5EF4-FFF2-40B4-BE49-F238E27FC236}">
                  <a16:creationId xmlns:a16="http://schemas.microsoft.com/office/drawing/2014/main" id="{F3552F3E-1AE9-2791-2674-4417AF13A02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Arc 1">
              <a:extLst>
                <a:ext uri="{FF2B5EF4-FFF2-40B4-BE49-F238E27FC236}">
                  <a16:creationId xmlns:a16="http://schemas.microsoft.com/office/drawing/2014/main" id="{ACBAF07F-2327-250F-1D83-0E1B4654373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7">
            <a:extLst>
              <a:ext uri="{FF2B5EF4-FFF2-40B4-BE49-F238E27FC236}">
                <a16:creationId xmlns:a16="http://schemas.microsoft.com/office/drawing/2014/main" id="{54B978DD-6189-19CB-30D1-F9C11EF0F4F2}"/>
              </a:ext>
            </a:extLst>
          </p:cNvPr>
          <p:cNvGrpSpPr/>
          <p:nvPr/>
        </p:nvGrpSpPr>
        <p:grpSpPr>
          <a:xfrm rot="5400000" flipH="1">
            <a:off x="5550257" y="834565"/>
            <a:ext cx="1080000" cy="1080000"/>
            <a:chOff x="4682671" y="1787073"/>
            <a:chExt cx="3102430" cy="3102426"/>
          </a:xfrm>
        </p:grpSpPr>
        <p:sp>
          <p:nvSpPr>
            <p:cNvPr id="12" name="Oval 8">
              <a:extLst>
                <a:ext uri="{FF2B5EF4-FFF2-40B4-BE49-F238E27FC236}">
                  <a16:creationId xmlns:a16="http://schemas.microsoft.com/office/drawing/2014/main" id="{A512F309-D33E-79E3-7D8D-5C544D6EA2C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c 9">
              <a:extLst>
                <a:ext uri="{FF2B5EF4-FFF2-40B4-BE49-F238E27FC236}">
                  <a16:creationId xmlns:a16="http://schemas.microsoft.com/office/drawing/2014/main" id="{C0C53C06-7ABF-8C10-0A2A-D188F8A21B8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0">
            <a:extLst>
              <a:ext uri="{FF2B5EF4-FFF2-40B4-BE49-F238E27FC236}">
                <a16:creationId xmlns:a16="http://schemas.microsoft.com/office/drawing/2014/main" id="{FA850037-89C0-964B-808D-8EBA3E0771B0}"/>
              </a:ext>
            </a:extLst>
          </p:cNvPr>
          <p:cNvGrpSpPr/>
          <p:nvPr/>
        </p:nvGrpSpPr>
        <p:grpSpPr>
          <a:xfrm rot="5400000" flipH="1">
            <a:off x="5406256" y="690564"/>
            <a:ext cx="1368000" cy="1368000"/>
            <a:chOff x="4682671" y="1787073"/>
            <a:chExt cx="3102430" cy="3102426"/>
          </a:xfrm>
        </p:grpSpPr>
        <p:sp>
          <p:nvSpPr>
            <p:cNvPr id="15" name="Oval 11">
              <a:extLst>
                <a:ext uri="{FF2B5EF4-FFF2-40B4-BE49-F238E27FC236}">
                  <a16:creationId xmlns:a16="http://schemas.microsoft.com/office/drawing/2014/main" id="{237C19BE-F004-74DC-410F-4915225C62C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Arc 12">
              <a:extLst>
                <a:ext uri="{FF2B5EF4-FFF2-40B4-BE49-F238E27FC236}">
                  <a16:creationId xmlns:a16="http://schemas.microsoft.com/office/drawing/2014/main" id="{D24C6903-1058-2DCC-93BF-A877916473A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صورة 16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03A75AEA-BBA8-7D3D-6AA5-38424FFCE21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337" y="1641974"/>
            <a:ext cx="360000" cy="360000"/>
          </a:xfrm>
          <a:prstGeom prst="rect">
            <a:avLst/>
          </a:prstGeom>
        </p:spPr>
      </p:pic>
      <p:pic>
        <p:nvPicPr>
          <p:cNvPr id="18" name="صورة 17">
            <a:extLst>
              <a:ext uri="{FF2B5EF4-FFF2-40B4-BE49-F238E27FC236}">
                <a16:creationId xmlns:a16="http://schemas.microsoft.com/office/drawing/2014/main" id="{BCD0D506-9FAE-7DFC-3C14-076C49CD1F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892" y="1016545"/>
            <a:ext cx="724216" cy="720000"/>
          </a:xfrm>
          <a:prstGeom prst="rect">
            <a:avLst/>
          </a:prstGeom>
        </p:spPr>
      </p:pic>
      <p:pic>
        <p:nvPicPr>
          <p:cNvPr id="22" name="صورة 21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52E4ECE6-7739-8ADD-69ED-4758C5D9A7F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232" y="2931416"/>
            <a:ext cx="360000" cy="360000"/>
          </a:xfrm>
          <a:prstGeom prst="rect">
            <a:avLst/>
          </a:prstGeom>
        </p:spPr>
      </p:pic>
      <p:pic>
        <p:nvPicPr>
          <p:cNvPr id="23" name="صورة 2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FBC1F7FD-9B2B-D7BA-A120-19909452079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95055" y="2931416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93154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5F5AC27-5D3C-A92F-E022-DAFF8DA4BE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EC7002D-201B-E420-A428-9FC1CBE76F9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459" t="9633" r="20743" b="3986"/>
          <a:stretch>
            <a:fillRect/>
          </a:stretch>
        </p:blipFill>
        <p:spPr>
          <a:xfrm>
            <a:off x="6137027" y="871642"/>
            <a:ext cx="5201927" cy="4178713"/>
          </a:xfrm>
          <a:prstGeom prst="rect">
            <a:avLst/>
          </a:prstGeom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C9227F35-FB86-4AC8-BF13-0CCF7AB7F0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010" t="8489" r="20735" b="3482"/>
          <a:stretch>
            <a:fillRect/>
          </a:stretch>
        </p:blipFill>
        <p:spPr>
          <a:xfrm>
            <a:off x="995127" y="1739771"/>
            <a:ext cx="5153025" cy="4258466"/>
          </a:xfrm>
          <a:prstGeom prst="rect">
            <a:avLst/>
          </a:prstGeom>
        </p:spPr>
      </p:pic>
      <p:grpSp>
        <p:nvGrpSpPr>
          <p:cNvPr id="94" name="Group 3">
            <a:extLst>
              <a:ext uri="{FF2B5EF4-FFF2-40B4-BE49-F238E27FC236}">
                <a16:creationId xmlns:a16="http://schemas.microsoft.com/office/drawing/2014/main" id="{6E07739F-B87E-D220-6E16-265F653BECD4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B68C5277-E4FB-BDC1-6D64-B1653ADE677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7AC245F6-F9F7-2B37-59A3-1AED5AC0761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3C2CF551-C23F-6CD1-0A1C-9B40AB72F3C1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6AC316E2-1BA0-2156-872D-38C2CA8FEB0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5BF51BCA-30E1-5ECC-5357-EED016F7F476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E08BE514-D42D-F1D0-E68D-0405D069013D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B99DD11F-E7A4-B57E-DA71-B61A6FF7360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C30A7220-E3B1-2EAA-0D1B-421A055DFC69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ABDA929A-00D6-C4A8-3375-37896EDE4707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1B31DDDD-3771-9379-3985-AB6711026E3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841791AB-5A2E-2697-D982-1B72FA0E614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803BD311-5986-2A9B-2801-A30A771B50EE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7EFE18D2-8AFE-8F4F-A22B-42E6CC8AFD6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B632EEED-3C1E-76BD-435E-7D49357A828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296FFF5B-5B27-B164-D6E9-6A02F2306035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AF12524D-355F-4655-EE45-B9097F155A0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8A8BB646-245A-B433-C76E-AF40ECCECDA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282EE155-1D2B-10DA-8DB0-7C9BA2397B4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3B9E2840-812B-D431-31BF-ACD4E44F78C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5FCE1CDB-4455-B9E7-11B6-608E7B136719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D0DF8157-F772-D41D-8F71-87C7C94156C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E55F4C64-82A0-4AA5-4C61-5AC352D4F11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19E06DD8-8B4F-0337-9226-96DB6D61000F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93F9B218-8DF1-119E-46FF-24AC74BBB12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16765AE7-F728-4975-877C-26759018652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2C8CBFC2-3D03-EC57-1BE3-74A7C10B8D3B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7D2C0C68-5E41-08F0-280E-0F84360F7AF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B3DC40E8-EC41-4D52-02AB-4C6AB38FF18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مستطيل 14">
            <a:extLst>
              <a:ext uri="{FF2B5EF4-FFF2-40B4-BE49-F238E27FC236}">
                <a16:creationId xmlns:a16="http://schemas.microsoft.com/office/drawing/2014/main" id="{6B741325-A6F7-BD00-F06F-7C10B488D0EE}"/>
              </a:ext>
            </a:extLst>
          </p:cNvPr>
          <p:cNvSpPr/>
          <p:nvPr/>
        </p:nvSpPr>
        <p:spPr>
          <a:xfrm>
            <a:off x="6826959" y="5050355"/>
            <a:ext cx="45119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 rtl="0">
              <a:spcAft>
                <a:spcPts val="800"/>
              </a:spcAft>
            </a:pPr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Grid Voltage = 230V RMS</a:t>
            </a:r>
            <a:endParaRPr lang="en-US" sz="28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مستطيل 15">
            <a:extLst>
              <a:ext uri="{FF2B5EF4-FFF2-40B4-BE49-F238E27FC236}">
                <a16:creationId xmlns:a16="http://schemas.microsoft.com/office/drawing/2014/main" id="{B9E0057F-2319-984E-4E3A-251EC782E414}"/>
              </a:ext>
            </a:extLst>
          </p:cNvPr>
          <p:cNvSpPr/>
          <p:nvPr/>
        </p:nvSpPr>
        <p:spPr>
          <a:xfrm>
            <a:off x="1579669" y="5920754"/>
            <a:ext cx="45119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 rtl="0">
              <a:spcAft>
                <a:spcPts val="800"/>
              </a:spcAft>
            </a:pPr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Grid Voltage = 245V RMS</a:t>
            </a:r>
            <a:endParaRPr lang="en-US" sz="28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861881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37B6B7-C97F-49CC-6313-0BFD4C8472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FC21E65F-FC67-50C8-AD2B-D32703BAD71E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17F67315-117C-084F-D580-76E637920E1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93556176-7459-3929-17D1-92F7720CFCFE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E25A129B-BE69-0008-809C-2923AE806C98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7AB47C79-DFA8-4DE1-DB69-EE4F23079F4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E246E110-03EC-AAC1-268A-B1E03C943B0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5167C80C-22CC-B9B7-0E0B-8D9D85767B30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BAE8FAD5-098B-46E5-A6A1-48B27F6B92B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A4B22BE2-1495-07B6-27BD-7FA08CA53EB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941312D0-8AEF-295B-E710-3E87A498C863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B651C26D-0F03-EE84-1F92-F2F2715F11D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FE0B958D-F2E8-8D07-B085-75505C12D52F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DDE8400C-4952-EAB6-2922-AFEFB334386D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94656589-4E16-1A3E-98DB-580F2F96938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90C89B29-7A35-748F-EDAE-B86C3457199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7516C80A-58B3-9AC2-4434-5D407A92882D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39D54EE3-332E-9A14-089C-7E1B331F015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D01510D6-FF75-5813-00D5-897BE4F4298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26770BD4-C50D-63E2-D9C8-F8471F3733A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CFC09F28-4DAA-11CE-0180-4A4E3BDAE2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A0105758-33A4-4B16-A38D-B72A12930BB3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B369552F-DF8A-D39F-58B6-D17FB7F0C8BB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50B6E68C-6009-4354-1409-0E62E6E34A4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CB096820-4670-9523-CCC5-F581375F08DD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C4A07F44-6D1B-6D07-5325-CB8F1F7D622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B2B17994-DB59-C913-7C28-D7447D25C69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9C21A713-AED9-12A4-B44A-24117E6C3968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AB395F18-5B04-DF55-97FE-C7D40D142A5A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534C7908-FC14-244B-5A20-C5337DCDA4FC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90AF4980-357E-C3AA-2267-DC583F854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9669" y="1139054"/>
            <a:ext cx="9000000" cy="4837500"/>
          </a:xfrm>
          <a:prstGeom prst="rect">
            <a:avLst/>
          </a:prstGeom>
          <a:ln>
            <a:solidFill>
              <a:schemeClr val="bg1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531538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9577F5-660A-8F80-8024-33AA8F8250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3">
            <a:extLst>
              <a:ext uri="{FF2B5EF4-FFF2-40B4-BE49-F238E27FC236}">
                <a16:creationId xmlns:a16="http://schemas.microsoft.com/office/drawing/2014/main" id="{72135770-1760-4859-09D3-57DFFA314E00}"/>
              </a:ext>
            </a:extLst>
          </p:cNvPr>
          <p:cNvGrpSpPr/>
          <p:nvPr/>
        </p:nvGrpSpPr>
        <p:grpSpPr>
          <a:xfrm rot="10800000" flipH="1" flipV="1">
            <a:off x="11613579" y="4077988"/>
            <a:ext cx="1920252" cy="1920249"/>
            <a:chOff x="4682671" y="1787073"/>
            <a:chExt cx="3102430" cy="3102426"/>
          </a:xfrm>
        </p:grpSpPr>
        <p:sp>
          <p:nvSpPr>
            <p:cNvPr id="95" name="Oval 2">
              <a:extLst>
                <a:ext uri="{FF2B5EF4-FFF2-40B4-BE49-F238E27FC236}">
                  <a16:creationId xmlns:a16="http://schemas.microsoft.com/office/drawing/2014/main" id="{5B28E173-4FE8-6E39-F418-3F3ABE729F8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rc 1">
              <a:extLst>
                <a:ext uri="{FF2B5EF4-FFF2-40B4-BE49-F238E27FC236}">
                  <a16:creationId xmlns:a16="http://schemas.microsoft.com/office/drawing/2014/main" id="{E68E346E-1E8E-3978-DE5D-36AF14094607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4">
            <a:extLst>
              <a:ext uri="{FF2B5EF4-FFF2-40B4-BE49-F238E27FC236}">
                <a16:creationId xmlns:a16="http://schemas.microsoft.com/office/drawing/2014/main" id="{D331291D-310A-E8FA-37D0-43A2A1C4D16C}"/>
              </a:ext>
            </a:extLst>
          </p:cNvPr>
          <p:cNvGrpSpPr/>
          <p:nvPr/>
        </p:nvGrpSpPr>
        <p:grpSpPr>
          <a:xfrm rot="10800000" flipH="1" flipV="1">
            <a:off x="11978851" y="2513415"/>
            <a:ext cx="2422958" cy="2422954"/>
            <a:chOff x="4682671" y="1787073"/>
            <a:chExt cx="3102430" cy="3102426"/>
          </a:xfrm>
        </p:grpSpPr>
        <p:sp>
          <p:nvSpPr>
            <p:cNvPr id="98" name="Oval 5">
              <a:extLst>
                <a:ext uri="{FF2B5EF4-FFF2-40B4-BE49-F238E27FC236}">
                  <a16:creationId xmlns:a16="http://schemas.microsoft.com/office/drawing/2014/main" id="{74A6C37C-37B9-7E95-07C2-69FC930AFB18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rc 6">
              <a:extLst>
                <a:ext uri="{FF2B5EF4-FFF2-40B4-BE49-F238E27FC236}">
                  <a16:creationId xmlns:a16="http://schemas.microsoft.com/office/drawing/2014/main" id="{969AFC19-41A8-60F8-FA23-96A997E8B9F0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4712027"/>
                <a:gd name="adj2" fmla="val 0"/>
              </a:avLst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6">
            <a:extLst>
              <a:ext uri="{FF2B5EF4-FFF2-40B4-BE49-F238E27FC236}">
                <a16:creationId xmlns:a16="http://schemas.microsoft.com/office/drawing/2014/main" id="{5ED221C3-279B-C8A3-6774-E85F5F53D1C8}"/>
              </a:ext>
            </a:extLst>
          </p:cNvPr>
          <p:cNvGrpSpPr/>
          <p:nvPr/>
        </p:nvGrpSpPr>
        <p:grpSpPr>
          <a:xfrm rot="10800000" flipH="1" flipV="1">
            <a:off x="-3299991" y="3509539"/>
            <a:ext cx="4426868" cy="4426858"/>
            <a:chOff x="4682671" y="1787073"/>
            <a:chExt cx="3102430" cy="3102426"/>
          </a:xfrm>
        </p:grpSpPr>
        <p:sp>
          <p:nvSpPr>
            <p:cNvPr id="110" name="Oval 17">
              <a:extLst>
                <a:ext uri="{FF2B5EF4-FFF2-40B4-BE49-F238E27FC236}">
                  <a16:creationId xmlns:a16="http://schemas.microsoft.com/office/drawing/2014/main" id="{6FB2ABA1-1FE6-A41E-6D99-24FBB43B17A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Arc 18">
              <a:extLst>
                <a:ext uri="{FF2B5EF4-FFF2-40B4-BE49-F238E27FC236}">
                  <a16:creationId xmlns:a16="http://schemas.microsoft.com/office/drawing/2014/main" id="{106CD0B8-9D02-0940-A937-158F79C3B223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8394362"/>
                <a:gd name="adj2" fmla="val 0"/>
              </a:avLst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3">
            <a:extLst>
              <a:ext uri="{FF2B5EF4-FFF2-40B4-BE49-F238E27FC236}">
                <a16:creationId xmlns:a16="http://schemas.microsoft.com/office/drawing/2014/main" id="{2F58F2A9-E524-6BEE-1918-9A496E873494}"/>
              </a:ext>
            </a:extLst>
          </p:cNvPr>
          <p:cNvGrpSpPr/>
          <p:nvPr/>
        </p:nvGrpSpPr>
        <p:grpSpPr>
          <a:xfrm rot="5400000" flipH="1">
            <a:off x="499669" y="475643"/>
            <a:ext cx="792000" cy="792000"/>
            <a:chOff x="4682671" y="1787073"/>
            <a:chExt cx="3102430" cy="3102426"/>
          </a:xfrm>
        </p:grpSpPr>
        <p:sp>
          <p:nvSpPr>
            <p:cNvPr id="4" name="Oval 2">
              <a:extLst>
                <a:ext uri="{FF2B5EF4-FFF2-40B4-BE49-F238E27FC236}">
                  <a16:creationId xmlns:a16="http://schemas.microsoft.com/office/drawing/2014/main" id="{F9EE7871-291D-CDAF-6400-DC2F6280DF71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1">
              <a:extLst>
                <a:ext uri="{FF2B5EF4-FFF2-40B4-BE49-F238E27FC236}">
                  <a16:creationId xmlns:a16="http://schemas.microsoft.com/office/drawing/2014/main" id="{C26E23F6-A6D3-E885-9B34-91105B97A12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741073"/>
                <a:gd name="adj2" fmla="val 0"/>
              </a:avLst>
            </a:prstGeom>
            <a:ln w="762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E3791A4F-863B-CD33-4D79-FD39B9992956}"/>
              </a:ext>
            </a:extLst>
          </p:cNvPr>
          <p:cNvGrpSpPr/>
          <p:nvPr/>
        </p:nvGrpSpPr>
        <p:grpSpPr>
          <a:xfrm rot="5400000" flipH="1">
            <a:off x="355670" y="331645"/>
            <a:ext cx="1080000" cy="1080000"/>
            <a:chOff x="4682671" y="1787073"/>
            <a:chExt cx="3102430" cy="3102426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64A577DA-9987-EBF6-3890-64A60E6C478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9">
              <a:extLst>
                <a:ext uri="{FF2B5EF4-FFF2-40B4-BE49-F238E27FC236}">
                  <a16:creationId xmlns:a16="http://schemas.microsoft.com/office/drawing/2014/main" id="{436FFD27-F90A-7FD0-5C6D-77B9EDA0981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76200" cap="rnd">
              <a:solidFill>
                <a:schemeClr val="accent3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265BAFCE-D926-FB68-9933-80A452BDA98E}"/>
              </a:ext>
            </a:extLst>
          </p:cNvPr>
          <p:cNvGrpSpPr/>
          <p:nvPr/>
        </p:nvGrpSpPr>
        <p:grpSpPr>
          <a:xfrm rot="5400000" flipH="1">
            <a:off x="211669" y="187644"/>
            <a:ext cx="1368000" cy="1368000"/>
            <a:chOff x="4682671" y="1787073"/>
            <a:chExt cx="3102430" cy="3102426"/>
          </a:xfrm>
        </p:grpSpPr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B944927D-1B4C-7DB5-E203-0E469E2CA58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ln w="7620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2">
              <a:extLst>
                <a:ext uri="{FF2B5EF4-FFF2-40B4-BE49-F238E27FC236}">
                  <a16:creationId xmlns:a16="http://schemas.microsoft.com/office/drawing/2014/main" id="{3CEA6ADA-A7EC-F244-03B0-12AE42051C3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762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صورة 12" descr="صورة تحتوي على التلون, الإبداع&#10;&#10;تم إنشاء الوصف تلقائياً">
            <a:extLst>
              <a:ext uri="{FF2B5EF4-FFF2-40B4-BE49-F238E27FC236}">
                <a16:creationId xmlns:a16="http://schemas.microsoft.com/office/drawing/2014/main" id="{79F171A4-E308-7455-8DFF-8776E8D0544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50" y="1139054"/>
            <a:ext cx="360000" cy="360000"/>
          </a:xfrm>
          <a:prstGeom prst="rect">
            <a:avLst/>
          </a:prstGeom>
        </p:spPr>
      </p:pic>
      <p:pic>
        <p:nvPicPr>
          <p:cNvPr id="14" name="صورة 13">
            <a:extLst>
              <a:ext uri="{FF2B5EF4-FFF2-40B4-BE49-F238E27FC236}">
                <a16:creationId xmlns:a16="http://schemas.microsoft.com/office/drawing/2014/main" id="{423E8179-7C0F-49FC-8A56-2DAECFE213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5" y="513625"/>
            <a:ext cx="724216" cy="720000"/>
          </a:xfrm>
          <a:prstGeom prst="rect">
            <a:avLst/>
          </a:prstGeom>
        </p:spPr>
      </p:pic>
      <p:grpSp>
        <p:nvGrpSpPr>
          <p:cNvPr id="106" name="Group 13">
            <a:extLst>
              <a:ext uri="{FF2B5EF4-FFF2-40B4-BE49-F238E27FC236}">
                <a16:creationId xmlns:a16="http://schemas.microsoft.com/office/drawing/2014/main" id="{12CA6604-E8E9-3679-0559-D6AC39FDB260}"/>
              </a:ext>
            </a:extLst>
          </p:cNvPr>
          <p:cNvGrpSpPr/>
          <p:nvPr/>
        </p:nvGrpSpPr>
        <p:grpSpPr>
          <a:xfrm rot="10800000" flipH="1" flipV="1">
            <a:off x="-786979" y="6670357"/>
            <a:ext cx="3901458" cy="3901450"/>
            <a:chOff x="4682671" y="1787073"/>
            <a:chExt cx="3102430" cy="3102426"/>
          </a:xfrm>
        </p:grpSpPr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1987EAA1-2A38-45BD-F454-79DDCBCAEFED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Arc 15">
              <a:extLst>
                <a:ext uri="{FF2B5EF4-FFF2-40B4-BE49-F238E27FC236}">
                  <a16:creationId xmlns:a16="http://schemas.microsoft.com/office/drawing/2014/main" id="{2F23F7E6-837B-8C81-DEF6-A9FC977DED84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6469273"/>
                <a:gd name="adj2" fmla="val 0"/>
              </a:avLst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7">
            <a:extLst>
              <a:ext uri="{FF2B5EF4-FFF2-40B4-BE49-F238E27FC236}">
                <a16:creationId xmlns:a16="http://schemas.microsoft.com/office/drawing/2014/main" id="{D85C7EC4-E7DE-729C-B1A0-7AA3BE1E77A1}"/>
              </a:ext>
            </a:extLst>
          </p:cNvPr>
          <p:cNvGrpSpPr/>
          <p:nvPr/>
        </p:nvGrpSpPr>
        <p:grpSpPr>
          <a:xfrm rot="10800000" flipH="1" flipV="1">
            <a:off x="9197803" y="6424008"/>
            <a:ext cx="2905858" cy="2905853"/>
            <a:chOff x="4682671" y="1787073"/>
            <a:chExt cx="3102430" cy="3102426"/>
          </a:xfrm>
        </p:grpSpPr>
        <p:sp>
          <p:nvSpPr>
            <p:cNvPr id="101" name="Oval 8">
              <a:extLst>
                <a:ext uri="{FF2B5EF4-FFF2-40B4-BE49-F238E27FC236}">
                  <a16:creationId xmlns:a16="http://schemas.microsoft.com/office/drawing/2014/main" id="{BF62845F-0827-6CD9-3737-CE7556DAD432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rc 9">
              <a:extLst>
                <a:ext uri="{FF2B5EF4-FFF2-40B4-BE49-F238E27FC236}">
                  <a16:creationId xmlns:a16="http://schemas.microsoft.com/office/drawing/2014/main" id="{1C8DE39D-DF67-0E91-56A1-D8DE06C0483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3622571"/>
                <a:gd name="adj2" fmla="val 0"/>
              </a:avLst>
            </a:prstGeom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">
            <a:extLst>
              <a:ext uri="{FF2B5EF4-FFF2-40B4-BE49-F238E27FC236}">
                <a16:creationId xmlns:a16="http://schemas.microsoft.com/office/drawing/2014/main" id="{7F7565FF-EFCB-F03B-E8A9-419F133CF8C1}"/>
              </a:ext>
            </a:extLst>
          </p:cNvPr>
          <p:cNvGrpSpPr/>
          <p:nvPr/>
        </p:nvGrpSpPr>
        <p:grpSpPr>
          <a:xfrm rot="10800000" flipH="1" flipV="1">
            <a:off x="10579667" y="4812921"/>
            <a:ext cx="3376049" cy="3376042"/>
            <a:chOff x="4682671" y="1787073"/>
            <a:chExt cx="3102430" cy="3102426"/>
          </a:xfrm>
        </p:grpSpPr>
        <p:sp>
          <p:nvSpPr>
            <p:cNvPr id="104" name="Oval 11">
              <a:extLst>
                <a:ext uri="{FF2B5EF4-FFF2-40B4-BE49-F238E27FC236}">
                  <a16:creationId xmlns:a16="http://schemas.microsoft.com/office/drawing/2014/main" id="{574BC94D-9375-5FDA-BCD3-BC6F4EE56A4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ellipse">
              <a:avLst/>
            </a:prstGeom>
            <a:noFill/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Arc 12">
              <a:extLst>
                <a:ext uri="{FF2B5EF4-FFF2-40B4-BE49-F238E27FC236}">
                  <a16:creationId xmlns:a16="http://schemas.microsoft.com/office/drawing/2014/main" id="{42852786-396B-167F-62F8-299AD9D35675}"/>
                </a:ext>
              </a:extLst>
            </p:cNvPr>
            <p:cNvSpPr/>
            <p:nvPr/>
          </p:nvSpPr>
          <p:spPr>
            <a:xfrm rot="10800000">
              <a:off x="4682671" y="1787073"/>
              <a:ext cx="3102430" cy="3102426"/>
            </a:xfrm>
            <a:prstGeom prst="arc">
              <a:avLst>
                <a:gd name="adj1" fmla="val 7785756"/>
                <a:gd name="adj2" fmla="val 0"/>
              </a:avLst>
            </a:prstGeom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89B63B66-06ED-5137-562C-343F7FDFC5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6000" y="1209392"/>
            <a:ext cx="9360000" cy="5031000"/>
          </a:xfrm>
          <a:prstGeom prst="rect">
            <a:avLst/>
          </a:prstGeom>
          <a:ln>
            <a:solidFill>
              <a:schemeClr val="bg1">
                <a:lumMod val="90000"/>
              </a:schemeClr>
            </a:solidFill>
          </a:ln>
        </p:spPr>
      </p:pic>
      <p:sp>
        <p:nvSpPr>
          <p:cNvPr id="5" name="مستطيل 4">
            <a:extLst>
              <a:ext uri="{FF2B5EF4-FFF2-40B4-BE49-F238E27FC236}">
                <a16:creationId xmlns:a16="http://schemas.microsoft.com/office/drawing/2014/main" id="{AD0DA1D3-747E-90B7-A223-694E4D8B9279}"/>
              </a:ext>
            </a:extLst>
          </p:cNvPr>
          <p:cNvSpPr/>
          <p:nvPr/>
        </p:nvSpPr>
        <p:spPr>
          <a:xfrm>
            <a:off x="1707966" y="331644"/>
            <a:ext cx="8841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0325" algn="ctr">
              <a:spcAft>
                <a:spcPts val="800"/>
              </a:spcAft>
            </a:pPr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Closed Loop GTI with Current Control Circuit</a:t>
            </a:r>
            <a:endParaRPr lang="en-US" sz="28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94CDA3DD-C0AD-1BFB-7A38-508E83F671B3}"/>
              </a:ext>
            </a:extLst>
          </p:cNvPr>
          <p:cNvSpPr txBox="1"/>
          <p:nvPr/>
        </p:nvSpPr>
        <p:spPr>
          <a:xfrm>
            <a:off x="6497408" y="6211669"/>
            <a:ext cx="2636491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B050"/>
                </a:solidFill>
              </a:rPr>
              <a:t>Grid Current Sensor</a:t>
            </a:r>
          </a:p>
          <a:p>
            <a:pPr marL="285750" indent="-285750" algn="l" rtl="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0C0"/>
                </a:solidFill>
              </a:rPr>
              <a:t>Grid Current Reference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مربع نص 17">
                <a:extLst>
                  <a:ext uri="{FF2B5EF4-FFF2-40B4-BE49-F238E27FC236}">
                    <a16:creationId xmlns:a16="http://schemas.microsoft.com/office/drawing/2014/main" id="{776252C8-6ECA-C73C-E7CE-80D0DEFB4EA8}"/>
                  </a:ext>
                </a:extLst>
              </p:cNvPr>
              <p:cNvSpPr txBox="1"/>
              <p:nvPr/>
            </p:nvSpPr>
            <p:spPr>
              <a:xfrm>
                <a:off x="2059085" y="6480205"/>
                <a:ext cx="3224485" cy="3919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l" rtl="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ar-S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SA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ar-SA" i="1">
                            <a:latin typeface="Cambria Math" panose="02040503050406030204" pitchFamily="18" charset="0"/>
                          </a:rPr>
                          <m:t>𝑔𝑟𝑖𝑑</m:t>
                        </m:r>
                      </m:sub>
                    </m:sSub>
                    <m:d>
                      <m:dPr>
                        <m:ctrlPr>
                          <a:rPr lang="ar-SA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ar-SA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ar-SA" i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ar-S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SA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ar-SA" i="1"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  <m:d>
                      <m:dPr>
                        <m:ctrlPr>
                          <a:rPr lang="ar-SA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ar-SA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ar-SA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ar-SA" i="1">
                        <a:latin typeface="Cambria Math" panose="02040503050406030204" pitchFamily="18" charset="0"/>
                      </a:rPr>
                      <m:t>𝑒</m:t>
                    </m:r>
                    <m:d>
                      <m:dPr>
                        <m:ctrlPr>
                          <a:rPr lang="ar-SA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ar-SA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ar-SA" dirty="0"/>
              </a:p>
            </p:txBody>
          </p:sp>
        </mc:Choice>
        <mc:Fallback xmlns="">
          <p:sp>
            <p:nvSpPr>
              <p:cNvPr id="18" name="مربع نص 17">
                <a:extLst>
                  <a:ext uri="{FF2B5EF4-FFF2-40B4-BE49-F238E27FC236}">
                    <a16:creationId xmlns:a16="http://schemas.microsoft.com/office/drawing/2014/main" id="{776252C8-6ECA-C73C-E7CE-80D0DEFB4E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9085" y="6480205"/>
                <a:ext cx="3224485" cy="391902"/>
              </a:xfrm>
              <a:prstGeom prst="rect">
                <a:avLst/>
              </a:prstGeom>
              <a:blipFill>
                <a:blip r:embed="rId5"/>
                <a:stretch>
                  <a:fillRect l="-1323" t="-6250" b="-20313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مربع نص 19">
                <a:extLst>
                  <a:ext uri="{FF2B5EF4-FFF2-40B4-BE49-F238E27FC236}">
                    <a16:creationId xmlns:a16="http://schemas.microsoft.com/office/drawing/2014/main" id="{AC31EE56-5274-1710-BE52-1E4A1C113A0B}"/>
                  </a:ext>
                </a:extLst>
              </p:cNvPr>
              <p:cNvSpPr txBox="1"/>
              <p:nvPr/>
            </p:nvSpPr>
            <p:spPr>
              <a:xfrm>
                <a:off x="2059085" y="6208697"/>
                <a:ext cx="299255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l" rtl="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ar-SA" i="1" smtClean="0">
                        <a:latin typeface="Cambria Math" panose="02040503050406030204" pitchFamily="18" charset="0"/>
                      </a:rPr>
                      <m:t>𝑒</m:t>
                    </m:r>
                    <m:d>
                      <m:dPr>
                        <m:ctrlPr>
                          <a:rPr lang="ar-SA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ar-SA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ar-SA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current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error</m:t>
                    </m:r>
                  </m:oMath>
                </a14:m>
                <a:endParaRPr lang="ar-SA" dirty="0"/>
              </a:p>
            </p:txBody>
          </p:sp>
        </mc:Choice>
        <mc:Fallback xmlns="">
          <p:sp>
            <p:nvSpPr>
              <p:cNvPr id="20" name="مربع نص 19">
                <a:extLst>
                  <a:ext uri="{FF2B5EF4-FFF2-40B4-BE49-F238E27FC236}">
                    <a16:creationId xmlns:a16="http://schemas.microsoft.com/office/drawing/2014/main" id="{AC31EE56-5274-1710-BE52-1E4A1C113A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9085" y="6208697"/>
                <a:ext cx="2992555" cy="369332"/>
              </a:xfrm>
              <a:prstGeom prst="rect">
                <a:avLst/>
              </a:prstGeom>
              <a:blipFill>
                <a:blip r:embed="rId6"/>
                <a:stretch>
                  <a:fillRect l="-1426" t="-8197" b="-2459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6344611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انفوجرافيك عادي - من موقع برزنتيشن">
  <a:themeElements>
    <a:clrScheme name="155">
      <a:dk1>
        <a:srgbClr val="070707"/>
      </a:dk1>
      <a:lt1>
        <a:srgbClr val="F4F4F4"/>
      </a:lt1>
      <a:dk2>
        <a:srgbClr val="A0A0A3"/>
      </a:dk2>
      <a:lt2>
        <a:srgbClr val="E5E5E5"/>
      </a:lt2>
      <a:accent1>
        <a:srgbClr val="FC395B"/>
      </a:accent1>
      <a:accent2>
        <a:srgbClr val="FB7545"/>
      </a:accent2>
      <a:accent3>
        <a:srgbClr val="E9C944"/>
      </a:accent3>
      <a:accent4>
        <a:srgbClr val="90D049"/>
      </a:accent4>
      <a:accent5>
        <a:srgbClr val="18B96E"/>
      </a:accent5>
      <a:accent6>
        <a:srgbClr val="19C0B4"/>
      </a:accent6>
      <a:hlink>
        <a:srgbClr val="F23990"/>
      </a:hlink>
      <a:folHlink>
        <a:srgbClr val="14A0DC"/>
      </a:folHlink>
    </a:clrScheme>
    <a:fontScheme name="خط ألميري">
      <a:majorFont>
        <a:latin typeface="Almarai Bold"/>
        <a:ea typeface=""/>
        <a:cs typeface="Almarai Bold"/>
      </a:majorFont>
      <a:minorFont>
        <a:latin typeface="Almarai"/>
        <a:ea typeface=""/>
        <a:cs typeface="Almara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3895</TotalTime>
  <Words>701</Words>
  <Application>Microsoft Office PowerPoint</Application>
  <PresentationFormat>شاشة عريضة</PresentationFormat>
  <Paragraphs>127</Paragraphs>
  <Slides>66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66</vt:i4>
      </vt:variant>
    </vt:vector>
  </HeadingPairs>
  <TitlesOfParts>
    <vt:vector size="75" baseType="lpstr">
      <vt:lpstr>Almarai</vt:lpstr>
      <vt:lpstr>Arial</vt:lpstr>
      <vt:lpstr>Calibri</vt:lpstr>
      <vt:lpstr>Calibri Light</vt:lpstr>
      <vt:lpstr>Cambria Math</vt:lpstr>
      <vt:lpstr>Simplified Arabic</vt:lpstr>
      <vt:lpstr>Times New Roman</vt:lpstr>
      <vt:lpstr>Wingdings</vt:lpstr>
      <vt:lpstr>انفوجرافيك عادي - من موقع برزنتيشن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نسخة بريميوم</dc:title>
  <dc:creator>برزنتيشن بوربوينت</dc:creator>
  <cp:lastModifiedBy>Ghena Farouq</cp:lastModifiedBy>
  <cp:revision>121</cp:revision>
  <dcterms:created xsi:type="dcterms:W3CDTF">2021-02-15T00:17:11Z</dcterms:created>
  <dcterms:modified xsi:type="dcterms:W3CDTF">2026-02-16T12:07:53Z</dcterms:modified>
</cp:coreProperties>
</file>