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58" r:id="rId5"/>
    <p:sldId id="279" r:id="rId6"/>
    <p:sldId id="280" r:id="rId7"/>
    <p:sldId id="259" r:id="rId8"/>
    <p:sldId id="260" r:id="rId9"/>
    <p:sldId id="281" r:id="rId10"/>
    <p:sldId id="277" r:id="rId11"/>
    <p:sldId id="261" r:id="rId12"/>
    <p:sldId id="282" r:id="rId13"/>
    <p:sldId id="283" r:id="rId14"/>
    <p:sldId id="263" r:id="rId15"/>
    <p:sldId id="285" r:id="rId16"/>
    <p:sldId id="284" r:id="rId17"/>
    <p:sldId id="262" r:id="rId18"/>
    <p:sldId id="286" r:id="rId19"/>
    <p:sldId id="264" r:id="rId20"/>
    <p:sldId id="265" r:id="rId21"/>
    <p:sldId id="271" r:id="rId22"/>
    <p:sldId id="272" r:id="rId23"/>
    <p:sldId id="266" r:id="rId24"/>
    <p:sldId id="267" r:id="rId25"/>
    <p:sldId id="287" r:id="rId26"/>
    <p:sldId id="288" r:id="rId27"/>
    <p:sldId id="268" r:id="rId28"/>
    <p:sldId id="273" r:id="rId29"/>
    <p:sldId id="275" r:id="rId30"/>
    <p:sldId id="27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3" autoAdjust="0"/>
    <p:restoredTop sz="94660"/>
  </p:normalViewPr>
  <p:slideViewPr>
    <p:cSldViewPr snapToGrid="0">
      <p:cViewPr>
        <p:scale>
          <a:sx n="81" d="100"/>
          <a:sy n="81" d="100"/>
        </p:scale>
        <p:origin x="-306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F493CC-6E7F-42E3-A7A5-5472319D7BE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19C7AE-55B2-48A4-8581-FE5115A43EE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1969" y="373076"/>
            <a:ext cx="9144000" cy="238760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Bubbles Screen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57094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</a:t>
            </a: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Moath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Samaneh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Ahmad abo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Luay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Malhis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Dr.Raed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lQade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17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309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0788"/>
            <a:ext cx="10515600" cy="435133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Liquid is 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most important thing that determine: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of the bubbles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Clarity of display 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chose dishes washing liquid after testing many other liquids like: 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Mineral oil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(chemically) water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Olive oil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Hear oil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endParaRPr lang="en-US" dirty="0"/>
          </a:p>
          <a:p>
            <a:pPr marL="914400" lvl="1" indent="-457200" algn="l" rtl="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4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5692" y="317227"/>
            <a:ext cx="1097280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Pumps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6532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source of the bubbles 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had two choices </a:t>
            </a:r>
          </a:p>
          <a:p>
            <a:pPr lvl="1" algn="l" rtl="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air pumps </a:t>
            </a:r>
          </a:p>
          <a:p>
            <a:pPr lvl="1" algn="l" rtl="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air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</a:p>
        </p:txBody>
      </p:sp>
    </p:spTree>
    <p:extLst>
      <p:ext uri="{BB962C8B-B14F-4D97-AF65-F5344CB8AC3E}">
        <p14:creationId xmlns:p14="http://schemas.microsoft.com/office/powerpoint/2010/main" val="386783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13" y="429703"/>
            <a:ext cx="10515600" cy="703821"/>
          </a:xfrm>
        </p:spPr>
        <p:txBody>
          <a:bodyPr>
            <a:noAutofit/>
          </a:bodyPr>
          <a:lstStyle/>
          <a:p>
            <a:pPr lvl="1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 air pumps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80" y="2087631"/>
            <a:ext cx="4053840" cy="27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915475" y="4840469"/>
            <a:ext cx="111520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The second choice was to import the DC pumps from abroad, but also this choice didn’t work out, because it tack time to import these pumps, and can’t wait.</a:t>
            </a:r>
          </a:p>
        </p:txBody>
      </p:sp>
      <p:sp>
        <p:nvSpPr>
          <p:cNvPr id="7" name="Rectangle 6"/>
          <p:cNvSpPr/>
          <p:nvPr/>
        </p:nvSpPr>
        <p:spPr>
          <a:xfrm>
            <a:off x="915475" y="1133524"/>
            <a:ext cx="1095884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After spending time in searching we found a toy that have a DC motor we might </a:t>
            </a: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use, but unfortunately , it doesn't.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6278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3615" y="482357"/>
            <a:ext cx="10515600" cy="805504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 air pumps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838200" y="1170633"/>
            <a:ext cx="113538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AC pumps we used is the air pumps used for fish tank to generate the air needed for the fish</a:t>
            </a: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 drawbacks of these pumps are the size and the safety issue, as we have to deal with 220 v </a:t>
            </a:r>
            <a:r>
              <a:rPr lang="en-US" sz="2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AC.</a:t>
            </a:r>
            <a:endParaRPr lang="en-US" sz="26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69873" y="1801512"/>
            <a:ext cx="2974722" cy="5344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62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2026"/>
            <a:ext cx="109728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Circuit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</a:p>
          <a:p>
            <a:pPr lvl="1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</a:p>
          <a:p>
            <a:pPr marL="0" indent="0" algn="l" rtl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pumps circuit </a:t>
            </a:r>
          </a:p>
          <a:p>
            <a:pPr lvl="1"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</a:p>
          <a:p>
            <a:pPr marL="457200" lvl="1" indent="0" algn="l" rtl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98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Driving circuit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pic>
        <p:nvPicPr>
          <p:cNvPr id="4" name="Picture 3" descr="D:\Graduation_project\Circuits\drivers_with_relays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539" y="543560"/>
            <a:ext cx="4953000" cy="6314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51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998" y="903381"/>
            <a:ext cx="10972800" cy="114300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pumps circuit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pic>
        <p:nvPicPr>
          <p:cNvPr id="5" name="Picture 4" descr="D:\Graduation_project\Circuits\relayes_with_pumps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973" y="1"/>
            <a:ext cx="50768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9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Development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477" y="2001475"/>
            <a:ext cx="10515600" cy="151000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 controller</a:t>
            </a:r>
          </a:p>
          <a:p>
            <a:pPr lvl="1"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 </a:t>
            </a:r>
          </a:p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1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03381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 controller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96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 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program control the pumps in order to generate the bubbles with the right creating time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separating time.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95" y="2772199"/>
            <a:ext cx="7169760" cy="384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19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families</a:t>
            </a:r>
            <a:endParaRPr lang="ar-J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 Dr.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Malhis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Dr.Raed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AlQade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Shadi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Sawalha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Abdelrahim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Abusafa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friends : Eng.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Shakaa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Ibrahim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Yasin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Ibrahim Abdul-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haq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5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 controller cont.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5" y="1690691"/>
            <a:ext cx="886777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08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Flow Chart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355" y="115910"/>
            <a:ext cx="3061447" cy="674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4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Flow chart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994" y="365125"/>
            <a:ext cx="3265217" cy="629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24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723" y="575134"/>
            <a:ext cx="109728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37282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your smartphone Bluetooth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application allows you to easily interact with bubbles screen. To display any patterns you want 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contains in addition to drawing area, a predefined patterns to display 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05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7688"/>
            <a:ext cx="109728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cont.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view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:\Graduation_project\Photos\Screenshot_2014-12-01-11-07-5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99"/>
          <a:stretch/>
        </p:blipFill>
        <p:spPr bwMode="auto">
          <a:xfrm>
            <a:off x="4576796" y="1913426"/>
            <a:ext cx="3038408" cy="4645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390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view </a:t>
            </a:r>
            <a:endParaRPr lang="en-US" dirty="0"/>
          </a:p>
        </p:txBody>
      </p:sp>
      <p:pic>
        <p:nvPicPr>
          <p:cNvPr id="4" name="Picture 3" descr="D:\Graduation_project\Photos\Screenshot_2014-12-01-11-08-06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75"/>
          <a:stretch/>
        </p:blipFill>
        <p:spPr bwMode="auto">
          <a:xfrm>
            <a:off x="5138673" y="1027906"/>
            <a:ext cx="3516603" cy="52435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6226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view </a:t>
            </a:r>
          </a:p>
        </p:txBody>
      </p:sp>
      <p:pic>
        <p:nvPicPr>
          <p:cNvPr id="4" name="Picture 3" descr="D:\Graduation_project\Photos\Screenshot_2014-12-01-11-08-1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87"/>
          <a:stretch/>
        </p:blipFill>
        <p:spPr bwMode="auto">
          <a:xfrm>
            <a:off x="5202305" y="1008423"/>
            <a:ext cx="3194163" cy="5150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68715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features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Small size fit in any place.</a:t>
            </a:r>
          </a:p>
          <a:p>
            <a:pPr algn="l" rtl="0"/>
            <a:r>
              <a:rPr lang="en-US" dirty="0" smtClean="0"/>
              <a:t>Easy to deal with.</a:t>
            </a:r>
          </a:p>
          <a:p>
            <a:pPr algn="l" rtl="0"/>
            <a:r>
              <a:rPr lang="en-US" dirty="0"/>
              <a:t>S</a:t>
            </a:r>
            <a:r>
              <a:rPr lang="en-US" dirty="0" smtClean="0"/>
              <a:t>martphones support. </a:t>
            </a:r>
          </a:p>
          <a:p>
            <a:pPr algn="l" rtl="0"/>
            <a:r>
              <a:rPr lang="en-US" dirty="0" smtClean="0"/>
              <a:t>Can be expand easily to support 20 pumps with some modification.</a:t>
            </a:r>
          </a:p>
          <a:p>
            <a:pPr algn="l" rtl="0"/>
            <a:r>
              <a:rPr lang="en-US" dirty="0" smtClean="0"/>
              <a:t>Relatively low cost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20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difficulties.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Limited resource  and limited time for import some parts 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abroad so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had to use some alternatives.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Ac Pumps as the source of the bubbles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 many problems such as noise and differences in time.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683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thing is to expand our design to 20 pumps so we may display more than one simple character and longer patterns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thing is to Increase the size of the tank in both directions (width and height).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Dc air pumps may reduce the cost.  </a:t>
            </a:r>
          </a:p>
        </p:txBody>
      </p:sp>
    </p:spTree>
    <p:extLst>
      <p:ext uri="{BB962C8B-B14F-4D97-AF65-F5344CB8AC3E}">
        <p14:creationId xmlns:p14="http://schemas.microsoft.com/office/powerpoint/2010/main" val="71218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6857"/>
            <a:ext cx="109728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Development 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 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 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Circuit 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Software Development 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 controller </a:t>
            </a:r>
          </a:p>
          <a:p>
            <a:pPr lvl="1"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difficulties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1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59" y="233559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63959" y="43704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70C0"/>
                </a:solidFill>
              </a:rPr>
              <a:t>Any Questions </a:t>
            </a:r>
            <a:r>
              <a:rPr lang="en-US" dirty="0" smtClean="0">
                <a:solidFill>
                  <a:srgbClr val="0070C0"/>
                </a:solidFill>
              </a:rPr>
              <a:t>?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28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idea is to design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microcontroller-based bubbles screen in order to display text and patterns.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screen is composed of bubbles generated in a tank of water or other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liquids.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system allows you to use your smartphones to draw the patterns or shapes you want.</a:t>
            </a:r>
          </a:p>
        </p:txBody>
      </p:sp>
    </p:spTree>
    <p:extLst>
      <p:ext uri="{BB962C8B-B14F-4D97-AF65-F5344CB8AC3E}">
        <p14:creationId xmlns:p14="http://schemas.microsoft.com/office/powerpoint/2010/main" val="38311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Graduation_project\Photos\A_in_liquied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27" y="893398"/>
            <a:ext cx="1024128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528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_in_liquied_ -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562" y="816916"/>
            <a:ext cx="102383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8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07" y="412022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Development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four parts 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 design 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 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Pumps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>
              <a:buFont typeface="Courier New" panose="02070309020205020404" pitchFamily="49" charset="0"/>
              <a:buChar char="o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1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5697"/>
            <a:ext cx="7752008" cy="544089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Tank represents the screen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 fish tank as the base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 </a:t>
            </a:r>
          </a:p>
        </p:txBody>
      </p:sp>
      <p:pic>
        <p:nvPicPr>
          <p:cNvPr id="4" name="Picture 3" descr="D:\Graduation_project\Photos\2014-12-03 14.50.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63" y="2205591"/>
            <a:ext cx="7907628" cy="4488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5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939" y="808195"/>
            <a:ext cx="10515600" cy="518328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 after adding separators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018" y="1326526"/>
            <a:ext cx="6473780" cy="485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4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1916</TotalTime>
  <Words>567</Words>
  <Application>Microsoft Office PowerPoint</Application>
  <PresentationFormat>Custom</PresentationFormat>
  <Paragraphs>111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Flow</vt:lpstr>
      <vt:lpstr>Bubbles Screen </vt:lpstr>
      <vt:lpstr>Thanks to</vt:lpstr>
      <vt:lpstr>Outline</vt:lpstr>
      <vt:lpstr>Introduction </vt:lpstr>
      <vt:lpstr>PowerPoint Presentation</vt:lpstr>
      <vt:lpstr>PowerPoint Presentation</vt:lpstr>
      <vt:lpstr>Hardware Development </vt:lpstr>
      <vt:lpstr>Tank Design </vt:lpstr>
      <vt:lpstr>PowerPoint Presentation</vt:lpstr>
      <vt:lpstr>Liquid </vt:lpstr>
      <vt:lpstr>Air Pumps </vt:lpstr>
      <vt:lpstr>DC air pumps </vt:lpstr>
      <vt:lpstr>AC air pumps</vt:lpstr>
      <vt:lpstr>Circuit Design </vt:lpstr>
      <vt:lpstr>Driving circuit  </vt:lpstr>
      <vt:lpstr>Air pumps circuit  </vt:lpstr>
      <vt:lpstr>Software Development </vt:lpstr>
      <vt:lpstr>Pic controller </vt:lpstr>
      <vt:lpstr>Pic controller</vt:lpstr>
      <vt:lpstr>Pic controller cont.</vt:lpstr>
      <vt:lpstr>Main Flow Chart </vt:lpstr>
      <vt:lpstr>Draw Flow chart</vt:lpstr>
      <vt:lpstr>Android Application </vt:lpstr>
      <vt:lpstr>Android application cont.</vt:lpstr>
      <vt:lpstr>Drawing view </vt:lpstr>
      <vt:lpstr>Drawing view </vt:lpstr>
      <vt:lpstr>Project features</vt:lpstr>
      <vt:lpstr>Development difficulties.</vt:lpstr>
      <vt:lpstr>Future work.</vt:lpstr>
      <vt:lpstr>Thanks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Pal‐Store E‐commerce  Website</dc:title>
  <dc:creator>moath</dc:creator>
  <cp:lastModifiedBy>moath</cp:lastModifiedBy>
  <cp:revision>134</cp:revision>
  <dcterms:created xsi:type="dcterms:W3CDTF">2014-05-04T19:07:26Z</dcterms:created>
  <dcterms:modified xsi:type="dcterms:W3CDTF">2014-12-22T20:21:01Z</dcterms:modified>
</cp:coreProperties>
</file>