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handoutMasterIdLst>
    <p:handoutMasterId r:id="rId4"/>
  </p:handoutMasterIdLst>
  <p:sldIdLst>
    <p:sldId id="256" r:id="rId2"/>
  </p:sldIdLst>
  <p:sldSz cx="30240288" cy="42767250"/>
  <p:notesSz cx="6834188" cy="9979025"/>
  <p:defaultTextStyle>
    <a:defPPr>
      <a:defRPr lang="en-GB"/>
    </a:defPPr>
    <a:lvl1pPr algn="l" rtl="0" fontAlgn="base">
      <a:spcBef>
        <a:spcPct val="0"/>
      </a:spcBef>
      <a:spcAft>
        <a:spcPct val="0"/>
      </a:spcAft>
      <a:defRPr sz="3394" kern="1200">
        <a:solidFill>
          <a:schemeClr val="tx1"/>
        </a:solidFill>
        <a:latin typeface="Times"/>
        <a:ea typeface="+mn-ea"/>
        <a:cs typeface="Arial" pitchFamily="34" charset="0"/>
      </a:defRPr>
    </a:lvl1pPr>
    <a:lvl2pPr marL="646572" algn="l" rtl="0" fontAlgn="base">
      <a:spcBef>
        <a:spcPct val="0"/>
      </a:spcBef>
      <a:spcAft>
        <a:spcPct val="0"/>
      </a:spcAft>
      <a:defRPr sz="3394" kern="1200">
        <a:solidFill>
          <a:schemeClr val="tx1"/>
        </a:solidFill>
        <a:latin typeface="Times"/>
        <a:ea typeface="+mn-ea"/>
        <a:cs typeface="Arial" pitchFamily="34" charset="0"/>
      </a:defRPr>
    </a:lvl2pPr>
    <a:lvl3pPr marL="1293144" algn="l" rtl="0" fontAlgn="base">
      <a:spcBef>
        <a:spcPct val="0"/>
      </a:spcBef>
      <a:spcAft>
        <a:spcPct val="0"/>
      </a:spcAft>
      <a:defRPr sz="3394" kern="1200">
        <a:solidFill>
          <a:schemeClr val="tx1"/>
        </a:solidFill>
        <a:latin typeface="Times"/>
        <a:ea typeface="+mn-ea"/>
        <a:cs typeface="Arial" pitchFamily="34" charset="0"/>
      </a:defRPr>
    </a:lvl3pPr>
    <a:lvl4pPr marL="1939717" algn="l" rtl="0" fontAlgn="base">
      <a:spcBef>
        <a:spcPct val="0"/>
      </a:spcBef>
      <a:spcAft>
        <a:spcPct val="0"/>
      </a:spcAft>
      <a:defRPr sz="3394" kern="1200">
        <a:solidFill>
          <a:schemeClr val="tx1"/>
        </a:solidFill>
        <a:latin typeface="Times"/>
        <a:ea typeface="+mn-ea"/>
        <a:cs typeface="Arial" pitchFamily="34" charset="0"/>
      </a:defRPr>
    </a:lvl4pPr>
    <a:lvl5pPr marL="2586289" algn="l" rtl="0" fontAlgn="base">
      <a:spcBef>
        <a:spcPct val="0"/>
      </a:spcBef>
      <a:spcAft>
        <a:spcPct val="0"/>
      </a:spcAft>
      <a:defRPr sz="3394" kern="1200">
        <a:solidFill>
          <a:schemeClr val="tx1"/>
        </a:solidFill>
        <a:latin typeface="Times"/>
        <a:ea typeface="+mn-ea"/>
        <a:cs typeface="Arial" pitchFamily="34" charset="0"/>
      </a:defRPr>
    </a:lvl5pPr>
    <a:lvl6pPr marL="3232861" algn="l" defTabSz="1293144" rtl="0" eaLnBrk="1" latinLnBrk="0" hangingPunct="1">
      <a:defRPr sz="3394" kern="1200">
        <a:solidFill>
          <a:schemeClr val="tx1"/>
        </a:solidFill>
        <a:latin typeface="Times"/>
        <a:ea typeface="+mn-ea"/>
        <a:cs typeface="Arial" pitchFamily="34" charset="0"/>
      </a:defRPr>
    </a:lvl6pPr>
    <a:lvl7pPr marL="3879433" algn="l" defTabSz="1293144" rtl="0" eaLnBrk="1" latinLnBrk="0" hangingPunct="1">
      <a:defRPr sz="3394" kern="1200">
        <a:solidFill>
          <a:schemeClr val="tx1"/>
        </a:solidFill>
        <a:latin typeface="Times"/>
        <a:ea typeface="+mn-ea"/>
        <a:cs typeface="Arial" pitchFamily="34" charset="0"/>
      </a:defRPr>
    </a:lvl7pPr>
    <a:lvl8pPr marL="4526006" algn="l" defTabSz="1293144" rtl="0" eaLnBrk="1" latinLnBrk="0" hangingPunct="1">
      <a:defRPr sz="3394" kern="1200">
        <a:solidFill>
          <a:schemeClr val="tx1"/>
        </a:solidFill>
        <a:latin typeface="Times"/>
        <a:ea typeface="+mn-ea"/>
        <a:cs typeface="Arial" pitchFamily="34" charset="0"/>
      </a:defRPr>
    </a:lvl8pPr>
    <a:lvl9pPr marL="5172578" algn="l" defTabSz="1293144" rtl="0" eaLnBrk="1" latinLnBrk="0" hangingPunct="1">
      <a:defRPr sz="3394" kern="1200">
        <a:solidFill>
          <a:schemeClr val="tx1"/>
        </a:solidFill>
        <a:latin typeface="Times"/>
        <a:ea typeface="+mn-ea"/>
        <a:cs typeface="Arial" pitchFamily="34" charset="0"/>
      </a:defRPr>
    </a:lvl9pPr>
  </p:defaultTextStyle>
  <p:extLst>
    <p:ext uri="{EFAFB233-063F-42B5-8137-9DF3F51BA10A}">
      <p15:sldGuideLst xmlns:p15="http://schemas.microsoft.com/office/powerpoint/2012/main">
        <p15:guide id="1" orient="horz" pos="13469" userDrawn="1">
          <p15:clr>
            <a:srgbClr val="A4A3A4"/>
          </p15:clr>
        </p15:guide>
        <p15:guide id="2" pos="952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EEA8"/>
    <a:srgbClr val="EAF6A0"/>
    <a:srgbClr val="EDD7DB"/>
    <a:srgbClr val="CE8E30"/>
    <a:srgbClr val="CCECFF"/>
    <a:srgbClr val="F7EDEF"/>
    <a:srgbClr val="74BCC2"/>
    <a:srgbClr val="C276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544" autoAdjust="0"/>
    <p:restoredTop sz="93922" autoAdjust="0"/>
  </p:normalViewPr>
  <p:slideViewPr>
    <p:cSldViewPr snapToObjects="1">
      <p:cViewPr>
        <p:scale>
          <a:sx n="25" d="100"/>
          <a:sy n="25" d="100"/>
        </p:scale>
        <p:origin x="96" y="60"/>
      </p:cViewPr>
      <p:guideLst>
        <p:guide orient="horz" pos="13469"/>
        <p:guide pos="9525"/>
      </p:guideLst>
    </p:cSldViewPr>
  </p:slideViewPr>
  <p:outlineViewPr>
    <p:cViewPr>
      <p:scale>
        <a:sx n="33" d="100"/>
        <a:sy n="33" d="100"/>
      </p:scale>
      <p:origin x="21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61162" cy="498312"/>
          </a:xfrm>
          <a:prstGeom prst="rect">
            <a:avLst/>
          </a:prstGeom>
        </p:spPr>
        <p:txBody>
          <a:bodyPr vert="horz" lIns="92053" tIns="46027" rIns="92053" bIns="46027" rtlCol="0"/>
          <a:lstStyle>
            <a:lvl1pPr algn="l" eaLnBrk="0" hangingPunct="0">
              <a:defRPr sz="1200">
                <a:cs typeface="+mn-cs"/>
              </a:defRPr>
            </a:lvl1pPr>
          </a:lstStyle>
          <a:p>
            <a:pPr>
              <a:defRPr/>
            </a:pPr>
            <a:endParaRPr lang="en-US"/>
          </a:p>
        </p:txBody>
      </p:sp>
      <p:sp>
        <p:nvSpPr>
          <p:cNvPr id="3" name="Date Placeholder 2"/>
          <p:cNvSpPr>
            <a:spLocks noGrp="1"/>
          </p:cNvSpPr>
          <p:nvPr>
            <p:ph type="dt" sz="quarter" idx="1"/>
          </p:nvPr>
        </p:nvSpPr>
        <p:spPr>
          <a:xfrm>
            <a:off x="3871428" y="0"/>
            <a:ext cx="2961162" cy="498312"/>
          </a:xfrm>
          <a:prstGeom prst="rect">
            <a:avLst/>
          </a:prstGeom>
        </p:spPr>
        <p:txBody>
          <a:bodyPr vert="horz" lIns="92053" tIns="46027" rIns="92053" bIns="46027" rtlCol="0"/>
          <a:lstStyle>
            <a:lvl1pPr algn="r" eaLnBrk="0" hangingPunct="0">
              <a:defRPr sz="1200">
                <a:cs typeface="+mn-cs"/>
              </a:defRPr>
            </a:lvl1pPr>
          </a:lstStyle>
          <a:p>
            <a:pPr>
              <a:defRPr/>
            </a:pPr>
            <a:fld id="{14C7F32B-F23D-43A5-9474-2B0054219325}" type="datetimeFigureOut">
              <a:rPr lang="en-US"/>
              <a:pPr>
                <a:defRPr/>
              </a:pPr>
              <a:t>12/29/2021</a:t>
            </a:fld>
            <a:endParaRPr lang="en-US"/>
          </a:p>
        </p:txBody>
      </p:sp>
      <p:sp>
        <p:nvSpPr>
          <p:cNvPr id="4" name="Footer Placeholder 3"/>
          <p:cNvSpPr>
            <a:spLocks noGrp="1"/>
          </p:cNvSpPr>
          <p:nvPr>
            <p:ph type="ftr" sz="quarter" idx="2"/>
          </p:nvPr>
        </p:nvSpPr>
        <p:spPr>
          <a:xfrm>
            <a:off x="1" y="9479117"/>
            <a:ext cx="2961162" cy="498312"/>
          </a:xfrm>
          <a:prstGeom prst="rect">
            <a:avLst/>
          </a:prstGeom>
        </p:spPr>
        <p:txBody>
          <a:bodyPr vert="horz" lIns="92053" tIns="46027" rIns="92053" bIns="46027" rtlCol="0" anchor="b"/>
          <a:lstStyle>
            <a:lvl1pPr algn="l" eaLnBrk="0" hangingPunct="0">
              <a:defRPr sz="1200">
                <a:cs typeface="+mn-cs"/>
              </a:defRPr>
            </a:lvl1pPr>
          </a:lstStyle>
          <a:p>
            <a:pPr>
              <a:defRPr/>
            </a:pPr>
            <a:endParaRPr lang="en-US"/>
          </a:p>
        </p:txBody>
      </p:sp>
      <p:sp>
        <p:nvSpPr>
          <p:cNvPr id="5" name="Slide Number Placeholder 4"/>
          <p:cNvSpPr>
            <a:spLocks noGrp="1"/>
          </p:cNvSpPr>
          <p:nvPr>
            <p:ph type="sldNum" sz="quarter" idx="3"/>
          </p:nvPr>
        </p:nvSpPr>
        <p:spPr>
          <a:xfrm>
            <a:off x="3871428" y="9479117"/>
            <a:ext cx="2961162" cy="498312"/>
          </a:xfrm>
          <a:prstGeom prst="rect">
            <a:avLst/>
          </a:prstGeom>
        </p:spPr>
        <p:txBody>
          <a:bodyPr vert="horz" lIns="92053" tIns="46027" rIns="92053" bIns="46027" rtlCol="0" anchor="b"/>
          <a:lstStyle>
            <a:lvl1pPr algn="r" eaLnBrk="0" hangingPunct="0">
              <a:defRPr sz="1200">
                <a:cs typeface="+mn-cs"/>
              </a:defRPr>
            </a:lvl1pPr>
          </a:lstStyle>
          <a:p>
            <a:pPr>
              <a:defRPr/>
            </a:pPr>
            <a:fld id="{E542C5EB-31B3-4AFF-891D-F779731A22BF}"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61162" cy="498312"/>
          </a:xfrm>
          <a:prstGeom prst="rect">
            <a:avLst/>
          </a:prstGeom>
        </p:spPr>
        <p:txBody>
          <a:bodyPr vert="horz" lIns="92053" tIns="46027" rIns="92053" bIns="46027" rtlCol="0"/>
          <a:lstStyle>
            <a:lvl1pPr algn="l" eaLnBrk="0" hangingPunct="0">
              <a:defRPr sz="1200">
                <a:cs typeface="+mn-cs"/>
              </a:defRPr>
            </a:lvl1pPr>
          </a:lstStyle>
          <a:p>
            <a:pPr>
              <a:defRPr/>
            </a:pPr>
            <a:endParaRPr lang="en-US"/>
          </a:p>
        </p:txBody>
      </p:sp>
      <p:sp>
        <p:nvSpPr>
          <p:cNvPr id="3" name="Date Placeholder 2"/>
          <p:cNvSpPr>
            <a:spLocks noGrp="1"/>
          </p:cNvSpPr>
          <p:nvPr>
            <p:ph type="dt" idx="1"/>
          </p:nvPr>
        </p:nvSpPr>
        <p:spPr>
          <a:xfrm>
            <a:off x="3871428" y="0"/>
            <a:ext cx="2961162" cy="498312"/>
          </a:xfrm>
          <a:prstGeom prst="rect">
            <a:avLst/>
          </a:prstGeom>
        </p:spPr>
        <p:txBody>
          <a:bodyPr vert="horz" lIns="92053" tIns="46027" rIns="92053" bIns="46027" rtlCol="0"/>
          <a:lstStyle>
            <a:lvl1pPr algn="r" eaLnBrk="0" hangingPunct="0">
              <a:defRPr sz="1200">
                <a:cs typeface="+mn-cs"/>
              </a:defRPr>
            </a:lvl1pPr>
          </a:lstStyle>
          <a:p>
            <a:pPr>
              <a:defRPr/>
            </a:pPr>
            <a:fld id="{F2C6C32F-F3E9-4549-82FB-E925A0C2D866}" type="datetimeFigureOut">
              <a:rPr lang="en-US"/>
              <a:pPr>
                <a:defRPr/>
              </a:pPr>
              <a:t>12/29/2021</a:t>
            </a:fld>
            <a:endParaRPr lang="en-US"/>
          </a:p>
        </p:txBody>
      </p:sp>
      <p:sp>
        <p:nvSpPr>
          <p:cNvPr id="4" name="Slide Image Placeholder 3"/>
          <p:cNvSpPr>
            <a:spLocks noGrp="1" noRot="1" noChangeAspect="1"/>
          </p:cNvSpPr>
          <p:nvPr>
            <p:ph type="sldImg" idx="2"/>
          </p:nvPr>
        </p:nvSpPr>
        <p:spPr>
          <a:xfrm>
            <a:off x="2093913" y="747713"/>
            <a:ext cx="2646362" cy="3743325"/>
          </a:xfrm>
          <a:prstGeom prst="rect">
            <a:avLst/>
          </a:prstGeom>
          <a:noFill/>
          <a:ln w="12700">
            <a:solidFill>
              <a:prstClr val="black"/>
            </a:solidFill>
          </a:ln>
        </p:spPr>
        <p:txBody>
          <a:bodyPr vert="horz" lIns="92053" tIns="46027" rIns="92053" bIns="46027" rtlCol="0" anchor="ctr"/>
          <a:lstStyle/>
          <a:p>
            <a:pPr lvl="0"/>
            <a:endParaRPr lang="en-US" noProof="0"/>
          </a:p>
        </p:txBody>
      </p:sp>
      <p:sp>
        <p:nvSpPr>
          <p:cNvPr id="5" name="Notes Placeholder 4"/>
          <p:cNvSpPr>
            <a:spLocks noGrp="1"/>
          </p:cNvSpPr>
          <p:nvPr>
            <p:ph type="body" sz="quarter" idx="3"/>
          </p:nvPr>
        </p:nvSpPr>
        <p:spPr>
          <a:xfrm>
            <a:off x="683101" y="4740357"/>
            <a:ext cx="5467990" cy="4489603"/>
          </a:xfrm>
          <a:prstGeom prst="rect">
            <a:avLst/>
          </a:prstGeom>
        </p:spPr>
        <p:txBody>
          <a:bodyPr vert="horz" lIns="92053" tIns="46027" rIns="92053" bIns="46027"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9479117"/>
            <a:ext cx="2961162" cy="498312"/>
          </a:xfrm>
          <a:prstGeom prst="rect">
            <a:avLst/>
          </a:prstGeom>
        </p:spPr>
        <p:txBody>
          <a:bodyPr vert="horz" lIns="92053" tIns="46027" rIns="92053" bIns="46027" rtlCol="0" anchor="b"/>
          <a:lstStyle>
            <a:lvl1pPr algn="l" eaLnBrk="0" hangingPunct="0">
              <a:defRPr sz="1200">
                <a:cs typeface="+mn-cs"/>
              </a:defRPr>
            </a:lvl1pPr>
          </a:lstStyle>
          <a:p>
            <a:pPr>
              <a:defRPr/>
            </a:pPr>
            <a:endParaRPr lang="en-US"/>
          </a:p>
        </p:txBody>
      </p:sp>
      <p:sp>
        <p:nvSpPr>
          <p:cNvPr id="7" name="Slide Number Placeholder 6"/>
          <p:cNvSpPr>
            <a:spLocks noGrp="1"/>
          </p:cNvSpPr>
          <p:nvPr>
            <p:ph type="sldNum" sz="quarter" idx="5"/>
          </p:nvPr>
        </p:nvSpPr>
        <p:spPr>
          <a:xfrm>
            <a:off x="3871428" y="9479117"/>
            <a:ext cx="2961162" cy="498312"/>
          </a:xfrm>
          <a:prstGeom prst="rect">
            <a:avLst/>
          </a:prstGeom>
        </p:spPr>
        <p:txBody>
          <a:bodyPr vert="horz" lIns="92053" tIns="46027" rIns="92053" bIns="46027" rtlCol="0" anchor="b"/>
          <a:lstStyle>
            <a:lvl1pPr algn="r" eaLnBrk="0" hangingPunct="0">
              <a:defRPr sz="1200">
                <a:cs typeface="+mn-cs"/>
              </a:defRPr>
            </a:lvl1pPr>
          </a:lstStyle>
          <a:p>
            <a:pPr>
              <a:defRPr/>
            </a:pPr>
            <a:fld id="{C6D3364F-5979-489C-B55B-6D5F741AECA5}" type="slidenum">
              <a:rPr lang="en-US"/>
              <a:pPr>
                <a:defRPr/>
              </a:pPr>
              <a:t>‹#›</a:t>
            </a:fld>
            <a:endParaRPr lang="en-US"/>
          </a:p>
        </p:txBody>
      </p:sp>
    </p:spTree>
    <p:extLst>
      <p:ext uri="{BB962C8B-B14F-4D97-AF65-F5344CB8AC3E}">
        <p14:creationId xmlns:p14="http://schemas.microsoft.com/office/powerpoint/2010/main" val="13198069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697" kern="1200">
        <a:solidFill>
          <a:schemeClr val="tx1"/>
        </a:solidFill>
        <a:latin typeface="+mn-lt"/>
        <a:ea typeface="+mn-ea"/>
        <a:cs typeface="+mn-cs"/>
      </a:defRPr>
    </a:lvl1pPr>
    <a:lvl2pPr marL="646572" algn="l" rtl="0" eaLnBrk="0" fontAlgn="base" hangingPunct="0">
      <a:spcBef>
        <a:spcPct val="30000"/>
      </a:spcBef>
      <a:spcAft>
        <a:spcPct val="0"/>
      </a:spcAft>
      <a:defRPr sz="1697" kern="1200">
        <a:solidFill>
          <a:schemeClr val="tx1"/>
        </a:solidFill>
        <a:latin typeface="+mn-lt"/>
        <a:ea typeface="+mn-ea"/>
        <a:cs typeface="+mn-cs"/>
      </a:defRPr>
    </a:lvl2pPr>
    <a:lvl3pPr marL="1293144" algn="l" rtl="0" eaLnBrk="0" fontAlgn="base" hangingPunct="0">
      <a:spcBef>
        <a:spcPct val="30000"/>
      </a:spcBef>
      <a:spcAft>
        <a:spcPct val="0"/>
      </a:spcAft>
      <a:defRPr sz="1697" kern="1200">
        <a:solidFill>
          <a:schemeClr val="tx1"/>
        </a:solidFill>
        <a:latin typeface="+mn-lt"/>
        <a:ea typeface="+mn-ea"/>
        <a:cs typeface="+mn-cs"/>
      </a:defRPr>
    </a:lvl3pPr>
    <a:lvl4pPr marL="1939717" algn="l" rtl="0" eaLnBrk="0" fontAlgn="base" hangingPunct="0">
      <a:spcBef>
        <a:spcPct val="30000"/>
      </a:spcBef>
      <a:spcAft>
        <a:spcPct val="0"/>
      </a:spcAft>
      <a:defRPr sz="1697" kern="1200">
        <a:solidFill>
          <a:schemeClr val="tx1"/>
        </a:solidFill>
        <a:latin typeface="+mn-lt"/>
        <a:ea typeface="+mn-ea"/>
        <a:cs typeface="+mn-cs"/>
      </a:defRPr>
    </a:lvl4pPr>
    <a:lvl5pPr marL="2586289" algn="l" rtl="0" eaLnBrk="0" fontAlgn="base" hangingPunct="0">
      <a:spcBef>
        <a:spcPct val="30000"/>
      </a:spcBef>
      <a:spcAft>
        <a:spcPct val="0"/>
      </a:spcAft>
      <a:defRPr sz="1697" kern="1200">
        <a:solidFill>
          <a:schemeClr val="tx1"/>
        </a:solidFill>
        <a:latin typeface="+mn-lt"/>
        <a:ea typeface="+mn-ea"/>
        <a:cs typeface="+mn-cs"/>
      </a:defRPr>
    </a:lvl5pPr>
    <a:lvl6pPr marL="3232861" algn="l" defTabSz="1293144" rtl="0" eaLnBrk="1" latinLnBrk="0" hangingPunct="1">
      <a:defRPr sz="1697" kern="1200">
        <a:solidFill>
          <a:schemeClr val="tx1"/>
        </a:solidFill>
        <a:latin typeface="+mn-lt"/>
        <a:ea typeface="+mn-ea"/>
        <a:cs typeface="+mn-cs"/>
      </a:defRPr>
    </a:lvl6pPr>
    <a:lvl7pPr marL="3879433" algn="l" defTabSz="1293144" rtl="0" eaLnBrk="1" latinLnBrk="0" hangingPunct="1">
      <a:defRPr sz="1697" kern="1200">
        <a:solidFill>
          <a:schemeClr val="tx1"/>
        </a:solidFill>
        <a:latin typeface="+mn-lt"/>
        <a:ea typeface="+mn-ea"/>
        <a:cs typeface="+mn-cs"/>
      </a:defRPr>
    </a:lvl7pPr>
    <a:lvl8pPr marL="4526006" algn="l" defTabSz="1293144" rtl="0" eaLnBrk="1" latinLnBrk="0" hangingPunct="1">
      <a:defRPr sz="1697" kern="1200">
        <a:solidFill>
          <a:schemeClr val="tx1"/>
        </a:solidFill>
        <a:latin typeface="+mn-lt"/>
        <a:ea typeface="+mn-ea"/>
        <a:cs typeface="+mn-cs"/>
      </a:defRPr>
    </a:lvl8pPr>
    <a:lvl9pPr marL="5172578" algn="l" defTabSz="1293144" rtl="0" eaLnBrk="1" latinLnBrk="0" hangingPunct="1">
      <a:defRPr sz="169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noFill/>
          <a:ln>
            <a:solidFill>
              <a:srgbClr val="000000"/>
            </a:solidFill>
            <a:miter lim="800000"/>
            <a:headEnd/>
            <a:tailEnd/>
          </a:ln>
        </p:spPr>
      </p:sp>
      <p:sp>
        <p:nvSpPr>
          <p:cNvPr id="40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41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FC5FB9C-E00F-493C-B157-75BCDFD1C223}" type="slidenum">
              <a:rPr lang="en-US" smtClean="0"/>
              <a:pPr>
                <a:defRPr/>
              </a:pPr>
              <a:t>1</a:t>
            </a:fld>
            <a:endParaRPr lang="en-US"/>
          </a:p>
        </p:txBody>
      </p:sp>
    </p:spTree>
    <p:extLst>
      <p:ext uri="{BB962C8B-B14F-4D97-AF65-F5344CB8AC3E}">
        <p14:creationId xmlns:p14="http://schemas.microsoft.com/office/powerpoint/2010/main" val="1558196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67461" y="13286608"/>
            <a:ext cx="25705367" cy="9166817"/>
          </a:xfrm>
        </p:spPr>
        <p:txBody>
          <a:bodyPr/>
          <a:lstStyle/>
          <a:p>
            <a:r>
              <a:rPr lang="en-US"/>
              <a:t>Click to edit Master title style</a:t>
            </a:r>
          </a:p>
        </p:txBody>
      </p:sp>
      <p:sp>
        <p:nvSpPr>
          <p:cNvPr id="3" name="Subtitle 2"/>
          <p:cNvSpPr>
            <a:spLocks noGrp="1"/>
          </p:cNvSpPr>
          <p:nvPr>
            <p:ph type="subTitle" idx="1"/>
          </p:nvPr>
        </p:nvSpPr>
        <p:spPr>
          <a:xfrm>
            <a:off x="4537167" y="24233802"/>
            <a:ext cx="21168201" cy="10931479"/>
          </a:xfrm>
        </p:spPr>
        <p:txBody>
          <a:bodyPr/>
          <a:lstStyle>
            <a:lvl1pPr marL="0" indent="0" algn="ctr">
              <a:buNone/>
              <a:defRPr/>
            </a:lvl1pPr>
            <a:lvl2pPr marL="646572" indent="0" algn="ctr">
              <a:buNone/>
              <a:defRPr/>
            </a:lvl2pPr>
            <a:lvl3pPr marL="1293144" indent="0" algn="ctr">
              <a:buNone/>
              <a:defRPr/>
            </a:lvl3pPr>
            <a:lvl4pPr marL="1939717" indent="0" algn="ctr">
              <a:buNone/>
              <a:defRPr/>
            </a:lvl4pPr>
            <a:lvl5pPr marL="2586289" indent="0" algn="ctr">
              <a:buNone/>
              <a:defRPr/>
            </a:lvl5pPr>
            <a:lvl6pPr marL="3232861" indent="0" algn="ctr">
              <a:buNone/>
              <a:defRPr/>
            </a:lvl6pPr>
            <a:lvl7pPr marL="3879433" indent="0" algn="ctr">
              <a:buNone/>
              <a:defRPr/>
            </a:lvl7pPr>
            <a:lvl8pPr marL="4526006" indent="0" algn="ctr">
              <a:buNone/>
              <a:defRPr/>
            </a:lvl8pPr>
            <a:lvl9pPr marL="5172578"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53A4A349-5C41-40AB-B409-9838245F3BD2}" type="slidenum">
              <a:rPr lang="zh-CN" altLang="en-GB"/>
              <a:pPr>
                <a:defRPr/>
              </a:pPr>
              <a:t>‹#›</a:t>
            </a:fld>
            <a:endParaRPr lang="en-GB"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C824E64A-2D92-4AF1-B410-9BE67CF1B08F}" type="slidenum">
              <a:rPr lang="zh-CN" altLang="en-GB"/>
              <a:pPr>
                <a:defRPr/>
              </a:pPr>
              <a:t>‹#›</a:t>
            </a:fld>
            <a:endParaRPr lang="en-GB"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547609" y="3800985"/>
            <a:ext cx="6425219" cy="342133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67460" y="3800985"/>
            <a:ext cx="19064627" cy="34213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88D06D7B-E27A-4862-965D-4D298AEAF361}" type="slidenum">
              <a:rPr lang="zh-CN" altLang="en-GB"/>
              <a:pPr>
                <a:defRPr/>
              </a:pPr>
              <a:t>‹#›</a:t>
            </a:fld>
            <a:endParaRPr lang="en-GB"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FD556A74-AE03-4572-9964-D048F14D9FF3}" type="slidenum">
              <a:rPr lang="zh-CN" altLang="en-GB"/>
              <a:pPr>
                <a:defRPr/>
              </a:pPr>
              <a:t>‹#›</a:t>
            </a:fld>
            <a:endParaRPr lang="en-GB"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88692" y="27482488"/>
            <a:ext cx="25705367" cy="8493280"/>
          </a:xfrm>
        </p:spPr>
        <p:txBody>
          <a:bodyPr anchor="t"/>
          <a:lstStyle>
            <a:lvl1pPr algn="l">
              <a:defRPr sz="5657" b="1" cap="all"/>
            </a:lvl1pPr>
          </a:lstStyle>
          <a:p>
            <a:r>
              <a:rPr lang="en-US"/>
              <a:t>Click to edit Master title style</a:t>
            </a:r>
          </a:p>
        </p:txBody>
      </p:sp>
      <p:sp>
        <p:nvSpPr>
          <p:cNvPr id="3" name="Text Placeholder 2"/>
          <p:cNvSpPr>
            <a:spLocks noGrp="1"/>
          </p:cNvSpPr>
          <p:nvPr>
            <p:ph type="body" idx="1"/>
          </p:nvPr>
        </p:nvSpPr>
        <p:spPr>
          <a:xfrm>
            <a:off x="2388692" y="18127082"/>
            <a:ext cx="25705367" cy="9355407"/>
          </a:xfrm>
        </p:spPr>
        <p:txBody>
          <a:bodyPr anchor="b"/>
          <a:lstStyle>
            <a:lvl1pPr marL="0" indent="0">
              <a:buNone/>
              <a:defRPr sz="2828"/>
            </a:lvl1pPr>
            <a:lvl2pPr marL="646572" indent="0">
              <a:buNone/>
              <a:defRPr sz="2546"/>
            </a:lvl2pPr>
            <a:lvl3pPr marL="1293144" indent="0">
              <a:buNone/>
              <a:defRPr sz="2263"/>
            </a:lvl3pPr>
            <a:lvl4pPr marL="1939717" indent="0">
              <a:buNone/>
              <a:defRPr sz="1980"/>
            </a:lvl4pPr>
            <a:lvl5pPr marL="2586289" indent="0">
              <a:buNone/>
              <a:defRPr sz="1980"/>
            </a:lvl5pPr>
            <a:lvl6pPr marL="3232861" indent="0">
              <a:buNone/>
              <a:defRPr sz="1980"/>
            </a:lvl6pPr>
            <a:lvl7pPr marL="3879433" indent="0">
              <a:buNone/>
              <a:defRPr sz="1980"/>
            </a:lvl7pPr>
            <a:lvl8pPr marL="4526006" indent="0">
              <a:buNone/>
              <a:defRPr sz="1980"/>
            </a:lvl8pPr>
            <a:lvl9pPr marL="5172578" indent="0">
              <a:buNone/>
              <a:defRPr sz="198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AD7495D1-040D-4E83-A641-017546320B7F}" type="slidenum">
              <a:rPr lang="zh-CN" altLang="en-GB"/>
              <a:pPr>
                <a:defRPr/>
              </a:pPr>
              <a:t>‹#›</a:t>
            </a:fld>
            <a:endParaRPr lang="en-GB"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67460" y="12354885"/>
            <a:ext cx="12744924" cy="25659451"/>
          </a:xfrm>
        </p:spPr>
        <p:txBody>
          <a:bodyPr/>
          <a:lstStyle>
            <a:lvl1pPr>
              <a:defRPr sz="3960"/>
            </a:lvl1pPr>
            <a:lvl2pPr>
              <a:defRPr sz="3394"/>
            </a:lvl2pPr>
            <a:lvl3pPr>
              <a:defRPr sz="2828"/>
            </a:lvl3pPr>
            <a:lvl4pPr>
              <a:defRPr sz="2546"/>
            </a:lvl4pPr>
            <a:lvl5pPr>
              <a:defRPr sz="2546"/>
            </a:lvl5pPr>
            <a:lvl6pPr>
              <a:defRPr sz="2546"/>
            </a:lvl6pPr>
            <a:lvl7pPr>
              <a:defRPr sz="2546"/>
            </a:lvl7pPr>
            <a:lvl8pPr>
              <a:defRPr sz="2546"/>
            </a:lvl8pPr>
            <a:lvl9pPr>
              <a:defRPr sz="25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5227906" y="12354885"/>
            <a:ext cx="12744922" cy="25659451"/>
          </a:xfrm>
        </p:spPr>
        <p:txBody>
          <a:bodyPr/>
          <a:lstStyle>
            <a:lvl1pPr>
              <a:defRPr sz="3960"/>
            </a:lvl1pPr>
            <a:lvl2pPr>
              <a:defRPr sz="3394"/>
            </a:lvl2pPr>
            <a:lvl3pPr>
              <a:defRPr sz="2828"/>
            </a:lvl3pPr>
            <a:lvl4pPr>
              <a:defRPr sz="2546"/>
            </a:lvl4pPr>
            <a:lvl5pPr>
              <a:defRPr sz="2546"/>
            </a:lvl5pPr>
            <a:lvl6pPr>
              <a:defRPr sz="2546"/>
            </a:lvl6pPr>
            <a:lvl7pPr>
              <a:defRPr sz="2546"/>
            </a:lvl7pPr>
            <a:lvl8pPr>
              <a:defRPr sz="2546"/>
            </a:lvl8pPr>
            <a:lvl9pPr>
              <a:defRPr sz="25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7" name="Rectangle 6"/>
          <p:cNvSpPr>
            <a:spLocks noGrp="1" noChangeArrowheads="1"/>
          </p:cNvSpPr>
          <p:nvPr>
            <p:ph type="sldNum" sz="quarter" idx="12"/>
          </p:nvPr>
        </p:nvSpPr>
        <p:spPr>
          <a:ln/>
        </p:spPr>
        <p:txBody>
          <a:bodyPr/>
          <a:lstStyle>
            <a:lvl1pPr>
              <a:defRPr/>
            </a:lvl1pPr>
          </a:lstStyle>
          <a:p>
            <a:pPr>
              <a:defRPr/>
            </a:pPr>
            <a:fld id="{6334A3C8-BE95-4CD6-ACDD-D2C5F96BC7FE}" type="slidenum">
              <a:rPr lang="zh-CN" altLang="en-GB"/>
              <a:pPr>
                <a:defRPr/>
              </a:pPr>
              <a:t>‹#›</a:t>
            </a:fld>
            <a:endParaRPr lang="en-GB"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138" y="1713026"/>
            <a:ext cx="27216260" cy="7128248"/>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137" y="9573182"/>
            <a:ext cx="13360057" cy="3989575"/>
          </a:xfrm>
        </p:spPr>
        <p:txBody>
          <a:bodyPr anchor="b"/>
          <a:lstStyle>
            <a:lvl1pPr marL="0" indent="0">
              <a:buNone/>
              <a:defRPr sz="3394" b="1"/>
            </a:lvl1pPr>
            <a:lvl2pPr marL="646572" indent="0">
              <a:buNone/>
              <a:defRPr sz="2828" b="1"/>
            </a:lvl2pPr>
            <a:lvl3pPr marL="1293144" indent="0">
              <a:buNone/>
              <a:defRPr sz="2546" b="1"/>
            </a:lvl3pPr>
            <a:lvl4pPr marL="1939717" indent="0">
              <a:buNone/>
              <a:defRPr sz="2263" b="1"/>
            </a:lvl4pPr>
            <a:lvl5pPr marL="2586289" indent="0">
              <a:buNone/>
              <a:defRPr sz="2263" b="1"/>
            </a:lvl5pPr>
            <a:lvl6pPr marL="3232861" indent="0">
              <a:buNone/>
              <a:defRPr sz="2263" b="1"/>
            </a:lvl6pPr>
            <a:lvl7pPr marL="3879433" indent="0">
              <a:buNone/>
              <a:defRPr sz="2263" b="1"/>
            </a:lvl7pPr>
            <a:lvl8pPr marL="4526006" indent="0">
              <a:buNone/>
              <a:defRPr sz="2263" b="1"/>
            </a:lvl8pPr>
            <a:lvl9pPr marL="5172578" indent="0">
              <a:buNone/>
              <a:defRPr sz="2263" b="1"/>
            </a:lvl9pPr>
          </a:lstStyle>
          <a:p>
            <a:pPr lvl="0"/>
            <a:r>
              <a:rPr lang="en-US"/>
              <a:t>Click to edit Master text styles</a:t>
            </a:r>
          </a:p>
        </p:txBody>
      </p:sp>
      <p:sp>
        <p:nvSpPr>
          <p:cNvPr id="4" name="Content Placeholder 3"/>
          <p:cNvSpPr>
            <a:spLocks noGrp="1"/>
          </p:cNvSpPr>
          <p:nvPr>
            <p:ph sz="half" idx="2"/>
          </p:nvPr>
        </p:nvSpPr>
        <p:spPr>
          <a:xfrm>
            <a:off x="1513137" y="13562758"/>
            <a:ext cx="13360057" cy="24640167"/>
          </a:xfrm>
        </p:spPr>
        <p:txBody>
          <a:bodyPr/>
          <a:lstStyle>
            <a:lvl1pPr>
              <a:defRPr sz="3394"/>
            </a:lvl1pPr>
            <a:lvl2pPr>
              <a:defRPr sz="2828"/>
            </a:lvl2pPr>
            <a:lvl3pPr>
              <a:defRPr sz="2546"/>
            </a:lvl3pPr>
            <a:lvl4pPr>
              <a:defRPr sz="2263"/>
            </a:lvl4pPr>
            <a:lvl5pPr>
              <a:defRPr sz="2263"/>
            </a:lvl5pPr>
            <a:lvl6pPr>
              <a:defRPr sz="2263"/>
            </a:lvl6pPr>
            <a:lvl7pPr>
              <a:defRPr sz="2263"/>
            </a:lvl7pPr>
            <a:lvl8pPr>
              <a:defRPr sz="2263"/>
            </a:lvl8pPr>
            <a:lvl9pPr>
              <a:defRPr sz="226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62607" y="9573182"/>
            <a:ext cx="13366791" cy="3989575"/>
          </a:xfrm>
        </p:spPr>
        <p:txBody>
          <a:bodyPr anchor="b"/>
          <a:lstStyle>
            <a:lvl1pPr marL="0" indent="0">
              <a:buNone/>
              <a:defRPr sz="3394" b="1"/>
            </a:lvl1pPr>
            <a:lvl2pPr marL="646572" indent="0">
              <a:buNone/>
              <a:defRPr sz="2828" b="1"/>
            </a:lvl2pPr>
            <a:lvl3pPr marL="1293144" indent="0">
              <a:buNone/>
              <a:defRPr sz="2546" b="1"/>
            </a:lvl3pPr>
            <a:lvl4pPr marL="1939717" indent="0">
              <a:buNone/>
              <a:defRPr sz="2263" b="1"/>
            </a:lvl4pPr>
            <a:lvl5pPr marL="2586289" indent="0">
              <a:buNone/>
              <a:defRPr sz="2263" b="1"/>
            </a:lvl5pPr>
            <a:lvl6pPr marL="3232861" indent="0">
              <a:buNone/>
              <a:defRPr sz="2263" b="1"/>
            </a:lvl6pPr>
            <a:lvl7pPr marL="3879433" indent="0">
              <a:buNone/>
              <a:defRPr sz="2263" b="1"/>
            </a:lvl7pPr>
            <a:lvl8pPr marL="4526006" indent="0">
              <a:buNone/>
              <a:defRPr sz="2263" b="1"/>
            </a:lvl8pPr>
            <a:lvl9pPr marL="5172578" indent="0">
              <a:buNone/>
              <a:defRPr sz="2263" b="1"/>
            </a:lvl9pPr>
          </a:lstStyle>
          <a:p>
            <a:pPr lvl="0"/>
            <a:r>
              <a:rPr lang="en-US"/>
              <a:t>Click to edit Master text styles</a:t>
            </a:r>
          </a:p>
        </p:txBody>
      </p:sp>
      <p:sp>
        <p:nvSpPr>
          <p:cNvPr id="6" name="Content Placeholder 5"/>
          <p:cNvSpPr>
            <a:spLocks noGrp="1"/>
          </p:cNvSpPr>
          <p:nvPr>
            <p:ph sz="quarter" idx="4"/>
          </p:nvPr>
        </p:nvSpPr>
        <p:spPr>
          <a:xfrm>
            <a:off x="15362607" y="13562758"/>
            <a:ext cx="13366791" cy="24640167"/>
          </a:xfrm>
        </p:spPr>
        <p:txBody>
          <a:bodyPr/>
          <a:lstStyle>
            <a:lvl1pPr>
              <a:defRPr sz="3394"/>
            </a:lvl1pPr>
            <a:lvl2pPr>
              <a:defRPr sz="2828"/>
            </a:lvl2pPr>
            <a:lvl3pPr>
              <a:defRPr sz="2546"/>
            </a:lvl3pPr>
            <a:lvl4pPr>
              <a:defRPr sz="2263"/>
            </a:lvl4pPr>
            <a:lvl5pPr>
              <a:defRPr sz="2263"/>
            </a:lvl5pPr>
            <a:lvl6pPr>
              <a:defRPr sz="2263"/>
            </a:lvl6pPr>
            <a:lvl7pPr>
              <a:defRPr sz="2263"/>
            </a:lvl7pPr>
            <a:lvl8pPr>
              <a:defRPr sz="2263"/>
            </a:lvl8pPr>
            <a:lvl9pPr>
              <a:defRPr sz="226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9" name="Rectangle 6"/>
          <p:cNvSpPr>
            <a:spLocks noGrp="1" noChangeArrowheads="1"/>
          </p:cNvSpPr>
          <p:nvPr>
            <p:ph type="sldNum" sz="quarter" idx="12"/>
          </p:nvPr>
        </p:nvSpPr>
        <p:spPr>
          <a:ln/>
        </p:spPr>
        <p:txBody>
          <a:bodyPr/>
          <a:lstStyle>
            <a:lvl1pPr>
              <a:defRPr/>
            </a:lvl1pPr>
          </a:lstStyle>
          <a:p>
            <a:pPr>
              <a:defRPr/>
            </a:pPr>
            <a:fld id="{3F94E112-CAFA-4077-89F9-1413FD86D254}" type="slidenum">
              <a:rPr lang="zh-CN" altLang="en-GB"/>
              <a:pPr>
                <a:defRPr/>
              </a:pPr>
              <a:t>‹#›</a:t>
            </a:fld>
            <a:endParaRPr lang="en-GB"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5" name="Rectangle 6"/>
          <p:cNvSpPr>
            <a:spLocks noGrp="1" noChangeArrowheads="1"/>
          </p:cNvSpPr>
          <p:nvPr>
            <p:ph type="sldNum" sz="quarter" idx="12"/>
          </p:nvPr>
        </p:nvSpPr>
        <p:spPr>
          <a:ln/>
        </p:spPr>
        <p:txBody>
          <a:bodyPr/>
          <a:lstStyle>
            <a:lvl1pPr>
              <a:defRPr/>
            </a:lvl1pPr>
          </a:lstStyle>
          <a:p>
            <a:pPr>
              <a:defRPr/>
            </a:pPr>
            <a:fld id="{1FC05FA9-8222-48FD-8355-08E2CBF3EE37}" type="slidenum">
              <a:rPr lang="zh-CN" altLang="en-GB"/>
              <a:pPr>
                <a:defRPr/>
              </a:pPr>
              <a:t>‹#›</a:t>
            </a:fld>
            <a:endParaRPr lang="en-GB"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4" name="Rectangle 6"/>
          <p:cNvSpPr>
            <a:spLocks noGrp="1" noChangeArrowheads="1"/>
          </p:cNvSpPr>
          <p:nvPr>
            <p:ph type="sldNum" sz="quarter" idx="12"/>
          </p:nvPr>
        </p:nvSpPr>
        <p:spPr>
          <a:ln/>
        </p:spPr>
        <p:txBody>
          <a:bodyPr/>
          <a:lstStyle>
            <a:lvl1pPr>
              <a:defRPr/>
            </a:lvl1pPr>
          </a:lstStyle>
          <a:p>
            <a:pPr>
              <a:defRPr/>
            </a:pPr>
            <a:fld id="{AF8327A1-D8AD-40E8-A01B-7EA9C81735DA}" type="slidenum">
              <a:rPr lang="zh-CN" altLang="en-GB"/>
              <a:pPr>
                <a:defRPr/>
              </a:pPr>
              <a:t>‹#›</a:t>
            </a:fld>
            <a:endParaRPr lang="en-GB"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138" y="1701799"/>
            <a:ext cx="9947641" cy="7247240"/>
          </a:xfrm>
        </p:spPr>
        <p:txBody>
          <a:bodyPr anchor="b"/>
          <a:lstStyle>
            <a:lvl1pPr algn="l">
              <a:defRPr sz="2828" b="1"/>
            </a:lvl1pPr>
          </a:lstStyle>
          <a:p>
            <a:r>
              <a:rPr lang="en-US"/>
              <a:t>Click to edit Master title style</a:t>
            </a:r>
          </a:p>
        </p:txBody>
      </p:sp>
      <p:sp>
        <p:nvSpPr>
          <p:cNvPr id="3" name="Content Placeholder 2"/>
          <p:cNvSpPr>
            <a:spLocks noGrp="1"/>
          </p:cNvSpPr>
          <p:nvPr>
            <p:ph idx="1"/>
          </p:nvPr>
        </p:nvSpPr>
        <p:spPr>
          <a:xfrm>
            <a:off x="11822225" y="1701800"/>
            <a:ext cx="16907173" cy="36501125"/>
          </a:xfrm>
        </p:spPr>
        <p:txBody>
          <a:bodyPr/>
          <a:lstStyle>
            <a:lvl1pPr>
              <a:defRPr sz="4525"/>
            </a:lvl1pPr>
            <a:lvl2pPr>
              <a:defRPr sz="3960"/>
            </a:lvl2pPr>
            <a:lvl3pPr>
              <a:defRPr sz="3394"/>
            </a:lvl3pPr>
            <a:lvl4pPr>
              <a:defRPr sz="2828"/>
            </a:lvl4pPr>
            <a:lvl5pPr>
              <a:defRPr sz="2828"/>
            </a:lvl5pPr>
            <a:lvl6pPr>
              <a:defRPr sz="2828"/>
            </a:lvl6pPr>
            <a:lvl7pPr>
              <a:defRPr sz="2828"/>
            </a:lvl7pPr>
            <a:lvl8pPr>
              <a:defRPr sz="2828"/>
            </a:lvl8pPr>
            <a:lvl9pPr>
              <a:defRPr sz="282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138" y="8949040"/>
            <a:ext cx="9947641" cy="29253885"/>
          </a:xfrm>
        </p:spPr>
        <p:txBody>
          <a:bodyPr/>
          <a:lstStyle>
            <a:lvl1pPr marL="0" indent="0">
              <a:buNone/>
              <a:defRPr sz="1980"/>
            </a:lvl1pPr>
            <a:lvl2pPr marL="646572" indent="0">
              <a:buNone/>
              <a:defRPr sz="1697"/>
            </a:lvl2pPr>
            <a:lvl3pPr marL="1293144" indent="0">
              <a:buNone/>
              <a:defRPr sz="1414"/>
            </a:lvl3pPr>
            <a:lvl4pPr marL="1939717" indent="0">
              <a:buNone/>
              <a:defRPr sz="1273"/>
            </a:lvl4pPr>
            <a:lvl5pPr marL="2586289" indent="0">
              <a:buNone/>
              <a:defRPr sz="1273"/>
            </a:lvl5pPr>
            <a:lvl6pPr marL="3232861" indent="0">
              <a:buNone/>
              <a:defRPr sz="1273"/>
            </a:lvl6pPr>
            <a:lvl7pPr marL="3879433" indent="0">
              <a:buNone/>
              <a:defRPr sz="1273"/>
            </a:lvl7pPr>
            <a:lvl8pPr marL="4526006" indent="0">
              <a:buNone/>
              <a:defRPr sz="1273"/>
            </a:lvl8pPr>
            <a:lvl9pPr marL="5172578" indent="0">
              <a:buNone/>
              <a:defRPr sz="1273"/>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7" name="Rectangle 6"/>
          <p:cNvSpPr>
            <a:spLocks noGrp="1" noChangeArrowheads="1"/>
          </p:cNvSpPr>
          <p:nvPr>
            <p:ph type="sldNum" sz="quarter" idx="12"/>
          </p:nvPr>
        </p:nvSpPr>
        <p:spPr>
          <a:ln/>
        </p:spPr>
        <p:txBody>
          <a:bodyPr/>
          <a:lstStyle>
            <a:lvl1pPr>
              <a:defRPr/>
            </a:lvl1pPr>
          </a:lstStyle>
          <a:p>
            <a:pPr>
              <a:defRPr/>
            </a:pPr>
            <a:fld id="{1AF1A3D5-3FB8-46F2-96F9-5124D64265D6}" type="slidenum">
              <a:rPr lang="zh-CN" altLang="en-GB"/>
              <a:pPr>
                <a:defRPr/>
              </a:pPr>
              <a:t>‹#›</a:t>
            </a:fld>
            <a:endParaRPr lang="en-GB"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26828" y="29936402"/>
            <a:ext cx="18144173" cy="3533815"/>
          </a:xfrm>
        </p:spPr>
        <p:txBody>
          <a:bodyPr anchor="b"/>
          <a:lstStyle>
            <a:lvl1pPr algn="l">
              <a:defRPr sz="2828" b="1"/>
            </a:lvl1pPr>
          </a:lstStyle>
          <a:p>
            <a:r>
              <a:rPr lang="en-US"/>
              <a:t>Click to edit Master title style</a:t>
            </a:r>
          </a:p>
        </p:txBody>
      </p:sp>
      <p:sp>
        <p:nvSpPr>
          <p:cNvPr id="3" name="Picture Placeholder 2"/>
          <p:cNvSpPr>
            <a:spLocks noGrp="1"/>
          </p:cNvSpPr>
          <p:nvPr>
            <p:ph type="pic" idx="1"/>
          </p:nvPr>
        </p:nvSpPr>
        <p:spPr>
          <a:xfrm>
            <a:off x="5926828" y="3821191"/>
            <a:ext cx="18144173" cy="25659452"/>
          </a:xfrm>
        </p:spPr>
        <p:txBody>
          <a:bodyPr/>
          <a:lstStyle>
            <a:lvl1pPr marL="0" indent="0">
              <a:buNone/>
              <a:defRPr sz="4525"/>
            </a:lvl1pPr>
            <a:lvl2pPr marL="646572" indent="0">
              <a:buNone/>
              <a:defRPr sz="3960"/>
            </a:lvl2pPr>
            <a:lvl3pPr marL="1293144" indent="0">
              <a:buNone/>
              <a:defRPr sz="3394"/>
            </a:lvl3pPr>
            <a:lvl4pPr marL="1939717" indent="0">
              <a:buNone/>
              <a:defRPr sz="2828"/>
            </a:lvl4pPr>
            <a:lvl5pPr marL="2586289" indent="0">
              <a:buNone/>
              <a:defRPr sz="2828"/>
            </a:lvl5pPr>
            <a:lvl6pPr marL="3232861" indent="0">
              <a:buNone/>
              <a:defRPr sz="2828"/>
            </a:lvl6pPr>
            <a:lvl7pPr marL="3879433" indent="0">
              <a:buNone/>
              <a:defRPr sz="2828"/>
            </a:lvl7pPr>
            <a:lvl8pPr marL="4526006" indent="0">
              <a:buNone/>
              <a:defRPr sz="2828"/>
            </a:lvl8pPr>
            <a:lvl9pPr marL="5172578" indent="0">
              <a:buNone/>
              <a:defRPr sz="2828"/>
            </a:lvl9pPr>
          </a:lstStyle>
          <a:p>
            <a:pPr lvl="0"/>
            <a:endParaRPr lang="en-US" noProof="0"/>
          </a:p>
        </p:txBody>
      </p:sp>
      <p:sp>
        <p:nvSpPr>
          <p:cNvPr id="4" name="Text Placeholder 3"/>
          <p:cNvSpPr>
            <a:spLocks noGrp="1"/>
          </p:cNvSpPr>
          <p:nvPr>
            <p:ph type="body" sz="half" idx="2"/>
          </p:nvPr>
        </p:nvSpPr>
        <p:spPr>
          <a:xfrm>
            <a:off x="5926828" y="33470217"/>
            <a:ext cx="18144173" cy="5020083"/>
          </a:xfrm>
        </p:spPr>
        <p:txBody>
          <a:bodyPr/>
          <a:lstStyle>
            <a:lvl1pPr marL="0" indent="0">
              <a:buNone/>
              <a:defRPr sz="1980"/>
            </a:lvl1pPr>
            <a:lvl2pPr marL="646572" indent="0">
              <a:buNone/>
              <a:defRPr sz="1697"/>
            </a:lvl2pPr>
            <a:lvl3pPr marL="1293144" indent="0">
              <a:buNone/>
              <a:defRPr sz="1414"/>
            </a:lvl3pPr>
            <a:lvl4pPr marL="1939717" indent="0">
              <a:buNone/>
              <a:defRPr sz="1273"/>
            </a:lvl4pPr>
            <a:lvl5pPr marL="2586289" indent="0">
              <a:buNone/>
              <a:defRPr sz="1273"/>
            </a:lvl5pPr>
            <a:lvl6pPr marL="3232861" indent="0">
              <a:buNone/>
              <a:defRPr sz="1273"/>
            </a:lvl6pPr>
            <a:lvl7pPr marL="3879433" indent="0">
              <a:buNone/>
              <a:defRPr sz="1273"/>
            </a:lvl7pPr>
            <a:lvl8pPr marL="4526006" indent="0">
              <a:buNone/>
              <a:defRPr sz="1273"/>
            </a:lvl8pPr>
            <a:lvl9pPr marL="5172578" indent="0">
              <a:buNone/>
              <a:defRPr sz="1273"/>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7" name="Rectangle 6"/>
          <p:cNvSpPr>
            <a:spLocks noGrp="1" noChangeArrowheads="1"/>
          </p:cNvSpPr>
          <p:nvPr>
            <p:ph type="sldNum" sz="quarter" idx="12"/>
          </p:nvPr>
        </p:nvSpPr>
        <p:spPr>
          <a:ln/>
        </p:spPr>
        <p:txBody>
          <a:bodyPr/>
          <a:lstStyle>
            <a:lvl1pPr>
              <a:defRPr/>
            </a:lvl1pPr>
          </a:lstStyle>
          <a:p>
            <a:pPr>
              <a:defRPr/>
            </a:pPr>
            <a:fld id="{25277AB5-81EE-41A4-B958-2FB727169372}" type="slidenum">
              <a:rPr lang="zh-CN" altLang="en-GB"/>
              <a:pPr>
                <a:defRPr/>
              </a:pPr>
              <a:t>‹#›</a:t>
            </a:fld>
            <a:endParaRPr lang="en-GB"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2267461" y="3800985"/>
            <a:ext cx="25705367" cy="7128248"/>
          </a:xfrm>
          <a:prstGeom prst="rect">
            <a:avLst/>
          </a:prstGeom>
          <a:noFill/>
          <a:ln w="9525">
            <a:noFill/>
            <a:miter lim="800000"/>
            <a:headEnd/>
            <a:tailEnd/>
          </a:ln>
        </p:spPr>
        <p:txBody>
          <a:bodyPr vert="horz" wrap="square" lIns="294979" tIns="147490" rIns="294979" bIns="147490" numCol="1" anchor="ctr" anchorCtr="0" compatLnSpc="1">
            <a:prstTxWarp prst="textNoShape">
              <a:avLst/>
            </a:prstTxWarp>
          </a:bodyPr>
          <a:lstStyle/>
          <a:p>
            <a:pPr lvl="0"/>
            <a:r>
              <a:rPr lang="en-GB" altLang="zh-CN"/>
              <a:t>Click to edit Master title style</a:t>
            </a:r>
          </a:p>
        </p:txBody>
      </p:sp>
      <p:sp>
        <p:nvSpPr>
          <p:cNvPr id="2051" name="Rectangle 3"/>
          <p:cNvSpPr>
            <a:spLocks noGrp="1" noChangeArrowheads="1"/>
          </p:cNvSpPr>
          <p:nvPr>
            <p:ph type="body" idx="1"/>
          </p:nvPr>
        </p:nvSpPr>
        <p:spPr bwMode="auto">
          <a:xfrm>
            <a:off x="2267461" y="12354885"/>
            <a:ext cx="25705367" cy="25659451"/>
          </a:xfrm>
          <a:prstGeom prst="rect">
            <a:avLst/>
          </a:prstGeom>
          <a:noFill/>
          <a:ln w="9525">
            <a:noFill/>
            <a:miter lim="800000"/>
            <a:headEnd/>
            <a:tailEnd/>
          </a:ln>
        </p:spPr>
        <p:txBody>
          <a:bodyPr vert="horz" wrap="square" lIns="294979" tIns="147490" rIns="294979" bIns="147490" numCol="1" anchor="t" anchorCtr="0" compatLnSpc="1">
            <a:prstTxWarp prst="textNoShape">
              <a:avLst/>
            </a:prstTxWarp>
          </a:bodyPr>
          <a:lstStyle/>
          <a:p>
            <a:pPr lvl="0"/>
            <a:r>
              <a:rPr lang="en-GB" altLang="zh-CN"/>
              <a:t>Click to edit Master text styles</a:t>
            </a:r>
          </a:p>
          <a:p>
            <a:pPr lvl="1"/>
            <a:r>
              <a:rPr lang="en-GB" altLang="zh-CN"/>
              <a:t>Second level</a:t>
            </a:r>
          </a:p>
          <a:p>
            <a:pPr lvl="2"/>
            <a:r>
              <a:rPr lang="en-GB" altLang="zh-CN"/>
              <a:t>Third level</a:t>
            </a:r>
          </a:p>
          <a:p>
            <a:pPr lvl="3"/>
            <a:r>
              <a:rPr lang="en-GB" altLang="zh-CN"/>
              <a:t>Fourth level</a:t>
            </a:r>
          </a:p>
          <a:p>
            <a:pPr lvl="4"/>
            <a:r>
              <a:rPr lang="en-GB" altLang="zh-CN"/>
              <a:t>Fifth level</a:t>
            </a:r>
          </a:p>
        </p:txBody>
      </p:sp>
      <p:sp>
        <p:nvSpPr>
          <p:cNvPr id="1028" name="Rectangle 4"/>
          <p:cNvSpPr>
            <a:spLocks noGrp="1" noChangeArrowheads="1"/>
          </p:cNvSpPr>
          <p:nvPr>
            <p:ph type="dt" sz="half" idx="2"/>
          </p:nvPr>
        </p:nvSpPr>
        <p:spPr bwMode="auto">
          <a:xfrm>
            <a:off x="2267461" y="38966265"/>
            <a:ext cx="6299499" cy="2851300"/>
          </a:xfrm>
          <a:prstGeom prst="rect">
            <a:avLst/>
          </a:prstGeom>
          <a:noFill/>
          <a:ln w="9525">
            <a:noFill/>
            <a:miter lim="800000"/>
            <a:headEnd/>
            <a:tailEnd/>
          </a:ln>
          <a:effectLst/>
        </p:spPr>
        <p:txBody>
          <a:bodyPr vert="horz" wrap="square" lIns="294979" tIns="147490" rIns="294979" bIns="147490" numCol="1" anchor="t" anchorCtr="0" compatLnSpc="1">
            <a:prstTxWarp prst="textNoShape">
              <a:avLst/>
            </a:prstTxWarp>
          </a:bodyPr>
          <a:lstStyle>
            <a:lvl1pPr eaLnBrk="0" hangingPunct="0">
              <a:defRPr sz="6364" smtClean="0">
                <a:ea typeface="SimSun" pitchFamily="2" charset="-122"/>
              </a:defRPr>
            </a:lvl1pPr>
          </a:lstStyle>
          <a:p>
            <a:pPr>
              <a:defRPr/>
            </a:pPr>
            <a:endParaRPr lang="en-GB" altLang="zh-CN"/>
          </a:p>
        </p:txBody>
      </p:sp>
      <p:sp>
        <p:nvSpPr>
          <p:cNvPr id="1029" name="Rectangle 5"/>
          <p:cNvSpPr>
            <a:spLocks noGrp="1" noChangeArrowheads="1"/>
          </p:cNvSpPr>
          <p:nvPr>
            <p:ph type="ftr" sz="quarter" idx="3"/>
          </p:nvPr>
        </p:nvSpPr>
        <p:spPr bwMode="auto">
          <a:xfrm>
            <a:off x="10331538" y="38966265"/>
            <a:ext cx="9577214" cy="2851300"/>
          </a:xfrm>
          <a:prstGeom prst="rect">
            <a:avLst/>
          </a:prstGeom>
          <a:noFill/>
          <a:ln w="9525">
            <a:noFill/>
            <a:miter lim="800000"/>
            <a:headEnd/>
            <a:tailEnd/>
          </a:ln>
          <a:effectLst/>
        </p:spPr>
        <p:txBody>
          <a:bodyPr vert="horz" wrap="square" lIns="294979" tIns="147490" rIns="294979" bIns="147490" numCol="1" anchor="t" anchorCtr="0" compatLnSpc="1">
            <a:prstTxWarp prst="textNoShape">
              <a:avLst/>
            </a:prstTxWarp>
          </a:bodyPr>
          <a:lstStyle>
            <a:lvl1pPr algn="ctr" eaLnBrk="0" hangingPunct="0">
              <a:defRPr sz="6364" smtClean="0">
                <a:ea typeface="SimSun" pitchFamily="2" charset="-122"/>
              </a:defRPr>
            </a:lvl1pPr>
          </a:lstStyle>
          <a:p>
            <a:pPr>
              <a:defRPr/>
            </a:pPr>
            <a:endParaRPr lang="en-GB" altLang="zh-CN"/>
          </a:p>
        </p:txBody>
      </p:sp>
      <p:sp>
        <p:nvSpPr>
          <p:cNvPr id="1030" name="Rectangle 6"/>
          <p:cNvSpPr>
            <a:spLocks noGrp="1" noChangeArrowheads="1"/>
          </p:cNvSpPr>
          <p:nvPr>
            <p:ph type="sldNum" sz="quarter" idx="4"/>
          </p:nvPr>
        </p:nvSpPr>
        <p:spPr bwMode="auto">
          <a:xfrm>
            <a:off x="21673329" y="38966265"/>
            <a:ext cx="6299499" cy="2851300"/>
          </a:xfrm>
          <a:prstGeom prst="rect">
            <a:avLst/>
          </a:prstGeom>
          <a:noFill/>
          <a:ln w="9525">
            <a:noFill/>
            <a:miter lim="800000"/>
            <a:headEnd/>
            <a:tailEnd/>
          </a:ln>
          <a:effectLst/>
        </p:spPr>
        <p:txBody>
          <a:bodyPr vert="horz" wrap="square" lIns="294979" tIns="147490" rIns="294979" bIns="147490" numCol="1" anchor="t" anchorCtr="0" compatLnSpc="1">
            <a:prstTxWarp prst="textNoShape">
              <a:avLst/>
            </a:prstTxWarp>
          </a:bodyPr>
          <a:lstStyle>
            <a:lvl1pPr algn="r" eaLnBrk="0" hangingPunct="0">
              <a:defRPr sz="6364" smtClean="0">
                <a:ea typeface="SimSun" pitchFamily="2" charset="-122"/>
              </a:defRPr>
            </a:lvl1pPr>
          </a:lstStyle>
          <a:p>
            <a:pPr>
              <a:defRPr/>
            </a:pPr>
            <a:fld id="{37EB3538-4FB5-4859-ADF8-A9AB7E6B3F40}" type="slidenum">
              <a:rPr lang="zh-CN" altLang="en-GB"/>
              <a:pPr>
                <a:defRPr/>
              </a:pPr>
              <a:t>‹#›</a:t>
            </a:fld>
            <a:endParaRPr lang="en-GB"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1289" rtl="0" eaLnBrk="0" fontAlgn="base" hangingPunct="0">
        <a:spcBef>
          <a:spcPct val="0"/>
        </a:spcBef>
        <a:spcAft>
          <a:spcPct val="0"/>
        </a:spcAft>
        <a:defRPr sz="19940">
          <a:solidFill>
            <a:schemeClr val="tx2"/>
          </a:solidFill>
          <a:latin typeface="+mj-lt"/>
          <a:ea typeface="+mj-ea"/>
          <a:cs typeface="+mj-cs"/>
        </a:defRPr>
      </a:lvl1pPr>
      <a:lvl2pPr algn="ctr" defTabSz="4171289" rtl="0" eaLnBrk="0" fontAlgn="base" hangingPunct="0">
        <a:spcBef>
          <a:spcPct val="0"/>
        </a:spcBef>
        <a:spcAft>
          <a:spcPct val="0"/>
        </a:spcAft>
        <a:defRPr sz="19940">
          <a:solidFill>
            <a:schemeClr val="tx2"/>
          </a:solidFill>
          <a:latin typeface="Times"/>
        </a:defRPr>
      </a:lvl2pPr>
      <a:lvl3pPr algn="ctr" defTabSz="4171289" rtl="0" eaLnBrk="0" fontAlgn="base" hangingPunct="0">
        <a:spcBef>
          <a:spcPct val="0"/>
        </a:spcBef>
        <a:spcAft>
          <a:spcPct val="0"/>
        </a:spcAft>
        <a:defRPr sz="19940">
          <a:solidFill>
            <a:schemeClr val="tx2"/>
          </a:solidFill>
          <a:latin typeface="Times"/>
        </a:defRPr>
      </a:lvl3pPr>
      <a:lvl4pPr algn="ctr" defTabSz="4171289" rtl="0" eaLnBrk="0" fontAlgn="base" hangingPunct="0">
        <a:spcBef>
          <a:spcPct val="0"/>
        </a:spcBef>
        <a:spcAft>
          <a:spcPct val="0"/>
        </a:spcAft>
        <a:defRPr sz="19940">
          <a:solidFill>
            <a:schemeClr val="tx2"/>
          </a:solidFill>
          <a:latin typeface="Times"/>
        </a:defRPr>
      </a:lvl4pPr>
      <a:lvl5pPr algn="ctr" defTabSz="4171289" rtl="0" eaLnBrk="0" fontAlgn="base" hangingPunct="0">
        <a:spcBef>
          <a:spcPct val="0"/>
        </a:spcBef>
        <a:spcAft>
          <a:spcPct val="0"/>
        </a:spcAft>
        <a:defRPr sz="19940">
          <a:solidFill>
            <a:schemeClr val="tx2"/>
          </a:solidFill>
          <a:latin typeface="Times"/>
        </a:defRPr>
      </a:lvl5pPr>
      <a:lvl6pPr marL="646572" algn="ctr" defTabSz="4171289" rtl="0" fontAlgn="base">
        <a:spcBef>
          <a:spcPct val="0"/>
        </a:spcBef>
        <a:spcAft>
          <a:spcPct val="0"/>
        </a:spcAft>
        <a:defRPr sz="19940">
          <a:solidFill>
            <a:schemeClr val="tx2"/>
          </a:solidFill>
          <a:latin typeface="Times"/>
        </a:defRPr>
      </a:lvl6pPr>
      <a:lvl7pPr marL="1293144" algn="ctr" defTabSz="4171289" rtl="0" fontAlgn="base">
        <a:spcBef>
          <a:spcPct val="0"/>
        </a:spcBef>
        <a:spcAft>
          <a:spcPct val="0"/>
        </a:spcAft>
        <a:defRPr sz="19940">
          <a:solidFill>
            <a:schemeClr val="tx2"/>
          </a:solidFill>
          <a:latin typeface="Times"/>
        </a:defRPr>
      </a:lvl7pPr>
      <a:lvl8pPr marL="1939717" algn="ctr" defTabSz="4171289" rtl="0" fontAlgn="base">
        <a:spcBef>
          <a:spcPct val="0"/>
        </a:spcBef>
        <a:spcAft>
          <a:spcPct val="0"/>
        </a:spcAft>
        <a:defRPr sz="19940">
          <a:solidFill>
            <a:schemeClr val="tx2"/>
          </a:solidFill>
          <a:latin typeface="Times"/>
        </a:defRPr>
      </a:lvl8pPr>
      <a:lvl9pPr marL="2586289" algn="ctr" defTabSz="4171289" rtl="0" fontAlgn="base">
        <a:spcBef>
          <a:spcPct val="0"/>
        </a:spcBef>
        <a:spcAft>
          <a:spcPct val="0"/>
        </a:spcAft>
        <a:defRPr sz="19940">
          <a:solidFill>
            <a:schemeClr val="tx2"/>
          </a:solidFill>
          <a:latin typeface="Times"/>
        </a:defRPr>
      </a:lvl9pPr>
    </p:titleStyle>
    <p:bodyStyle>
      <a:lvl1pPr marL="1564795" indent="-1564795" algn="l" defTabSz="4171289" rtl="0" eaLnBrk="0" fontAlgn="base" hangingPunct="0">
        <a:spcBef>
          <a:spcPct val="20000"/>
        </a:spcBef>
        <a:spcAft>
          <a:spcPct val="0"/>
        </a:spcAft>
        <a:buChar char="•"/>
        <a:defRPr sz="14566">
          <a:solidFill>
            <a:schemeClr val="tx1"/>
          </a:solidFill>
          <a:latin typeface="+mn-lt"/>
          <a:ea typeface="+mn-ea"/>
          <a:cs typeface="+mn-cs"/>
        </a:defRPr>
      </a:lvl1pPr>
      <a:lvl2pPr marL="3390014" indent="-1304370" algn="l" defTabSz="4171289" rtl="0" eaLnBrk="0" fontAlgn="base" hangingPunct="0">
        <a:spcBef>
          <a:spcPct val="20000"/>
        </a:spcBef>
        <a:spcAft>
          <a:spcPct val="0"/>
        </a:spcAft>
        <a:buChar char="–"/>
        <a:defRPr sz="12869">
          <a:solidFill>
            <a:schemeClr val="tx1"/>
          </a:solidFill>
          <a:latin typeface="+mn-lt"/>
        </a:defRPr>
      </a:lvl2pPr>
      <a:lvl3pPr marL="5212989" indent="-1041700" algn="l" defTabSz="4171289" rtl="0" eaLnBrk="0" fontAlgn="base" hangingPunct="0">
        <a:spcBef>
          <a:spcPct val="20000"/>
        </a:spcBef>
        <a:spcAft>
          <a:spcPct val="0"/>
        </a:spcAft>
        <a:buChar char="•"/>
        <a:defRPr sz="11031">
          <a:solidFill>
            <a:schemeClr val="tx1"/>
          </a:solidFill>
          <a:latin typeface="+mn-lt"/>
        </a:defRPr>
      </a:lvl3pPr>
      <a:lvl4pPr marL="7298634" indent="-1041700" algn="l" defTabSz="4171289" rtl="0" eaLnBrk="0" fontAlgn="base" hangingPunct="0">
        <a:spcBef>
          <a:spcPct val="20000"/>
        </a:spcBef>
        <a:spcAft>
          <a:spcPct val="0"/>
        </a:spcAft>
        <a:buChar char="–"/>
        <a:defRPr sz="9192">
          <a:solidFill>
            <a:schemeClr val="tx1"/>
          </a:solidFill>
          <a:latin typeface="+mn-lt"/>
        </a:defRPr>
      </a:lvl4pPr>
      <a:lvl5pPr marL="9384278" indent="-1039455" algn="l" defTabSz="4171289" rtl="0" eaLnBrk="0" fontAlgn="base" hangingPunct="0">
        <a:spcBef>
          <a:spcPct val="20000"/>
        </a:spcBef>
        <a:spcAft>
          <a:spcPct val="0"/>
        </a:spcAft>
        <a:buChar char="»"/>
        <a:defRPr sz="9192">
          <a:solidFill>
            <a:schemeClr val="tx1"/>
          </a:solidFill>
          <a:latin typeface="+mn-lt"/>
        </a:defRPr>
      </a:lvl5pPr>
      <a:lvl6pPr marL="10030850" indent="-1039455" algn="l" defTabSz="4171289" rtl="0" fontAlgn="base">
        <a:spcBef>
          <a:spcPct val="20000"/>
        </a:spcBef>
        <a:spcAft>
          <a:spcPct val="0"/>
        </a:spcAft>
        <a:buChar char="»"/>
        <a:defRPr sz="9192">
          <a:solidFill>
            <a:schemeClr val="tx1"/>
          </a:solidFill>
          <a:latin typeface="+mn-lt"/>
        </a:defRPr>
      </a:lvl6pPr>
      <a:lvl7pPr marL="10677422" indent="-1039455" algn="l" defTabSz="4171289" rtl="0" fontAlgn="base">
        <a:spcBef>
          <a:spcPct val="20000"/>
        </a:spcBef>
        <a:spcAft>
          <a:spcPct val="0"/>
        </a:spcAft>
        <a:buChar char="»"/>
        <a:defRPr sz="9192">
          <a:solidFill>
            <a:schemeClr val="tx1"/>
          </a:solidFill>
          <a:latin typeface="+mn-lt"/>
        </a:defRPr>
      </a:lvl7pPr>
      <a:lvl8pPr marL="11323994" indent="-1039455" algn="l" defTabSz="4171289" rtl="0" fontAlgn="base">
        <a:spcBef>
          <a:spcPct val="20000"/>
        </a:spcBef>
        <a:spcAft>
          <a:spcPct val="0"/>
        </a:spcAft>
        <a:buChar char="»"/>
        <a:defRPr sz="9192">
          <a:solidFill>
            <a:schemeClr val="tx1"/>
          </a:solidFill>
          <a:latin typeface="+mn-lt"/>
        </a:defRPr>
      </a:lvl8pPr>
      <a:lvl9pPr marL="11970567" indent="-1039455" algn="l" defTabSz="4171289" rtl="0" fontAlgn="base">
        <a:spcBef>
          <a:spcPct val="20000"/>
        </a:spcBef>
        <a:spcAft>
          <a:spcPct val="0"/>
        </a:spcAft>
        <a:buChar char="»"/>
        <a:defRPr sz="9192">
          <a:solidFill>
            <a:schemeClr val="tx1"/>
          </a:solidFill>
          <a:latin typeface="+mn-lt"/>
        </a:defRPr>
      </a:lvl9pPr>
    </p:bodyStyle>
    <p:otherStyle>
      <a:defPPr>
        <a:defRPr lang="en-US"/>
      </a:defPPr>
      <a:lvl1pPr marL="0" algn="l" defTabSz="1293144" rtl="0" eaLnBrk="1" latinLnBrk="0" hangingPunct="1">
        <a:defRPr sz="2546" kern="1200">
          <a:solidFill>
            <a:schemeClr val="tx1"/>
          </a:solidFill>
          <a:latin typeface="+mn-lt"/>
          <a:ea typeface="+mn-ea"/>
          <a:cs typeface="+mn-cs"/>
        </a:defRPr>
      </a:lvl1pPr>
      <a:lvl2pPr marL="646572" algn="l" defTabSz="1293144" rtl="0" eaLnBrk="1" latinLnBrk="0" hangingPunct="1">
        <a:defRPr sz="2546" kern="1200">
          <a:solidFill>
            <a:schemeClr val="tx1"/>
          </a:solidFill>
          <a:latin typeface="+mn-lt"/>
          <a:ea typeface="+mn-ea"/>
          <a:cs typeface="+mn-cs"/>
        </a:defRPr>
      </a:lvl2pPr>
      <a:lvl3pPr marL="1293144" algn="l" defTabSz="1293144" rtl="0" eaLnBrk="1" latinLnBrk="0" hangingPunct="1">
        <a:defRPr sz="2546" kern="1200">
          <a:solidFill>
            <a:schemeClr val="tx1"/>
          </a:solidFill>
          <a:latin typeface="+mn-lt"/>
          <a:ea typeface="+mn-ea"/>
          <a:cs typeface="+mn-cs"/>
        </a:defRPr>
      </a:lvl3pPr>
      <a:lvl4pPr marL="1939717" algn="l" defTabSz="1293144" rtl="0" eaLnBrk="1" latinLnBrk="0" hangingPunct="1">
        <a:defRPr sz="2546" kern="1200">
          <a:solidFill>
            <a:schemeClr val="tx1"/>
          </a:solidFill>
          <a:latin typeface="+mn-lt"/>
          <a:ea typeface="+mn-ea"/>
          <a:cs typeface="+mn-cs"/>
        </a:defRPr>
      </a:lvl4pPr>
      <a:lvl5pPr marL="2586289" algn="l" defTabSz="1293144" rtl="0" eaLnBrk="1" latinLnBrk="0" hangingPunct="1">
        <a:defRPr sz="2546" kern="1200">
          <a:solidFill>
            <a:schemeClr val="tx1"/>
          </a:solidFill>
          <a:latin typeface="+mn-lt"/>
          <a:ea typeface="+mn-ea"/>
          <a:cs typeface="+mn-cs"/>
        </a:defRPr>
      </a:lvl5pPr>
      <a:lvl6pPr marL="3232861" algn="l" defTabSz="1293144" rtl="0" eaLnBrk="1" latinLnBrk="0" hangingPunct="1">
        <a:defRPr sz="2546" kern="1200">
          <a:solidFill>
            <a:schemeClr val="tx1"/>
          </a:solidFill>
          <a:latin typeface="+mn-lt"/>
          <a:ea typeface="+mn-ea"/>
          <a:cs typeface="+mn-cs"/>
        </a:defRPr>
      </a:lvl6pPr>
      <a:lvl7pPr marL="3879433" algn="l" defTabSz="1293144" rtl="0" eaLnBrk="1" latinLnBrk="0" hangingPunct="1">
        <a:defRPr sz="2546" kern="1200">
          <a:solidFill>
            <a:schemeClr val="tx1"/>
          </a:solidFill>
          <a:latin typeface="+mn-lt"/>
          <a:ea typeface="+mn-ea"/>
          <a:cs typeface="+mn-cs"/>
        </a:defRPr>
      </a:lvl7pPr>
      <a:lvl8pPr marL="4526006" algn="l" defTabSz="1293144" rtl="0" eaLnBrk="1" latinLnBrk="0" hangingPunct="1">
        <a:defRPr sz="2546" kern="1200">
          <a:solidFill>
            <a:schemeClr val="tx1"/>
          </a:solidFill>
          <a:latin typeface="+mn-lt"/>
          <a:ea typeface="+mn-ea"/>
          <a:cs typeface="+mn-cs"/>
        </a:defRPr>
      </a:lvl8pPr>
      <a:lvl9pPr marL="5172578" algn="l" defTabSz="1293144" rtl="0" eaLnBrk="1" latinLnBrk="0" hangingPunct="1">
        <a:defRPr sz="254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png"/><Relationship Id="rId19" Type="http://schemas.openxmlformats.org/officeDocument/2006/relationships/image" Target="../media/image17.PNG"/><Relationship Id="rId4" Type="http://schemas.openxmlformats.org/officeDocument/2006/relationships/image" Target="../media/image2.jpeg"/><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2">
            <a:extLst>
              <a:ext uri="{FF2B5EF4-FFF2-40B4-BE49-F238E27FC236}">
                <a16:creationId xmlns:a16="http://schemas.microsoft.com/office/drawing/2014/main" id="{606F60BA-0A58-4005-AC64-0FC2C8193E0D}"/>
              </a:ext>
            </a:extLst>
          </p:cNvPr>
          <p:cNvSpPr>
            <a:spLocks noChangeArrowheads="1"/>
          </p:cNvSpPr>
          <p:nvPr/>
        </p:nvSpPr>
        <p:spPr bwMode="auto">
          <a:xfrm flipV="1">
            <a:off x="20643803" y="34551367"/>
            <a:ext cx="47160065" cy="8692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9313" tIns="64656" rIns="129313" bIns="64656" numCol="1" anchor="ctr" anchorCtr="0" compatLnSpc="1">
            <a:prstTxWarp prst="textNoShape">
              <a:avLst/>
            </a:prstTxWarp>
            <a:spAutoFit/>
          </a:bodyPr>
          <a:lstStyle/>
          <a:p>
            <a:endParaRPr lang="en-US" sz="4800">
              <a:latin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8BF244F5-0EA4-47B1-899D-967121180E10}"/>
              </a:ext>
            </a:extLst>
          </p:cNvPr>
          <p:cNvSpPr>
            <a:spLocks noChangeArrowheads="1"/>
          </p:cNvSpPr>
          <p:nvPr/>
        </p:nvSpPr>
        <p:spPr bwMode="auto">
          <a:xfrm>
            <a:off x="985903" y="42227536"/>
            <a:ext cx="66771707" cy="8692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9313" tIns="64656" rIns="129313" bIns="64656" numCol="1" anchor="ctr" anchorCtr="0" compatLnSpc="1">
            <a:prstTxWarp prst="textNoShape">
              <a:avLst/>
            </a:prstTxWarp>
            <a:spAutoFit/>
          </a:bodyPr>
          <a:lstStyle/>
          <a:p>
            <a:endParaRPr lang="en-US" sz="4800">
              <a:latin typeface="Times New Roman" panose="02020603050405020304" pitchFamily="18" charset="0"/>
              <a:cs typeface="Times New Roman" panose="02020603050405020304" pitchFamily="18" charset="0"/>
            </a:endParaRPr>
          </a:p>
        </p:txBody>
      </p:sp>
      <p:sp>
        <p:nvSpPr>
          <p:cNvPr id="21" name="Rectangle 2">
            <a:extLst>
              <a:ext uri="{FF2B5EF4-FFF2-40B4-BE49-F238E27FC236}">
                <a16:creationId xmlns:a16="http://schemas.microsoft.com/office/drawing/2014/main" id="{8BEE5ECB-4516-41C5-929A-2D7D3A5B0734}"/>
              </a:ext>
            </a:extLst>
          </p:cNvPr>
          <p:cNvSpPr>
            <a:spLocks noChangeArrowheads="1"/>
          </p:cNvSpPr>
          <p:nvPr/>
        </p:nvSpPr>
        <p:spPr bwMode="auto">
          <a:xfrm>
            <a:off x="33207456" y="43181060"/>
            <a:ext cx="40667263" cy="8692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9313" tIns="64656" rIns="129313" bIns="64656" numCol="1" anchor="ctr" anchorCtr="0" compatLnSpc="1">
            <a:prstTxWarp prst="textNoShape">
              <a:avLst/>
            </a:prstTxWarp>
            <a:spAutoFit/>
          </a:bodyPr>
          <a:lstStyle/>
          <a:p>
            <a:endParaRPr lang="en-US" sz="4800">
              <a:latin typeface="Times New Roman" panose="02020603050405020304" pitchFamily="18" charset="0"/>
              <a:cs typeface="Times New Roman" panose="02020603050405020304" pitchFamily="18" charset="0"/>
            </a:endParaRPr>
          </a:p>
        </p:txBody>
      </p:sp>
      <p:sp>
        <p:nvSpPr>
          <p:cNvPr id="23" name="Rectangle 2">
            <a:extLst>
              <a:ext uri="{FF2B5EF4-FFF2-40B4-BE49-F238E27FC236}">
                <a16:creationId xmlns:a16="http://schemas.microsoft.com/office/drawing/2014/main" id="{77021A35-510A-4482-9DE4-EE2CB43ED58F}"/>
              </a:ext>
            </a:extLst>
          </p:cNvPr>
          <p:cNvSpPr>
            <a:spLocks noChangeArrowheads="1"/>
          </p:cNvSpPr>
          <p:nvPr/>
        </p:nvSpPr>
        <p:spPr bwMode="auto">
          <a:xfrm>
            <a:off x="33200206" y="49712567"/>
            <a:ext cx="261216" cy="8692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9313" tIns="64656" rIns="129313" bIns="64656" numCol="1" anchor="ctr" anchorCtr="0" compatLnSpc="1">
            <a:prstTxWarp prst="textNoShape">
              <a:avLst/>
            </a:prstTxWarp>
            <a:spAutoFit/>
          </a:bodyPr>
          <a:lstStyle/>
          <a:p>
            <a:endParaRPr lang="en-US" sz="4800">
              <a:latin typeface="Times New Roman" panose="02020603050405020304" pitchFamily="18" charset="0"/>
              <a:cs typeface="Times New Roman" panose="02020603050405020304" pitchFamily="18" charset="0"/>
            </a:endParaRPr>
          </a:p>
        </p:txBody>
      </p:sp>
      <p:sp>
        <p:nvSpPr>
          <p:cNvPr id="98" name="Rectangle 3"/>
          <p:cNvSpPr>
            <a:spLocks noChangeAspect="1" noChangeArrowheads="1"/>
          </p:cNvSpPr>
          <p:nvPr/>
        </p:nvSpPr>
        <p:spPr bwMode="auto">
          <a:xfrm>
            <a:off x="-71741" y="2005"/>
            <a:ext cx="30276000" cy="42804000"/>
          </a:xfrm>
          <a:prstGeom prst="rect">
            <a:avLst/>
          </a:prstGeom>
          <a:gradFill flip="none" rotWithShape="1">
            <a:gsLst>
              <a:gs pos="0">
                <a:schemeClr val="accent3"/>
              </a:gs>
              <a:gs pos="39999">
                <a:schemeClr val="accent5"/>
              </a:gs>
              <a:gs pos="70000">
                <a:srgbClr val="C4D6EB"/>
              </a:gs>
              <a:gs pos="100000">
                <a:srgbClr val="FFEBFA"/>
              </a:gs>
            </a:gsLst>
            <a:path path="circle">
              <a:fillToRect l="50000" t="50000" r="50000" b="50000"/>
            </a:path>
            <a:tileRect/>
          </a:gradFill>
          <a:ln w="9525">
            <a:solidFill>
              <a:schemeClr val="tx1"/>
            </a:solidFill>
            <a:miter lim="800000"/>
            <a:headEnd/>
            <a:tailEnd/>
          </a:ln>
          <a:effectLst/>
        </p:spPr>
        <p:txBody>
          <a:bodyPr wrap="none" lIns="0" anchor="ctr"/>
          <a:lstStyle/>
          <a:p>
            <a:pPr eaLnBrk="0" hangingPunct="0">
              <a:lnSpc>
                <a:spcPct val="150000"/>
              </a:lnSpc>
              <a:defRPr/>
            </a:pPr>
            <a:r>
              <a:rPr lang="en-GB" sz="18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shows the results of the simulation to tracking saliency under the healthy operating conditions as given in table 1 and in cases of single-phase open-circuit fault as given in tables 2, and</a:t>
            </a:r>
            <a:endParaRPr lang="en-US" sz="1400" dirty="0">
              <a:latin typeface="Times New Roman" panose="02020603050405020304" pitchFamily="18" charset="0"/>
              <a:cs typeface="Times New Roman" panose="02020603050405020304" pitchFamily="18" charset="0"/>
            </a:endParaRPr>
          </a:p>
        </p:txBody>
      </p:sp>
      <p:sp>
        <p:nvSpPr>
          <p:cNvPr id="99" name="TextBox 98"/>
          <p:cNvSpPr txBox="1"/>
          <p:nvPr/>
        </p:nvSpPr>
        <p:spPr>
          <a:xfrm>
            <a:off x="-22365" y="7904"/>
            <a:ext cx="30182149" cy="3065463"/>
          </a:xfrm>
          <a:prstGeom prst="rect">
            <a:avLst/>
          </a:prstGeom>
          <a:gradFill flip="none" rotWithShape="1">
            <a:gsLst>
              <a:gs pos="0">
                <a:schemeClr val="accent1">
                  <a:lumMod val="90000"/>
                </a:schemeClr>
              </a:gs>
              <a:gs pos="64999">
                <a:srgbClr val="F0EBD5"/>
              </a:gs>
              <a:gs pos="100000">
                <a:srgbClr val="D1C39F"/>
              </a:gs>
            </a:gsLst>
            <a:lin ang="5400000" scaled="1"/>
            <a:tileRect/>
          </a:gradFill>
          <a:ln>
            <a:noFill/>
          </a:ln>
          <a:effectLst/>
        </p:spPr>
        <p:style>
          <a:lnRef idx="2">
            <a:schemeClr val="accent2"/>
          </a:lnRef>
          <a:fillRef idx="1">
            <a:schemeClr val="lt1"/>
          </a:fillRef>
          <a:effectRef idx="0">
            <a:schemeClr val="accent2"/>
          </a:effectRef>
          <a:fontRef idx="minor">
            <a:schemeClr val="dk1"/>
          </a:fontRef>
        </p:style>
        <p:txBody>
          <a:bodyPr/>
          <a:lstStyle/>
          <a:p>
            <a:r>
              <a:rPr lang="en-US" sz="7200" b="1" dirty="0">
                <a:latin typeface="Times New Roman" panose="02020603050405020304" pitchFamily="18" charset="0"/>
                <a:cs typeface="Times New Roman" panose="02020603050405020304" pitchFamily="18" charset="0"/>
              </a:rPr>
              <a:t>PV multi-level based </a:t>
            </a:r>
            <a:r>
              <a:rPr lang="en-US" sz="7200" b="1" dirty="0" smtClean="0">
                <a:latin typeface="Times New Roman" panose="02020603050405020304" pitchFamily="18" charset="0"/>
                <a:cs typeface="Times New Roman" panose="02020603050405020304" pitchFamily="18" charset="0"/>
              </a:rPr>
              <a:t>Grid</a:t>
            </a:r>
            <a:endParaRPr lang="en-US" sz="7200" dirty="0">
              <a:latin typeface="Times New Roman" panose="02020603050405020304" pitchFamily="18" charset="0"/>
              <a:cs typeface="Times New Roman" panose="02020603050405020304" pitchFamily="18" charset="0"/>
            </a:endParaRPr>
          </a:p>
          <a:p>
            <a:r>
              <a:rPr lang="en-US" sz="4800" dirty="0" smtClean="0">
                <a:latin typeface="Times New Roman" panose="02020603050405020304" pitchFamily="18" charset="0"/>
                <a:cs typeface="Times New Roman" panose="02020603050405020304" pitchFamily="18" charset="0"/>
              </a:rPr>
              <a:t> </a:t>
            </a:r>
          </a:p>
          <a:p>
            <a:pPr eaLnBrk="0" hangingPunct="0">
              <a:defRPr/>
            </a:pPr>
            <a:r>
              <a:rPr lang="en-GB" sz="3200" b="1" dirty="0" smtClean="0">
                <a:latin typeface="Times New Roman" panose="02020603050405020304" pitchFamily="18" charset="0"/>
                <a:cs typeface="Times New Roman" panose="02020603050405020304" pitchFamily="18" charset="0"/>
              </a:rPr>
              <a:t>          </a:t>
            </a:r>
            <a:endParaRPr lang="en-GB" sz="3200" dirty="0">
              <a:latin typeface="Times New Roman" panose="02020603050405020304" pitchFamily="18" charset="0"/>
              <a:cs typeface="Times New Roman" panose="02020603050405020304" pitchFamily="18" charset="0"/>
            </a:endParaRPr>
          </a:p>
        </p:txBody>
      </p:sp>
      <p:grpSp>
        <p:nvGrpSpPr>
          <p:cNvPr id="100" name="Group 104"/>
          <p:cNvGrpSpPr>
            <a:grpSpLocks/>
          </p:cNvGrpSpPr>
          <p:nvPr/>
        </p:nvGrpSpPr>
        <p:grpSpPr bwMode="auto">
          <a:xfrm>
            <a:off x="146050" y="4417742"/>
            <a:ext cx="29521197" cy="3370864"/>
            <a:chOff x="197395" y="2689932"/>
            <a:chExt cx="20638614" cy="2762882"/>
          </a:xfrm>
        </p:grpSpPr>
        <p:sp>
          <p:nvSpPr>
            <p:cNvPr id="101" name="Rounded Rectangle 100"/>
            <p:cNvSpPr/>
            <p:nvPr/>
          </p:nvSpPr>
          <p:spPr bwMode="auto">
            <a:xfrm>
              <a:off x="197395" y="2689932"/>
              <a:ext cx="20638614" cy="2744447"/>
            </a:xfrm>
            <a:prstGeom prst="roundRect">
              <a:avLst>
                <a:gd name="adj" fmla="val 24006"/>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latin typeface="Times New Roman" panose="02020603050405020304" pitchFamily="18" charset="0"/>
                <a:cs typeface="Times New Roman" panose="02020603050405020304" pitchFamily="18" charset="0"/>
              </a:endParaRPr>
            </a:p>
          </p:txBody>
        </p:sp>
        <p:sp>
          <p:nvSpPr>
            <p:cNvPr id="102" name="TextBox 9"/>
            <p:cNvSpPr txBox="1">
              <a:spLocks noChangeArrowheads="1"/>
            </p:cNvSpPr>
            <p:nvPr/>
          </p:nvSpPr>
          <p:spPr bwMode="auto">
            <a:xfrm>
              <a:off x="476179" y="3053600"/>
              <a:ext cx="20359830" cy="2399214"/>
            </a:xfrm>
            <a:prstGeom prst="rect">
              <a:avLst/>
            </a:prstGeom>
            <a:noFill/>
            <a:ln w="9525" cap="sq">
              <a:noFill/>
              <a:miter lim="800000"/>
              <a:headEnd/>
              <a:tailEnd/>
            </a:ln>
          </p:spPr>
          <p:txBody>
            <a:bodyPr/>
            <a:lstStyle/>
            <a:p>
              <a:pPr marL="571500" indent="-571500" algn="just" eaLnBrk="0" hangingPunct="0">
                <a:lnSpc>
                  <a:spcPct val="150000"/>
                </a:lnSpc>
                <a:buFont typeface="Arial" pitchFamily="34" charset="0"/>
                <a:buChar char="•"/>
              </a:pPr>
              <a:r>
                <a:rPr lang="en-US" sz="3600" dirty="0" smtClean="0">
                  <a:latin typeface="Times New Roman" panose="02020603050405020304" pitchFamily="18" charset="0"/>
                  <a:cs typeface="Times New Roman" panose="02020603050405020304" pitchFamily="18" charset="0"/>
                </a:rPr>
                <a:t>generate </a:t>
              </a:r>
              <a:r>
                <a:rPr lang="en-US" sz="3600" dirty="0">
                  <a:latin typeface="Times New Roman" panose="02020603050405020304" pitchFamily="18" charset="0"/>
                  <a:cs typeface="Times New Roman" panose="02020603050405020304" pitchFamily="18" charset="0"/>
                </a:rPr>
                <a:t>an output  signal with low harmonic distortion</a:t>
              </a:r>
              <a:r>
                <a:rPr lang="ar-JO" sz="3600" dirty="0">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cs typeface="Times New Roman" panose="02020603050405020304" pitchFamily="18" charset="0"/>
                </a:rPr>
                <a:t>and closer </a:t>
              </a:r>
              <a:r>
                <a:rPr lang="en-US" sz="3600" dirty="0">
                  <a:latin typeface="Times New Roman" panose="02020603050405020304" pitchFamily="18" charset="0"/>
                  <a:cs typeface="Times New Roman" panose="02020603050405020304" pitchFamily="18" charset="0"/>
                </a:rPr>
                <a:t>to sinusoidal </a:t>
              </a:r>
              <a:r>
                <a:rPr lang="en-US" sz="3600" dirty="0" smtClean="0">
                  <a:latin typeface="Times New Roman" panose="02020603050405020304" pitchFamily="18" charset="0"/>
                  <a:cs typeface="Times New Roman" panose="02020603050405020304" pitchFamily="18" charset="0"/>
                </a:rPr>
                <a:t>form . </a:t>
              </a:r>
              <a:endParaRPr lang="en-US" sz="3600" dirty="0">
                <a:latin typeface="Times New Roman" panose="02020603050405020304" pitchFamily="18" charset="0"/>
                <a:cs typeface="Times New Roman" panose="02020603050405020304" pitchFamily="18" charset="0"/>
              </a:endParaRPr>
            </a:p>
            <a:p>
              <a:pPr marL="457200" indent="-457200" algn="just" eaLnBrk="0" hangingPunct="0">
                <a:lnSpc>
                  <a:spcPct val="150000"/>
                </a:lnSpc>
                <a:buFont typeface="Arial" pitchFamily="34" charset="0"/>
                <a:buChar char="•"/>
              </a:pPr>
              <a:r>
                <a:rPr lang="en-US" sz="3600" dirty="0" smtClean="0">
                  <a:latin typeface="Times New Roman" panose="02020603050405020304" pitchFamily="18" charset="0"/>
                  <a:cs typeface="Times New Roman" panose="02020603050405020304" pitchFamily="18" charset="0"/>
                </a:rPr>
                <a:t>control </a:t>
              </a:r>
              <a:r>
                <a:rPr lang="en-US" sz="3600" dirty="0">
                  <a:latin typeface="Times New Roman" panose="02020603050405020304" pitchFamily="18" charset="0"/>
                  <a:cs typeface="Times New Roman" panose="02020603050405020304" pitchFamily="18" charset="0"/>
                </a:rPr>
                <a:t>the injection of real and reactive power inject to the </a:t>
              </a:r>
              <a:r>
                <a:rPr lang="en-US" sz="3600" dirty="0" smtClean="0">
                  <a:latin typeface="Times New Roman" panose="02020603050405020304" pitchFamily="18" charset="0"/>
                  <a:cs typeface="Times New Roman" panose="02020603050405020304" pitchFamily="18" charset="0"/>
                </a:rPr>
                <a:t>grid .</a:t>
              </a:r>
              <a:endParaRPr lang="en-US" sz="3600" dirty="0">
                <a:latin typeface="Times New Roman" panose="02020603050405020304" pitchFamily="18" charset="0"/>
                <a:cs typeface="Times New Roman" panose="02020603050405020304" pitchFamily="18" charset="0"/>
              </a:endParaRPr>
            </a:p>
          </p:txBody>
        </p:sp>
      </p:grpSp>
      <p:sp>
        <p:nvSpPr>
          <p:cNvPr id="105" name="TextBox 10"/>
          <p:cNvSpPr>
            <a:spLocks noChangeArrowheads="1"/>
          </p:cNvSpPr>
          <p:nvPr/>
        </p:nvSpPr>
        <p:spPr bwMode="auto">
          <a:xfrm>
            <a:off x="170202" y="3432982"/>
            <a:ext cx="6492875"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GB" sz="4000" b="1" dirty="0">
                <a:latin typeface="Times New Roman" panose="02020603050405020304" pitchFamily="18" charset="0"/>
                <a:cs typeface="Times New Roman" pitchFamily="18" charset="0"/>
              </a:rPr>
              <a:t>Objectives</a:t>
            </a:r>
          </a:p>
        </p:txBody>
      </p:sp>
      <p:sp>
        <p:nvSpPr>
          <p:cNvPr id="108" name="TextBox 10"/>
          <p:cNvSpPr>
            <a:spLocks noChangeArrowheads="1"/>
          </p:cNvSpPr>
          <p:nvPr/>
        </p:nvSpPr>
        <p:spPr bwMode="auto">
          <a:xfrm>
            <a:off x="2662920" y="7958826"/>
            <a:ext cx="9145016"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GB" sz="4000" b="1" dirty="0">
                <a:latin typeface="Times New Roman" panose="02020603050405020304" pitchFamily="18" charset="0"/>
                <a:cs typeface="Times New Roman" pitchFamily="18" charset="0"/>
              </a:rPr>
              <a:t>Problem Statement </a:t>
            </a:r>
          </a:p>
        </p:txBody>
      </p:sp>
      <p:grpSp>
        <p:nvGrpSpPr>
          <p:cNvPr id="109" name="Group 108"/>
          <p:cNvGrpSpPr/>
          <p:nvPr/>
        </p:nvGrpSpPr>
        <p:grpSpPr>
          <a:xfrm>
            <a:off x="85489" y="8522199"/>
            <a:ext cx="15178831" cy="10198590"/>
            <a:chOff x="-94532" y="8063359"/>
            <a:chExt cx="15178831" cy="10791673"/>
          </a:xfrm>
        </p:grpSpPr>
        <p:grpSp>
          <p:nvGrpSpPr>
            <p:cNvPr id="110" name="Group 104"/>
            <p:cNvGrpSpPr>
              <a:grpSpLocks/>
            </p:cNvGrpSpPr>
            <p:nvPr/>
          </p:nvGrpSpPr>
          <p:grpSpPr bwMode="auto">
            <a:xfrm>
              <a:off x="-94532" y="8063362"/>
              <a:ext cx="15178831" cy="10791670"/>
              <a:chOff x="452711" y="3330268"/>
              <a:chExt cx="20359830" cy="3039549"/>
            </a:xfrm>
          </p:grpSpPr>
          <p:sp>
            <p:nvSpPr>
              <p:cNvPr id="112" name="Rounded Rectangle 111"/>
              <p:cNvSpPr/>
              <p:nvPr/>
            </p:nvSpPr>
            <p:spPr bwMode="auto">
              <a:xfrm>
                <a:off x="619978" y="3451957"/>
                <a:ext cx="19425333" cy="2917860"/>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latin typeface="Times New Roman" panose="02020603050405020304" pitchFamily="18" charset="0"/>
                  <a:cs typeface="Times New Roman" panose="02020603050405020304" pitchFamily="18" charset="0"/>
                </a:endParaRPr>
              </a:p>
            </p:txBody>
          </p:sp>
          <p:sp>
            <p:nvSpPr>
              <p:cNvPr id="114" name="TextBox 9"/>
              <p:cNvSpPr txBox="1">
                <a:spLocks noChangeArrowheads="1"/>
              </p:cNvSpPr>
              <p:nvPr/>
            </p:nvSpPr>
            <p:spPr bwMode="auto">
              <a:xfrm>
                <a:off x="452711" y="3330268"/>
                <a:ext cx="20359830" cy="3039549"/>
              </a:xfrm>
              <a:prstGeom prst="rect">
                <a:avLst/>
              </a:prstGeom>
              <a:noFill/>
              <a:ln w="9525" cap="sq">
                <a:noFill/>
                <a:miter lim="800000"/>
                <a:headEnd/>
                <a:tailEnd/>
              </a:ln>
            </p:spPr>
            <p:txBody>
              <a:bodyPr/>
              <a:lstStyle/>
              <a:p>
                <a:pPr algn="just" eaLnBrk="0" hangingPunct="0">
                  <a:lnSpc>
                    <a:spcPct val="150000"/>
                  </a:lnSpc>
                </a:pPr>
                <a:r>
                  <a:rPr lang="en-US" sz="4200" dirty="0">
                    <a:latin typeface="Times New Roman" panose="02020603050405020304" pitchFamily="18" charset="0"/>
                    <a:cs typeface="Times New Roman" panose="02020603050405020304" pitchFamily="18" charset="0"/>
                  </a:rPr>
                  <a:t>  </a:t>
                </a:r>
              </a:p>
              <a:p>
                <a:pPr lvl="1" algn="just" eaLnBrk="1" hangingPunct="1">
                  <a:lnSpc>
                    <a:spcPct val="150000"/>
                  </a:lnSpc>
                  <a:buFont typeface="Arial" pitchFamily="34" charset="0"/>
                  <a:buChar char="•"/>
                </a:pPr>
                <a:endParaRPr lang="en-GB" sz="4400" dirty="0">
                  <a:latin typeface="Times New Roman" panose="02020603050405020304" pitchFamily="18" charset="0"/>
                  <a:cs typeface="Times New Roman" panose="02020603050405020304" pitchFamily="18" charset="0"/>
                </a:endParaRPr>
              </a:p>
              <a:p>
                <a:pPr lvl="1" algn="just" eaLnBrk="1" hangingPunct="1">
                  <a:buFont typeface="Arial" pitchFamily="34" charset="0"/>
                  <a:buChar char="•"/>
                </a:pPr>
                <a:endParaRPr lang="en-GB" sz="4200" dirty="0">
                  <a:latin typeface="Times New Roman" panose="02020603050405020304" pitchFamily="18" charset="0"/>
                  <a:cs typeface="Times New Roman" panose="02020603050405020304" pitchFamily="18" charset="0"/>
                </a:endParaRPr>
              </a:p>
            </p:txBody>
          </p:sp>
        </p:grpSp>
        <p:sp>
          <p:nvSpPr>
            <p:cNvPr id="111" name="Rectangle 110"/>
            <p:cNvSpPr/>
            <p:nvPr/>
          </p:nvSpPr>
          <p:spPr>
            <a:xfrm>
              <a:off x="84381" y="8063359"/>
              <a:ext cx="14099819" cy="7132279"/>
            </a:xfrm>
            <a:prstGeom prst="rect">
              <a:avLst/>
            </a:prstGeom>
          </p:spPr>
          <p:txBody>
            <a:bodyPr wrap="square">
              <a:spAutoFit/>
            </a:bodyPr>
            <a:lstStyle/>
            <a:p>
              <a:pPr lvl="1" algn="just" eaLnBrk="1" hangingPunct="1">
                <a:lnSpc>
                  <a:spcPct val="150000"/>
                </a:lnSpc>
                <a:buFont typeface="Arial" pitchFamily="34" charset="0"/>
                <a:buChar char="•"/>
              </a:pPr>
              <a:endParaRPr lang="en-US" sz="3200" dirty="0">
                <a:latin typeface="Times New Roman" panose="02020603050405020304" pitchFamily="18" charset="0"/>
                <a:cs typeface="Times New Roman" panose="02020603050405020304" pitchFamily="18" charset="0"/>
              </a:endParaRPr>
            </a:p>
            <a:p>
              <a:pPr marL="0" indent="0">
                <a:buNone/>
              </a:pPr>
              <a:r>
                <a:rPr lang="en-US" sz="3200" dirty="0">
                  <a:latin typeface="Times New Roman" panose="02020603050405020304" pitchFamily="18" charset="0"/>
                  <a:cs typeface="Times New Roman" panose="02020603050405020304" pitchFamily="18" charset="0"/>
                </a:rPr>
                <a:t> PHOTOVOLTAIC (PV) power supplied to the utility grid is gaining more and more visibility, while the world’s power demand is increasing. Solid state inverters have been shown to be the enabling technology for putting Photovoltaic PV system into the grid. 2-level inverters are used to convert the DC voltage obtained from the Photovoltaic system to AC voltage fed to the utility. However, the use of 2-level inverters causes an increase in the Total Harmonic Distortion (THD) and other Power quality issues due to the harmonics injected by the such inverters. </a:t>
              </a:r>
            </a:p>
            <a:p>
              <a:pPr marL="0" indent="0">
                <a:buNone/>
              </a:pPr>
              <a:r>
                <a:rPr lang="en-US" sz="3200" dirty="0">
                  <a:latin typeface="Times New Roman" panose="02020603050405020304" pitchFamily="18" charset="0"/>
                  <a:cs typeface="Times New Roman" panose="02020603050405020304" pitchFamily="18" charset="0"/>
                </a:rPr>
                <a:t>          Increasing attention has been paid to multilevel dc/ac inverters in recent years to obtain output voltage of high quality. One of the more flexible topologies is the asymmetric cascaded H-Bridge multilevel inverter, which will be employed in the project to improve the quality of the output voltage by increasing the number of output voltage level and reducing the harmonic contents </a:t>
              </a:r>
              <a:r>
                <a:rPr lang="en-US" sz="3200" dirty="0" smtClean="0">
                  <a:latin typeface="Times New Roman" panose="02020603050405020304" pitchFamily="18" charset="0"/>
                  <a:cs typeface="Times New Roman" panose="02020603050405020304" pitchFamily="18" charset="0"/>
                </a:rPr>
                <a:t>.</a:t>
              </a:r>
              <a:endParaRPr lang="en-US" sz="3200" dirty="0">
                <a:latin typeface="Times New Roman" panose="02020603050405020304" pitchFamily="18" charset="0"/>
                <a:cs typeface="Times New Roman" panose="02020603050405020304" pitchFamily="18" charset="0"/>
              </a:endParaRPr>
            </a:p>
          </p:txBody>
        </p:sp>
      </p:grpSp>
      <p:sp>
        <p:nvSpPr>
          <p:cNvPr id="115" name="TextBox 10"/>
          <p:cNvSpPr>
            <a:spLocks noChangeArrowheads="1"/>
          </p:cNvSpPr>
          <p:nvPr/>
        </p:nvSpPr>
        <p:spPr bwMode="auto">
          <a:xfrm>
            <a:off x="17251736" y="7982138"/>
            <a:ext cx="9619650"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US" sz="4000" b="1" dirty="0">
                <a:latin typeface="Times New Roman" pitchFamily="18" charset="0"/>
                <a:cs typeface="Times New Roman" pitchFamily="18" charset="0"/>
              </a:rPr>
              <a:t>Methodology</a:t>
            </a:r>
            <a:r>
              <a:rPr lang="en-GB" sz="4000" b="1" dirty="0" smtClean="0">
                <a:latin typeface="Times New Roman" pitchFamily="18" charset="0"/>
                <a:cs typeface="Times New Roman" pitchFamily="18" charset="0"/>
              </a:rPr>
              <a:t> </a:t>
            </a:r>
            <a:endParaRPr lang="en-GB" sz="4000" b="1" dirty="0">
              <a:latin typeface="Times New Roman" pitchFamily="18" charset="0"/>
              <a:cs typeface="Times New Roman" pitchFamily="18" charset="0"/>
            </a:endParaRPr>
          </a:p>
        </p:txBody>
      </p:sp>
      <p:grpSp>
        <p:nvGrpSpPr>
          <p:cNvPr id="116" name="Group 104"/>
          <p:cNvGrpSpPr>
            <a:grpSpLocks/>
          </p:cNvGrpSpPr>
          <p:nvPr/>
        </p:nvGrpSpPr>
        <p:grpSpPr bwMode="auto">
          <a:xfrm>
            <a:off x="14906648" y="8369402"/>
            <a:ext cx="15178831" cy="10684440"/>
            <a:chOff x="452711" y="3330268"/>
            <a:chExt cx="20359830" cy="3133500"/>
          </a:xfrm>
        </p:grpSpPr>
        <p:sp>
          <p:nvSpPr>
            <p:cNvPr id="117" name="Rounded Rectangle 116"/>
            <p:cNvSpPr/>
            <p:nvPr/>
          </p:nvSpPr>
          <p:spPr bwMode="auto">
            <a:xfrm>
              <a:off x="619978" y="3451957"/>
              <a:ext cx="19425333" cy="3011811"/>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latin typeface="Times New Roman" panose="02020603050405020304" pitchFamily="18" charset="0"/>
                <a:cs typeface="Times New Roman" panose="02020603050405020304" pitchFamily="18" charset="0"/>
              </a:endParaRPr>
            </a:p>
          </p:txBody>
        </p:sp>
        <p:sp>
          <p:nvSpPr>
            <p:cNvPr id="118" name="TextBox 9"/>
            <p:cNvSpPr txBox="1">
              <a:spLocks noChangeArrowheads="1"/>
            </p:cNvSpPr>
            <p:nvPr/>
          </p:nvSpPr>
          <p:spPr bwMode="auto">
            <a:xfrm>
              <a:off x="452711" y="3330268"/>
              <a:ext cx="20359830" cy="3039549"/>
            </a:xfrm>
            <a:prstGeom prst="rect">
              <a:avLst/>
            </a:prstGeom>
            <a:noFill/>
            <a:ln w="9525" cap="sq">
              <a:noFill/>
              <a:miter lim="800000"/>
              <a:headEnd/>
              <a:tailEnd/>
            </a:ln>
          </p:spPr>
          <p:txBody>
            <a:bodyPr/>
            <a:lstStyle/>
            <a:p>
              <a:pPr algn="just" eaLnBrk="0" hangingPunct="0">
                <a:lnSpc>
                  <a:spcPct val="150000"/>
                </a:lnSpc>
              </a:pPr>
              <a:r>
                <a:rPr lang="en-US" sz="4200" dirty="0">
                  <a:latin typeface="Times New Roman" panose="02020603050405020304" pitchFamily="18" charset="0"/>
                  <a:cs typeface="Times New Roman" panose="02020603050405020304" pitchFamily="18" charset="0"/>
                </a:rPr>
                <a:t>  </a:t>
              </a:r>
            </a:p>
            <a:p>
              <a:pPr lvl="1" algn="just" eaLnBrk="1" hangingPunct="1">
                <a:lnSpc>
                  <a:spcPct val="150000"/>
                </a:lnSpc>
                <a:buFont typeface="Arial" pitchFamily="34" charset="0"/>
                <a:buChar char="•"/>
              </a:pPr>
              <a:endParaRPr lang="en-GB" sz="4400" dirty="0">
                <a:latin typeface="Times New Roman" panose="02020603050405020304" pitchFamily="18" charset="0"/>
                <a:cs typeface="Times New Roman" panose="02020603050405020304" pitchFamily="18" charset="0"/>
              </a:endParaRPr>
            </a:p>
            <a:p>
              <a:pPr lvl="1" algn="just" eaLnBrk="1" hangingPunct="1">
                <a:buFont typeface="Arial" pitchFamily="34" charset="0"/>
                <a:buChar char="•"/>
              </a:pPr>
              <a:endParaRPr lang="en-GB" sz="4200" dirty="0">
                <a:latin typeface="Times New Roman" panose="02020603050405020304" pitchFamily="18" charset="0"/>
                <a:cs typeface="Times New Roman" panose="02020603050405020304" pitchFamily="18" charset="0"/>
              </a:endParaRPr>
            </a:p>
          </p:txBody>
        </p:sp>
      </p:grpSp>
      <p:grpSp>
        <p:nvGrpSpPr>
          <p:cNvPr id="119" name="Group 104"/>
          <p:cNvGrpSpPr>
            <a:grpSpLocks/>
          </p:cNvGrpSpPr>
          <p:nvPr/>
        </p:nvGrpSpPr>
        <p:grpSpPr bwMode="auto">
          <a:xfrm>
            <a:off x="-177253" y="18974870"/>
            <a:ext cx="18550296" cy="12226179"/>
            <a:chOff x="452711" y="3330268"/>
            <a:chExt cx="20359830" cy="3039549"/>
          </a:xfrm>
        </p:grpSpPr>
        <p:sp>
          <p:nvSpPr>
            <p:cNvPr id="120" name="Rounded Rectangle 119"/>
            <p:cNvSpPr/>
            <p:nvPr/>
          </p:nvSpPr>
          <p:spPr bwMode="auto">
            <a:xfrm>
              <a:off x="619977" y="3451957"/>
              <a:ext cx="16715881" cy="2352660"/>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latin typeface="Times New Roman" panose="02020603050405020304" pitchFamily="18" charset="0"/>
                <a:cs typeface="Times New Roman" panose="02020603050405020304" pitchFamily="18" charset="0"/>
              </a:endParaRPr>
            </a:p>
          </p:txBody>
        </p:sp>
        <p:sp>
          <p:nvSpPr>
            <p:cNvPr id="121" name="TextBox 9"/>
            <p:cNvSpPr txBox="1">
              <a:spLocks noChangeArrowheads="1"/>
            </p:cNvSpPr>
            <p:nvPr/>
          </p:nvSpPr>
          <p:spPr bwMode="auto">
            <a:xfrm>
              <a:off x="452711" y="3330268"/>
              <a:ext cx="20359830" cy="3039549"/>
            </a:xfrm>
            <a:prstGeom prst="rect">
              <a:avLst/>
            </a:prstGeom>
            <a:noFill/>
            <a:ln w="9525" cap="sq">
              <a:noFill/>
              <a:miter lim="800000"/>
              <a:headEnd/>
              <a:tailEnd/>
            </a:ln>
          </p:spPr>
          <p:txBody>
            <a:bodyPr/>
            <a:lstStyle/>
            <a:p>
              <a:pPr algn="just" eaLnBrk="0" hangingPunct="0">
                <a:lnSpc>
                  <a:spcPct val="150000"/>
                </a:lnSpc>
              </a:pPr>
              <a:r>
                <a:rPr lang="en-US" sz="4200" dirty="0">
                  <a:latin typeface="Times New Roman" panose="02020603050405020304" pitchFamily="18" charset="0"/>
                  <a:cs typeface="Times New Roman" panose="02020603050405020304" pitchFamily="18" charset="0"/>
                </a:rPr>
                <a:t>  </a:t>
              </a:r>
            </a:p>
            <a:p>
              <a:pPr lvl="1" algn="just" eaLnBrk="1" hangingPunct="1">
                <a:lnSpc>
                  <a:spcPct val="150000"/>
                </a:lnSpc>
                <a:buFont typeface="Arial" pitchFamily="34" charset="0"/>
                <a:buChar char="•"/>
              </a:pPr>
              <a:endParaRPr lang="en-GB" sz="4400" dirty="0">
                <a:latin typeface="Times New Roman" panose="02020603050405020304" pitchFamily="18" charset="0"/>
                <a:cs typeface="Times New Roman" panose="02020603050405020304" pitchFamily="18" charset="0"/>
              </a:endParaRPr>
            </a:p>
            <a:p>
              <a:pPr lvl="1" algn="just" eaLnBrk="1" hangingPunct="1">
                <a:buFont typeface="Arial" pitchFamily="34" charset="0"/>
                <a:buChar char="•"/>
              </a:pPr>
              <a:endParaRPr lang="en-GB" sz="4200" dirty="0">
                <a:latin typeface="Times New Roman" panose="02020603050405020304" pitchFamily="18" charset="0"/>
                <a:cs typeface="Times New Roman" panose="02020603050405020304" pitchFamily="18" charset="0"/>
              </a:endParaRPr>
            </a:p>
          </p:txBody>
        </p:sp>
      </p:grpSp>
      <p:sp>
        <p:nvSpPr>
          <p:cNvPr id="122" name="TextBox 10"/>
          <p:cNvSpPr>
            <a:spLocks noChangeArrowheads="1"/>
          </p:cNvSpPr>
          <p:nvPr/>
        </p:nvSpPr>
        <p:spPr bwMode="auto">
          <a:xfrm>
            <a:off x="2090568" y="18816549"/>
            <a:ext cx="10581463"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US" sz="4000" b="1" dirty="0">
                <a:latin typeface="Times New Roman" pitchFamily="18" charset="0"/>
                <a:cs typeface="Times New Roman" pitchFamily="18" charset="0"/>
              </a:rPr>
              <a:t>Current Sensor and Voltage Sensor Testing </a:t>
            </a:r>
            <a:endParaRPr lang="en-GB" sz="4000" b="1" dirty="0">
              <a:latin typeface="Times New Roman" pitchFamily="18" charset="0"/>
              <a:cs typeface="Times New Roman" pitchFamily="18" charset="0"/>
            </a:endParaRPr>
          </a:p>
        </p:txBody>
      </p:sp>
      <p:grpSp>
        <p:nvGrpSpPr>
          <p:cNvPr id="123" name="Group 104"/>
          <p:cNvGrpSpPr>
            <a:grpSpLocks/>
          </p:cNvGrpSpPr>
          <p:nvPr/>
        </p:nvGrpSpPr>
        <p:grpSpPr bwMode="auto">
          <a:xfrm>
            <a:off x="15230172" y="19268889"/>
            <a:ext cx="14794672" cy="9811594"/>
            <a:chOff x="452711" y="3330268"/>
            <a:chExt cx="20359832" cy="3039549"/>
          </a:xfrm>
        </p:grpSpPr>
        <p:sp>
          <p:nvSpPr>
            <p:cNvPr id="124" name="Rounded Rectangle 123"/>
            <p:cNvSpPr/>
            <p:nvPr/>
          </p:nvSpPr>
          <p:spPr bwMode="auto">
            <a:xfrm>
              <a:off x="731013" y="3428101"/>
              <a:ext cx="20081530" cy="2941716"/>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latin typeface="Times New Roman" panose="02020603050405020304" pitchFamily="18" charset="0"/>
                <a:cs typeface="Times New Roman" panose="02020603050405020304" pitchFamily="18" charset="0"/>
              </a:endParaRPr>
            </a:p>
          </p:txBody>
        </p:sp>
        <p:sp>
          <p:nvSpPr>
            <p:cNvPr id="125" name="TextBox 9"/>
            <p:cNvSpPr txBox="1">
              <a:spLocks noChangeArrowheads="1"/>
            </p:cNvSpPr>
            <p:nvPr/>
          </p:nvSpPr>
          <p:spPr bwMode="auto">
            <a:xfrm>
              <a:off x="452711" y="3330268"/>
              <a:ext cx="20359830" cy="3039549"/>
            </a:xfrm>
            <a:prstGeom prst="rect">
              <a:avLst/>
            </a:prstGeom>
            <a:noFill/>
            <a:ln w="9525" cap="sq">
              <a:noFill/>
              <a:miter lim="800000"/>
              <a:headEnd/>
              <a:tailEnd/>
            </a:ln>
          </p:spPr>
          <p:txBody>
            <a:bodyPr/>
            <a:lstStyle/>
            <a:p>
              <a:pPr algn="just" eaLnBrk="0" hangingPunct="0">
                <a:lnSpc>
                  <a:spcPct val="150000"/>
                </a:lnSpc>
              </a:pPr>
              <a:r>
                <a:rPr lang="en-US" sz="4200" dirty="0">
                  <a:latin typeface="Times New Roman" panose="02020603050405020304" pitchFamily="18" charset="0"/>
                  <a:cs typeface="Times New Roman" panose="02020603050405020304" pitchFamily="18" charset="0"/>
                </a:rPr>
                <a:t>  </a:t>
              </a:r>
            </a:p>
            <a:p>
              <a:pPr lvl="1" algn="just" eaLnBrk="1" hangingPunct="1">
                <a:lnSpc>
                  <a:spcPct val="150000"/>
                </a:lnSpc>
                <a:buFont typeface="Arial" pitchFamily="34" charset="0"/>
                <a:buChar char="•"/>
              </a:pPr>
              <a:endParaRPr lang="en-GB" sz="4400" dirty="0">
                <a:latin typeface="Times New Roman" panose="02020603050405020304" pitchFamily="18" charset="0"/>
                <a:cs typeface="Times New Roman" panose="02020603050405020304" pitchFamily="18" charset="0"/>
              </a:endParaRPr>
            </a:p>
            <a:p>
              <a:pPr lvl="1" algn="just" eaLnBrk="1" hangingPunct="1">
                <a:buFont typeface="Arial" pitchFamily="34" charset="0"/>
                <a:buChar char="•"/>
              </a:pPr>
              <a:endParaRPr lang="en-GB" sz="4200" dirty="0">
                <a:latin typeface="Times New Roman" panose="02020603050405020304" pitchFamily="18" charset="0"/>
                <a:cs typeface="Times New Roman" panose="02020603050405020304" pitchFamily="18" charset="0"/>
              </a:endParaRPr>
            </a:p>
          </p:txBody>
        </p:sp>
      </p:grpSp>
      <p:sp>
        <p:nvSpPr>
          <p:cNvPr id="126" name="TextBox 10"/>
          <p:cNvSpPr>
            <a:spLocks noChangeArrowheads="1"/>
          </p:cNvSpPr>
          <p:nvPr/>
        </p:nvSpPr>
        <p:spPr bwMode="auto">
          <a:xfrm>
            <a:off x="16128415" y="18688016"/>
            <a:ext cx="14120275"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US" sz="4000" b="1" dirty="0">
                <a:latin typeface="Times New Roman" pitchFamily="18" charset="0"/>
                <a:cs typeface="Times New Roman" pitchFamily="18" charset="0"/>
              </a:rPr>
              <a:t>P</a:t>
            </a:r>
            <a:r>
              <a:rPr lang="en-US" sz="4000" b="1" dirty="0" smtClean="0">
                <a:latin typeface="Times New Roman" pitchFamily="18" charset="0"/>
                <a:cs typeface="Times New Roman" pitchFamily="18" charset="0"/>
              </a:rPr>
              <a:t>roduce </a:t>
            </a:r>
            <a:r>
              <a:rPr lang="en-US" sz="4000" b="1" dirty="0">
                <a:latin typeface="Times New Roman" pitchFamily="18" charset="0"/>
                <a:cs typeface="Times New Roman" pitchFamily="18" charset="0"/>
              </a:rPr>
              <a:t>the gating </a:t>
            </a:r>
            <a:r>
              <a:rPr lang="en-US" sz="4000" b="1" dirty="0" smtClean="0">
                <a:latin typeface="Times New Roman" pitchFamily="18" charset="0"/>
                <a:cs typeface="Times New Roman" pitchFamily="18" charset="0"/>
              </a:rPr>
              <a:t>signal (PWM) </a:t>
            </a:r>
            <a:r>
              <a:rPr lang="en-US" sz="4000" b="1" dirty="0">
                <a:latin typeface="Times New Roman" pitchFamily="18" charset="0"/>
                <a:cs typeface="Times New Roman" pitchFamily="18" charset="0"/>
              </a:rPr>
              <a:t>for the inverter</a:t>
            </a:r>
            <a:endParaRPr lang="en-GB" sz="4000" b="1" dirty="0">
              <a:latin typeface="Times New Roman" pitchFamily="18" charset="0"/>
              <a:cs typeface="Times New Roman" pitchFamily="18" charset="0"/>
            </a:endParaRPr>
          </a:p>
        </p:txBody>
      </p:sp>
      <p:sp>
        <p:nvSpPr>
          <p:cNvPr id="127" name="Rectangle 183"/>
          <p:cNvSpPr>
            <a:spLocks noChangeArrowheads="1"/>
          </p:cNvSpPr>
          <p:nvPr/>
        </p:nvSpPr>
        <p:spPr bwMode="auto">
          <a:xfrm>
            <a:off x="0" y="547555"/>
            <a:ext cx="184731" cy="61465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latin typeface="Times New Roman" panose="02020603050405020304" pitchFamily="18" charset="0"/>
              <a:cs typeface="Times New Roman" panose="02020603050405020304" pitchFamily="18" charset="0"/>
            </a:endParaRPr>
          </a:p>
        </p:txBody>
      </p:sp>
      <p:sp>
        <p:nvSpPr>
          <p:cNvPr id="128" name="Rectangle 187"/>
          <p:cNvSpPr>
            <a:spLocks noChangeArrowheads="1"/>
          </p:cNvSpPr>
          <p:nvPr/>
        </p:nvSpPr>
        <p:spPr bwMode="auto">
          <a:xfrm>
            <a:off x="0" y="547555"/>
            <a:ext cx="184731" cy="61465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latin typeface="Times New Roman" panose="02020603050405020304" pitchFamily="18" charset="0"/>
              <a:cs typeface="Times New Roman" panose="02020603050405020304" pitchFamily="18" charset="0"/>
            </a:endParaRPr>
          </a:p>
        </p:txBody>
      </p:sp>
      <p:sp>
        <p:nvSpPr>
          <p:cNvPr id="129" name="Rectangle 189"/>
          <p:cNvSpPr>
            <a:spLocks noChangeArrowheads="1"/>
          </p:cNvSpPr>
          <p:nvPr/>
        </p:nvSpPr>
        <p:spPr bwMode="auto">
          <a:xfrm>
            <a:off x="0" y="547555"/>
            <a:ext cx="184731" cy="61465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latin typeface="Times New Roman" panose="02020603050405020304" pitchFamily="18" charset="0"/>
              <a:cs typeface="Times New Roman" panose="02020603050405020304" pitchFamily="18" charset="0"/>
            </a:endParaRPr>
          </a:p>
        </p:txBody>
      </p:sp>
      <p:sp>
        <p:nvSpPr>
          <p:cNvPr id="130" name="Rectangle 191"/>
          <p:cNvSpPr>
            <a:spLocks noChangeArrowheads="1"/>
          </p:cNvSpPr>
          <p:nvPr/>
        </p:nvSpPr>
        <p:spPr bwMode="auto">
          <a:xfrm>
            <a:off x="0" y="547555"/>
            <a:ext cx="184731" cy="61465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latin typeface="Times New Roman" panose="02020603050405020304" pitchFamily="18" charset="0"/>
              <a:cs typeface="Times New Roman" panose="02020603050405020304" pitchFamily="18" charset="0"/>
            </a:endParaRPr>
          </a:p>
        </p:txBody>
      </p:sp>
      <p:sp>
        <p:nvSpPr>
          <p:cNvPr id="131" name="Rectangle 193"/>
          <p:cNvSpPr>
            <a:spLocks noChangeArrowheads="1"/>
          </p:cNvSpPr>
          <p:nvPr/>
        </p:nvSpPr>
        <p:spPr bwMode="auto">
          <a:xfrm>
            <a:off x="0" y="547555"/>
            <a:ext cx="184731" cy="61465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latin typeface="Times New Roman" panose="02020603050405020304" pitchFamily="18" charset="0"/>
              <a:cs typeface="Times New Roman" panose="02020603050405020304" pitchFamily="18" charset="0"/>
            </a:endParaRPr>
          </a:p>
        </p:txBody>
      </p:sp>
      <p:sp>
        <p:nvSpPr>
          <p:cNvPr id="132" name="Rectangle 195"/>
          <p:cNvSpPr>
            <a:spLocks noChangeArrowheads="1"/>
          </p:cNvSpPr>
          <p:nvPr/>
        </p:nvSpPr>
        <p:spPr bwMode="auto">
          <a:xfrm>
            <a:off x="0" y="547555"/>
            <a:ext cx="184731" cy="61465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latin typeface="Times New Roman" panose="02020603050405020304" pitchFamily="18" charset="0"/>
              <a:cs typeface="Times New Roman" panose="02020603050405020304" pitchFamily="18" charset="0"/>
            </a:endParaRPr>
          </a:p>
        </p:txBody>
      </p:sp>
      <p:sp>
        <p:nvSpPr>
          <p:cNvPr id="133" name="Rectangle 197"/>
          <p:cNvSpPr>
            <a:spLocks noChangeArrowheads="1"/>
          </p:cNvSpPr>
          <p:nvPr/>
        </p:nvSpPr>
        <p:spPr bwMode="auto">
          <a:xfrm>
            <a:off x="0" y="547555"/>
            <a:ext cx="184731" cy="61465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latin typeface="Times New Roman" panose="02020603050405020304" pitchFamily="18" charset="0"/>
              <a:cs typeface="Times New Roman" panose="02020603050405020304" pitchFamily="18" charset="0"/>
            </a:endParaRPr>
          </a:p>
        </p:txBody>
      </p:sp>
      <p:sp>
        <p:nvSpPr>
          <p:cNvPr id="134" name="Rectangle 199"/>
          <p:cNvSpPr>
            <a:spLocks noChangeArrowheads="1"/>
          </p:cNvSpPr>
          <p:nvPr/>
        </p:nvSpPr>
        <p:spPr bwMode="auto">
          <a:xfrm>
            <a:off x="0" y="547555"/>
            <a:ext cx="184731" cy="61465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latin typeface="Times New Roman" panose="02020603050405020304" pitchFamily="18" charset="0"/>
              <a:cs typeface="Times New Roman" panose="02020603050405020304" pitchFamily="18" charset="0"/>
            </a:endParaRPr>
          </a:p>
        </p:txBody>
      </p:sp>
      <p:sp>
        <p:nvSpPr>
          <p:cNvPr id="135" name="Rectangle 201"/>
          <p:cNvSpPr>
            <a:spLocks noChangeArrowheads="1"/>
          </p:cNvSpPr>
          <p:nvPr/>
        </p:nvSpPr>
        <p:spPr bwMode="auto">
          <a:xfrm>
            <a:off x="0" y="547555"/>
            <a:ext cx="184731" cy="61465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latin typeface="Times New Roman" panose="02020603050405020304" pitchFamily="18" charset="0"/>
              <a:cs typeface="Times New Roman" panose="02020603050405020304" pitchFamily="18" charset="0"/>
            </a:endParaRPr>
          </a:p>
        </p:txBody>
      </p:sp>
      <p:grpSp>
        <p:nvGrpSpPr>
          <p:cNvPr id="136" name="Group 104"/>
          <p:cNvGrpSpPr>
            <a:grpSpLocks/>
          </p:cNvGrpSpPr>
          <p:nvPr/>
        </p:nvGrpSpPr>
        <p:grpSpPr bwMode="auto">
          <a:xfrm>
            <a:off x="398258" y="30124601"/>
            <a:ext cx="15224378" cy="8892985"/>
            <a:chOff x="452711" y="3330268"/>
            <a:chExt cx="20359830" cy="3039549"/>
          </a:xfrm>
        </p:grpSpPr>
        <p:sp>
          <p:nvSpPr>
            <p:cNvPr id="137" name="Rounded Rectangle 136"/>
            <p:cNvSpPr/>
            <p:nvPr/>
          </p:nvSpPr>
          <p:spPr bwMode="auto">
            <a:xfrm>
              <a:off x="619975" y="3451957"/>
              <a:ext cx="19903842" cy="2917860"/>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latin typeface="Times New Roman" panose="02020603050405020304" pitchFamily="18" charset="0"/>
                <a:cs typeface="Times New Roman" panose="02020603050405020304" pitchFamily="18" charset="0"/>
              </a:endParaRPr>
            </a:p>
          </p:txBody>
        </p:sp>
        <p:sp>
          <p:nvSpPr>
            <p:cNvPr id="138" name="TextBox 9"/>
            <p:cNvSpPr txBox="1">
              <a:spLocks noChangeArrowheads="1"/>
            </p:cNvSpPr>
            <p:nvPr/>
          </p:nvSpPr>
          <p:spPr bwMode="auto">
            <a:xfrm>
              <a:off x="452711" y="3330268"/>
              <a:ext cx="20359830" cy="3039549"/>
            </a:xfrm>
            <a:prstGeom prst="rect">
              <a:avLst/>
            </a:prstGeom>
            <a:noFill/>
            <a:ln w="9525" cap="sq">
              <a:noFill/>
              <a:miter lim="800000"/>
              <a:headEnd/>
              <a:tailEnd/>
            </a:ln>
          </p:spPr>
          <p:txBody>
            <a:bodyPr/>
            <a:lstStyle/>
            <a:p>
              <a:pPr algn="just" eaLnBrk="0" hangingPunct="0">
                <a:lnSpc>
                  <a:spcPct val="150000"/>
                </a:lnSpc>
              </a:pPr>
              <a:r>
                <a:rPr lang="en-US" sz="4200" dirty="0">
                  <a:latin typeface="Times New Roman" panose="02020603050405020304" pitchFamily="18" charset="0"/>
                  <a:cs typeface="Times New Roman" panose="02020603050405020304" pitchFamily="18" charset="0"/>
                </a:rPr>
                <a:t>  </a:t>
              </a:r>
            </a:p>
            <a:p>
              <a:pPr lvl="1" algn="just" eaLnBrk="1" hangingPunct="1">
                <a:lnSpc>
                  <a:spcPct val="150000"/>
                </a:lnSpc>
                <a:buFont typeface="Arial" pitchFamily="34" charset="0"/>
                <a:buChar char="•"/>
              </a:pPr>
              <a:endParaRPr lang="en-GB" sz="4400" dirty="0">
                <a:latin typeface="Times New Roman" panose="02020603050405020304" pitchFamily="18" charset="0"/>
                <a:cs typeface="Times New Roman" panose="02020603050405020304" pitchFamily="18" charset="0"/>
              </a:endParaRPr>
            </a:p>
            <a:p>
              <a:pPr lvl="1" algn="just" eaLnBrk="1" hangingPunct="1">
                <a:buFont typeface="Arial" pitchFamily="34" charset="0"/>
                <a:buChar char="•"/>
              </a:pPr>
              <a:endParaRPr lang="en-GB" sz="4200" dirty="0">
                <a:latin typeface="Times New Roman" panose="02020603050405020304" pitchFamily="18" charset="0"/>
                <a:cs typeface="Times New Roman" panose="02020603050405020304" pitchFamily="18" charset="0"/>
              </a:endParaRPr>
            </a:p>
          </p:txBody>
        </p:sp>
      </p:grpSp>
      <p:sp>
        <p:nvSpPr>
          <p:cNvPr id="139" name="TextBox 10"/>
          <p:cNvSpPr>
            <a:spLocks noChangeArrowheads="1"/>
          </p:cNvSpPr>
          <p:nvPr/>
        </p:nvSpPr>
        <p:spPr bwMode="auto">
          <a:xfrm>
            <a:off x="-181910" y="29571395"/>
            <a:ext cx="15387270"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US" sz="4000" b="1" dirty="0">
                <a:latin typeface="Times New Roman" pitchFamily="18" charset="0"/>
                <a:cs typeface="Times New Roman" pitchFamily="18" charset="0"/>
              </a:rPr>
              <a:t>H–Bridge Testing</a:t>
            </a:r>
            <a:endParaRPr lang="en-GB" sz="4000" b="1" dirty="0">
              <a:latin typeface="Times New Roman" pitchFamily="18" charset="0"/>
              <a:cs typeface="Times New Roman" pitchFamily="18" charset="0"/>
            </a:endParaRPr>
          </a:p>
        </p:txBody>
      </p:sp>
      <p:sp>
        <p:nvSpPr>
          <p:cNvPr id="140" name="TextBox 10"/>
          <p:cNvSpPr>
            <a:spLocks noChangeArrowheads="1"/>
          </p:cNvSpPr>
          <p:nvPr/>
        </p:nvSpPr>
        <p:spPr bwMode="auto">
          <a:xfrm>
            <a:off x="15292853" y="29594705"/>
            <a:ext cx="14794671"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US" sz="4000" b="1" dirty="0" smtClean="0">
                <a:latin typeface="Times New Roman" pitchFamily="18" charset="0"/>
                <a:cs typeface="Times New Roman" pitchFamily="18" charset="0"/>
              </a:rPr>
              <a:t>Results</a:t>
            </a:r>
            <a:endParaRPr lang="en-GB" sz="4000" b="1" dirty="0">
              <a:latin typeface="Times New Roman" pitchFamily="18" charset="0"/>
              <a:cs typeface="Times New Roman" pitchFamily="18" charset="0"/>
            </a:endParaRPr>
          </a:p>
        </p:txBody>
      </p:sp>
      <p:sp>
        <p:nvSpPr>
          <p:cNvPr id="141" name="Rectangle 217"/>
          <p:cNvSpPr>
            <a:spLocks noChangeArrowheads="1"/>
          </p:cNvSpPr>
          <p:nvPr/>
        </p:nvSpPr>
        <p:spPr bwMode="auto">
          <a:xfrm>
            <a:off x="0" y="547555"/>
            <a:ext cx="184731" cy="61465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latin typeface="Times New Roman" panose="02020603050405020304" pitchFamily="18" charset="0"/>
              <a:cs typeface="Times New Roman" panose="02020603050405020304" pitchFamily="18" charset="0"/>
            </a:endParaRPr>
          </a:p>
        </p:txBody>
      </p:sp>
      <p:sp>
        <p:nvSpPr>
          <p:cNvPr id="147" name="Rectangle 218"/>
          <p:cNvSpPr>
            <a:spLocks noChangeArrowheads="1"/>
          </p:cNvSpPr>
          <p:nvPr/>
        </p:nvSpPr>
        <p:spPr bwMode="auto">
          <a:xfrm>
            <a:off x="0" y="547555"/>
            <a:ext cx="184731" cy="61465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latin typeface="Times New Roman" panose="02020603050405020304" pitchFamily="18" charset="0"/>
              <a:cs typeface="Times New Roman" panose="02020603050405020304" pitchFamily="18" charset="0"/>
            </a:endParaRPr>
          </a:p>
        </p:txBody>
      </p:sp>
      <p:grpSp>
        <p:nvGrpSpPr>
          <p:cNvPr id="148" name="Group 104"/>
          <p:cNvGrpSpPr>
            <a:grpSpLocks/>
          </p:cNvGrpSpPr>
          <p:nvPr/>
        </p:nvGrpSpPr>
        <p:grpSpPr bwMode="auto">
          <a:xfrm>
            <a:off x="264402" y="39818061"/>
            <a:ext cx="29329510" cy="2547897"/>
            <a:chOff x="260568" y="3330268"/>
            <a:chExt cx="20551973" cy="3039549"/>
          </a:xfrm>
        </p:grpSpPr>
        <p:sp>
          <p:nvSpPr>
            <p:cNvPr id="149" name="Rounded Rectangle 148"/>
            <p:cNvSpPr/>
            <p:nvPr/>
          </p:nvSpPr>
          <p:spPr bwMode="auto">
            <a:xfrm>
              <a:off x="260568" y="3451957"/>
              <a:ext cx="20263249" cy="2917860"/>
            </a:xfrm>
            <a:prstGeom prst="roundRect">
              <a:avLst>
                <a:gd name="adj" fmla="val 16148"/>
              </a:avLst>
            </a:prstGeom>
            <a:gradFill flip="none" rotWithShape="1">
              <a:gsLst>
                <a:gs pos="0">
                  <a:srgbClr val="EDD7DB"/>
                </a:gs>
                <a:gs pos="53000">
                  <a:srgbClr val="D4DEFF"/>
                </a:gs>
                <a:gs pos="83000">
                  <a:srgbClr val="D4DEFF"/>
                </a:gs>
                <a:gs pos="100000">
                  <a:srgbClr val="96AB94"/>
                </a:gs>
              </a:gsLst>
              <a:path path="circle">
                <a:fillToRect l="100000" t="100000"/>
              </a:path>
              <a:tileRect r="-100000" b="-100000"/>
            </a:gradFill>
            <a:ln w="0" cap="sq" cmpd="sng" algn="ctr">
              <a:noFill/>
              <a:prstDash val="solid"/>
              <a:round/>
              <a:headEnd type="none" w="med" len="med"/>
              <a:tailEnd type="none" w="med" len="med"/>
            </a:ln>
            <a:effectLst/>
          </p:spPr>
          <p:txBody>
            <a:bodyPr/>
            <a:lstStyle/>
            <a:p>
              <a:pPr algn="ctr" eaLnBrk="0" hangingPunct="0">
                <a:lnSpc>
                  <a:spcPct val="150000"/>
                </a:lnSpc>
                <a:defRPr/>
              </a:pPr>
              <a:endParaRPr lang="en-US" sz="4800">
                <a:latin typeface="Times New Roman" panose="02020603050405020304" pitchFamily="18" charset="0"/>
                <a:cs typeface="Times New Roman" panose="02020603050405020304" pitchFamily="18" charset="0"/>
              </a:endParaRPr>
            </a:p>
          </p:txBody>
        </p:sp>
        <p:sp>
          <p:nvSpPr>
            <p:cNvPr id="150" name="TextBox 9"/>
            <p:cNvSpPr txBox="1">
              <a:spLocks noChangeArrowheads="1"/>
            </p:cNvSpPr>
            <p:nvPr/>
          </p:nvSpPr>
          <p:spPr bwMode="auto">
            <a:xfrm>
              <a:off x="452711" y="3330268"/>
              <a:ext cx="20359830" cy="3039549"/>
            </a:xfrm>
            <a:prstGeom prst="rect">
              <a:avLst/>
            </a:prstGeom>
            <a:noFill/>
            <a:ln w="9525" cap="sq">
              <a:noFill/>
              <a:miter lim="800000"/>
              <a:headEnd/>
              <a:tailEnd/>
            </a:ln>
          </p:spPr>
          <p:txBody>
            <a:bodyPr/>
            <a:lstStyle/>
            <a:p>
              <a:pPr algn="just" eaLnBrk="0" hangingPunct="0">
                <a:lnSpc>
                  <a:spcPct val="150000"/>
                </a:lnSpc>
              </a:pPr>
              <a:r>
                <a:rPr lang="en-US" sz="4200" dirty="0">
                  <a:latin typeface="Times New Roman" panose="02020603050405020304" pitchFamily="18" charset="0"/>
                  <a:cs typeface="Times New Roman" panose="02020603050405020304" pitchFamily="18" charset="0"/>
                </a:rPr>
                <a:t>  </a:t>
              </a:r>
            </a:p>
            <a:p>
              <a:pPr lvl="1" algn="just" eaLnBrk="1" hangingPunct="1">
                <a:lnSpc>
                  <a:spcPct val="150000"/>
                </a:lnSpc>
                <a:buFont typeface="Arial" pitchFamily="34" charset="0"/>
                <a:buChar char="•"/>
              </a:pPr>
              <a:endParaRPr lang="en-GB" sz="4400" dirty="0">
                <a:latin typeface="Times New Roman" panose="02020603050405020304" pitchFamily="18" charset="0"/>
                <a:cs typeface="Times New Roman" panose="02020603050405020304" pitchFamily="18" charset="0"/>
              </a:endParaRPr>
            </a:p>
            <a:p>
              <a:pPr lvl="1" algn="just" eaLnBrk="1" hangingPunct="1">
                <a:buFont typeface="Arial" pitchFamily="34" charset="0"/>
                <a:buChar char="•"/>
              </a:pPr>
              <a:endParaRPr lang="en-GB" sz="4200" dirty="0">
                <a:latin typeface="Times New Roman" panose="02020603050405020304" pitchFamily="18" charset="0"/>
                <a:cs typeface="Times New Roman" panose="02020603050405020304" pitchFamily="18" charset="0"/>
              </a:endParaRPr>
            </a:p>
          </p:txBody>
        </p:sp>
      </p:grpSp>
      <p:sp>
        <p:nvSpPr>
          <p:cNvPr id="151" name="TextBox 10"/>
          <p:cNvSpPr>
            <a:spLocks noChangeArrowheads="1"/>
          </p:cNvSpPr>
          <p:nvPr/>
        </p:nvSpPr>
        <p:spPr bwMode="auto">
          <a:xfrm>
            <a:off x="82791" y="38873570"/>
            <a:ext cx="5928501" cy="995422"/>
          </a:xfrm>
          <a:prstGeom prst="roundRect">
            <a:avLst>
              <a:gd name="adj" fmla="val 50000"/>
            </a:avLst>
          </a:prstGeom>
          <a:gradFill rotWithShape="1">
            <a:gsLst>
              <a:gs pos="0">
                <a:srgbClr val="798E5D"/>
              </a:gs>
              <a:gs pos="50000">
                <a:srgbClr val="AFCC88"/>
              </a:gs>
              <a:gs pos="100000">
                <a:srgbClr val="D1F3A3"/>
              </a:gs>
            </a:gsLst>
            <a:lin ang="0" scaled="1"/>
          </a:gradFill>
          <a:ln w="9525">
            <a:noFill/>
            <a:round/>
            <a:headEnd/>
            <a:tailEnd/>
          </a:ln>
        </p:spPr>
        <p:txBody>
          <a:bodyPr wrap="square">
            <a:spAutoFit/>
          </a:bodyPr>
          <a:lstStyle/>
          <a:p>
            <a:pPr algn="ctr" eaLnBrk="0" hangingPunct="0"/>
            <a:r>
              <a:rPr lang="en-GB" sz="4000" b="1" dirty="0">
                <a:latin typeface="Times New Roman" panose="02020603050405020304" pitchFamily="18" charset="0"/>
                <a:cs typeface="Times New Roman" pitchFamily="18" charset="0"/>
              </a:rPr>
              <a:t>Conclusion</a:t>
            </a:r>
          </a:p>
        </p:txBody>
      </p:sp>
      <p:sp>
        <p:nvSpPr>
          <p:cNvPr id="152" name="TextBox 36"/>
          <p:cNvSpPr txBox="1">
            <a:spLocks noChangeArrowheads="1"/>
          </p:cNvSpPr>
          <p:nvPr/>
        </p:nvSpPr>
        <p:spPr bwMode="auto">
          <a:xfrm>
            <a:off x="264402" y="39920067"/>
            <a:ext cx="22943541" cy="2062103"/>
          </a:xfrm>
          <a:prstGeom prst="rect">
            <a:avLst/>
          </a:prstGeom>
          <a:noFill/>
          <a:ln w="9525">
            <a:noFill/>
            <a:miter lim="800000"/>
            <a:headEnd/>
            <a:tailEnd/>
          </a:ln>
        </p:spPr>
        <p:txBody>
          <a:bodyPr wrap="square">
            <a:spAutoFit/>
          </a:bodyPr>
          <a:lstStyle/>
          <a:p>
            <a:pPr marL="457200" indent="-457200" algn="just">
              <a:buFont typeface="Arial" pitchFamily="34" charset="0"/>
              <a:buChar char="•"/>
            </a:pPr>
            <a:r>
              <a:rPr lang="en-US" sz="3200" dirty="0">
                <a:latin typeface="Times New Roman" panose="02020603050405020304" pitchFamily="18" charset="0"/>
                <a:cs typeface="Times New Roman" pitchFamily="18" charset="0"/>
              </a:rPr>
              <a:t>H-Bridge multi-level inverter used the quality of the output voltage improved by reduced the </a:t>
            </a:r>
            <a:r>
              <a:rPr lang="en-US" sz="3200" dirty="0" smtClean="0">
                <a:latin typeface="Times New Roman" pitchFamily="18" charset="0"/>
                <a:cs typeface="Times New Roman" pitchFamily="18" charset="0"/>
              </a:rPr>
              <a:t>Total </a:t>
            </a:r>
            <a:r>
              <a:rPr lang="en-US" sz="3200" dirty="0">
                <a:latin typeface="Times New Roman" pitchFamily="18" charset="0"/>
                <a:cs typeface="Times New Roman" pitchFamily="18" charset="0"/>
              </a:rPr>
              <a:t>Harmonic Distortion and made </a:t>
            </a:r>
            <a:endParaRPr lang="en-US" sz="3200" dirty="0" smtClean="0">
              <a:latin typeface="Times New Roman" pitchFamily="18" charset="0"/>
              <a:cs typeface="Times New Roman" pitchFamily="18" charset="0"/>
            </a:endParaRPr>
          </a:p>
          <a:p>
            <a:pPr algn="just"/>
            <a:r>
              <a:rPr lang="en-US" sz="3200" dirty="0" smtClean="0">
                <a:latin typeface="Times New Roman" pitchFamily="18" charset="0"/>
                <a:cs typeface="Times New Roman" pitchFamily="18" charset="0"/>
              </a:rPr>
              <a:t>the </a:t>
            </a:r>
            <a:r>
              <a:rPr lang="en-US" sz="3200" dirty="0">
                <a:latin typeface="Times New Roman" pitchFamily="18" charset="0"/>
                <a:cs typeface="Times New Roman" pitchFamily="18" charset="0"/>
              </a:rPr>
              <a:t>output waveform closer to a sine </a:t>
            </a:r>
            <a:r>
              <a:rPr lang="en-US" sz="3200" dirty="0" smtClean="0">
                <a:latin typeface="Times New Roman" pitchFamily="18" charset="0"/>
                <a:cs typeface="Times New Roman" pitchFamily="18" charset="0"/>
              </a:rPr>
              <a:t>wave.</a:t>
            </a:r>
          </a:p>
          <a:p>
            <a:pPr marL="457200" indent="-457200" algn="just">
              <a:buFont typeface="Arial" pitchFamily="34" charset="0"/>
              <a:buChar char="•"/>
            </a:pPr>
            <a:r>
              <a:rPr lang="en-US" sz="3200" dirty="0" smtClean="0">
                <a:latin typeface="Times New Roman" pitchFamily="18" charset="0"/>
                <a:cs typeface="Times New Roman" pitchFamily="18" charset="0"/>
              </a:rPr>
              <a:t>The </a:t>
            </a:r>
            <a:r>
              <a:rPr lang="en-US" sz="3200" dirty="0">
                <a:latin typeface="Times New Roman" panose="02020603050405020304" pitchFamily="18" charset="0"/>
                <a:cs typeface="Times New Roman" panose="02020603050405020304" pitchFamily="18" charset="0"/>
              </a:rPr>
              <a:t>output frequency of the multi-level inverter is less than 50Hz and that's because of the </a:t>
            </a:r>
            <a:r>
              <a:rPr lang="en-US" sz="3200" dirty="0" err="1">
                <a:latin typeface="Times New Roman" panose="02020603050405020304" pitchFamily="18" charset="0"/>
                <a:cs typeface="Times New Roman" panose="02020603050405020304" pitchFamily="18" charset="0"/>
              </a:rPr>
              <a:t>matlab</a:t>
            </a:r>
            <a:r>
              <a:rPr lang="en-US" sz="3200" dirty="0">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software </a:t>
            </a:r>
            <a:r>
              <a:rPr lang="en-US" sz="3200" dirty="0">
                <a:latin typeface="Times New Roman" panose="02020603050405020304" pitchFamily="18" charset="0"/>
                <a:cs typeface="Times New Roman" panose="02020603050405020304" pitchFamily="18" charset="0"/>
              </a:rPr>
              <a:t>running slowly so </a:t>
            </a:r>
            <a:r>
              <a:rPr lang="en-US" sz="3200" dirty="0" smtClean="0">
                <a:latin typeface="Times New Roman" panose="02020603050405020304" pitchFamily="18" charset="0"/>
                <a:cs typeface="Times New Roman" panose="02020603050405020304" pitchFamily="18" charset="0"/>
              </a:rPr>
              <a:t>there</a:t>
            </a:r>
          </a:p>
          <a:p>
            <a:pPr algn="just"/>
            <a:r>
              <a:rPr lang="en-US" sz="3200" dirty="0" smtClean="0">
                <a:latin typeface="Times New Roman" panose="02020603050405020304" pitchFamily="18" charset="0"/>
                <a:cs typeface="Times New Roman" panose="02020603050405020304" pitchFamily="18" charset="0"/>
              </a:rPr>
              <a:t> </a:t>
            </a:r>
            <a:r>
              <a:rPr lang="en-US" sz="3200" dirty="0">
                <a:latin typeface="Times New Roman" panose="02020603050405020304" pitchFamily="18" charset="0"/>
                <a:cs typeface="Times New Roman" panose="02020603050405020304" pitchFamily="18" charset="0"/>
              </a:rPr>
              <a:t>is a time delay between </a:t>
            </a:r>
            <a:r>
              <a:rPr lang="en-US" sz="3200" dirty="0" err="1">
                <a:latin typeface="Times New Roman" panose="02020603050405020304" pitchFamily="18" charset="0"/>
                <a:cs typeface="Times New Roman" panose="02020603050405020304" pitchFamily="18" charset="0"/>
              </a:rPr>
              <a:t>matlab</a:t>
            </a:r>
            <a:r>
              <a:rPr lang="en-US" sz="3200" dirty="0">
                <a:latin typeface="Times New Roman" panose="02020603050405020304" pitchFamily="18" charset="0"/>
                <a:cs typeface="Times New Roman" panose="02020603050405020304" pitchFamily="18" charset="0"/>
              </a:rPr>
              <a:t> and real time. which resulted in the transformer not receiving the signal.</a:t>
            </a:r>
          </a:p>
        </p:txBody>
      </p:sp>
      <p:sp>
        <p:nvSpPr>
          <p:cNvPr id="153" name="Rectangle 2">
            <a:extLst>
              <a:ext uri="{FF2B5EF4-FFF2-40B4-BE49-F238E27FC236}">
                <a16:creationId xmlns:a16="http://schemas.microsoft.com/office/drawing/2014/main" id="{FE3232E2-A611-42CF-93AF-1A49E2B6C2FC}"/>
              </a:ext>
            </a:extLst>
          </p:cNvPr>
          <p:cNvSpPr>
            <a:spLocks noChangeArrowheads="1"/>
          </p:cNvSpPr>
          <p:nvPr/>
        </p:nvSpPr>
        <p:spPr bwMode="auto">
          <a:xfrm>
            <a:off x="17953984" y="8206582"/>
            <a:ext cx="21383625" cy="614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latin typeface="Times New Roman" panose="02020603050405020304" pitchFamily="18" charset="0"/>
              <a:cs typeface="Times New Roman" panose="02020603050405020304" pitchFamily="18" charset="0"/>
            </a:endParaRPr>
          </a:p>
        </p:txBody>
      </p:sp>
      <p:sp>
        <p:nvSpPr>
          <p:cNvPr id="154" name="TextBox 153">
            <a:extLst>
              <a:ext uri="{FF2B5EF4-FFF2-40B4-BE49-F238E27FC236}">
                <a16:creationId xmlns:a16="http://schemas.microsoft.com/office/drawing/2014/main" id="{B3DEAC26-A5B0-4FF3-A560-7C35AD936DB1}"/>
              </a:ext>
            </a:extLst>
          </p:cNvPr>
          <p:cNvSpPr txBox="1"/>
          <p:nvPr/>
        </p:nvSpPr>
        <p:spPr>
          <a:xfrm>
            <a:off x="15444159" y="9065950"/>
            <a:ext cx="13633063" cy="5262979"/>
          </a:xfrm>
          <a:prstGeom prst="rect">
            <a:avLst/>
          </a:prstGeom>
          <a:noFill/>
        </p:spPr>
        <p:txBody>
          <a:bodyPr wrap="square">
            <a:spAutoFit/>
          </a:bodyPr>
          <a:lstStyle/>
          <a:p>
            <a:pPr marR="0" algn="just">
              <a:lnSpc>
                <a:spcPct val="150000"/>
              </a:lnSpc>
              <a:spcBef>
                <a:spcPts val="0"/>
              </a:spcBef>
              <a:spcAft>
                <a:spcPts val="0"/>
              </a:spcAft>
            </a:pPr>
            <a:r>
              <a:rPr lang="en-US" sz="3200" dirty="0">
                <a:latin typeface="Times New Roman" panose="02020603050405020304" pitchFamily="18" charset="0"/>
                <a:cs typeface="Times New Roman" panose="02020603050405020304" pitchFamily="18" charset="0"/>
              </a:rPr>
              <a:t>The project consists of two modules: power circuit and control circuit</a:t>
            </a:r>
            <a:r>
              <a:rPr lang="en-US" sz="3200" dirty="0" smtClean="0">
                <a:latin typeface="Times New Roman" panose="02020603050405020304" pitchFamily="18" charset="0"/>
                <a:cs typeface="Times New Roman" panose="02020603050405020304" pitchFamily="18" charset="0"/>
              </a:rPr>
              <a:t>.</a:t>
            </a:r>
          </a:p>
          <a:p>
            <a:pPr marL="457200" marR="0" indent="-457200" algn="just">
              <a:lnSpc>
                <a:spcPct val="150000"/>
              </a:lnSpc>
              <a:spcBef>
                <a:spcPts val="0"/>
              </a:spcBef>
              <a:spcAft>
                <a:spcPts val="0"/>
              </a:spcAft>
              <a:buFont typeface="Arial" panose="020B0604020202020204" pitchFamily="34" charset="0"/>
              <a:buChar char="•"/>
            </a:pPr>
            <a:r>
              <a:rPr lang="en-US" sz="3200" b="1" dirty="0" smtClean="0">
                <a:latin typeface="Times New Roman" panose="02020603050405020304" pitchFamily="18" charset="0"/>
                <a:cs typeface="Times New Roman" panose="02020603050405020304" pitchFamily="18" charset="0"/>
              </a:rPr>
              <a:t>The </a:t>
            </a:r>
            <a:r>
              <a:rPr lang="en-US" sz="3200" b="1" dirty="0">
                <a:latin typeface="Times New Roman" panose="02020603050405020304" pitchFamily="18" charset="0"/>
                <a:cs typeface="Times New Roman" panose="02020603050405020304" pitchFamily="18" charset="0"/>
              </a:rPr>
              <a:t>power circuit </a:t>
            </a:r>
            <a:r>
              <a:rPr lang="en-US" sz="3200" dirty="0">
                <a:latin typeface="Times New Roman" panose="02020603050405020304" pitchFamily="18" charset="0"/>
                <a:cs typeface="Times New Roman" panose="02020603050405020304" pitchFamily="18" charset="0"/>
              </a:rPr>
              <a:t>consists of two </a:t>
            </a:r>
            <a:r>
              <a:rPr lang="en-US" sz="3200" dirty="0" smtClean="0">
                <a:latin typeface="Times New Roman" panose="02020603050405020304" pitchFamily="18" charset="0"/>
                <a:cs typeface="Times New Roman" panose="02020603050405020304" pitchFamily="18" charset="0"/>
              </a:rPr>
              <a:t>H-bridges. </a:t>
            </a:r>
            <a:r>
              <a:rPr lang="en-US" sz="3200" dirty="0">
                <a:latin typeface="Times New Roman" panose="02020603050405020304" pitchFamily="18" charset="0"/>
                <a:cs typeface="Times New Roman" panose="02020603050405020304" pitchFamily="18" charset="0"/>
              </a:rPr>
              <a:t>The ratio between DC voltage of the two H-Bridges will be </a:t>
            </a:r>
            <a:r>
              <a:rPr lang="en-US" sz="3200" dirty="0" smtClean="0">
                <a:latin typeface="Times New Roman" panose="02020603050405020304" pitchFamily="18" charset="0"/>
                <a:cs typeface="Times New Roman" panose="02020603050405020304" pitchFamily="18" charset="0"/>
              </a:rPr>
              <a:t>1:2 . </a:t>
            </a:r>
            <a:r>
              <a:rPr lang="en-US" sz="3200" dirty="0">
                <a:latin typeface="Times New Roman" panose="02020603050405020304" pitchFamily="18" charset="0"/>
                <a:cs typeface="Times New Roman" panose="02020603050405020304" pitchFamily="18" charset="0"/>
              </a:rPr>
              <a:t>This will help to generate maximum number of levels and generate output near sinusoidal. </a:t>
            </a:r>
            <a:endParaRPr lang="en-US" sz="3200" dirty="0" smtClean="0">
              <a:latin typeface="Times New Roman" panose="02020603050405020304" pitchFamily="18" charset="0"/>
              <a:cs typeface="Times New Roman" panose="02020603050405020304" pitchFamily="18" charset="0"/>
            </a:endParaRPr>
          </a:p>
          <a:p>
            <a:pPr marL="457200" marR="0" indent="-457200" algn="just">
              <a:lnSpc>
                <a:spcPct val="150000"/>
              </a:lnSpc>
              <a:spcBef>
                <a:spcPts val="0"/>
              </a:spcBef>
              <a:spcAft>
                <a:spcPts val="0"/>
              </a:spcAft>
              <a:buFont typeface="Arial" panose="020B0604020202020204" pitchFamily="34" charset="0"/>
              <a:buChar char="•"/>
            </a:pPr>
            <a:r>
              <a:rPr lang="en-US" sz="3200" b="1" dirty="0" smtClean="0">
                <a:latin typeface="Times New Roman" panose="02020603050405020304" pitchFamily="18" charset="0"/>
                <a:cs typeface="Times New Roman" panose="02020603050405020304" pitchFamily="18" charset="0"/>
              </a:rPr>
              <a:t>The </a:t>
            </a:r>
            <a:r>
              <a:rPr lang="en-US" sz="3200" b="1" dirty="0">
                <a:latin typeface="Times New Roman" panose="02020603050405020304" pitchFamily="18" charset="0"/>
                <a:cs typeface="Times New Roman" panose="02020603050405020304" pitchFamily="18" charset="0"/>
              </a:rPr>
              <a:t>control circuit </a:t>
            </a:r>
            <a:r>
              <a:rPr lang="en-US" sz="3200" dirty="0">
                <a:latin typeface="Times New Roman" panose="02020603050405020304" pitchFamily="18" charset="0"/>
                <a:cs typeface="Times New Roman" panose="02020603050405020304" pitchFamily="18" charset="0"/>
              </a:rPr>
              <a:t>include the using of a microcontroller and current and voltage sensors to generate PWM signal to H-bridges and control the injection of real and reactive power inject to the grid.</a:t>
            </a:r>
            <a:endParaRPr lang="en-US" sz="3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155" name="Rectangle 2">
            <a:extLst>
              <a:ext uri="{FF2B5EF4-FFF2-40B4-BE49-F238E27FC236}">
                <a16:creationId xmlns:a16="http://schemas.microsoft.com/office/drawing/2014/main" id="{ED6DBB1F-A4C3-4B6E-98F3-100E0D8551E1}"/>
              </a:ext>
            </a:extLst>
          </p:cNvPr>
          <p:cNvSpPr>
            <a:spLocks noChangeArrowheads="1"/>
          </p:cNvSpPr>
          <p:nvPr/>
        </p:nvSpPr>
        <p:spPr bwMode="auto">
          <a:xfrm>
            <a:off x="623734" y="21410944"/>
            <a:ext cx="38877363" cy="614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latin typeface="Times New Roman" panose="02020603050405020304" pitchFamily="18" charset="0"/>
              <a:cs typeface="Times New Roman" panose="02020603050405020304" pitchFamily="18" charset="0"/>
            </a:endParaRPr>
          </a:p>
        </p:txBody>
      </p:sp>
      <p:sp>
        <p:nvSpPr>
          <p:cNvPr id="156" name="Rectangle 2">
            <a:extLst>
              <a:ext uri="{FF2B5EF4-FFF2-40B4-BE49-F238E27FC236}">
                <a16:creationId xmlns:a16="http://schemas.microsoft.com/office/drawing/2014/main" id="{37862EE9-D0AD-48EC-88F6-D4AD146ACD86}"/>
              </a:ext>
            </a:extLst>
          </p:cNvPr>
          <p:cNvSpPr>
            <a:spLocks noChangeArrowheads="1"/>
          </p:cNvSpPr>
          <p:nvPr/>
        </p:nvSpPr>
        <p:spPr bwMode="auto">
          <a:xfrm>
            <a:off x="6350829" y="22339625"/>
            <a:ext cx="184731" cy="614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latin typeface="Times New Roman" panose="02020603050405020304" pitchFamily="18" charset="0"/>
              <a:cs typeface="Times New Roman" panose="02020603050405020304" pitchFamily="18" charset="0"/>
            </a:endParaRPr>
          </a:p>
        </p:txBody>
      </p:sp>
      <p:sp>
        <p:nvSpPr>
          <p:cNvPr id="157" name="TextBox 156">
            <a:extLst>
              <a:ext uri="{FF2B5EF4-FFF2-40B4-BE49-F238E27FC236}">
                <a16:creationId xmlns:a16="http://schemas.microsoft.com/office/drawing/2014/main" id="{A9CFBCD4-6A76-4431-99A3-962AC879AB4C}"/>
              </a:ext>
            </a:extLst>
          </p:cNvPr>
          <p:cNvSpPr txBox="1"/>
          <p:nvPr/>
        </p:nvSpPr>
        <p:spPr>
          <a:xfrm>
            <a:off x="10552547" y="21999058"/>
            <a:ext cx="4960128" cy="461665"/>
          </a:xfrm>
          <a:prstGeom prst="rect">
            <a:avLst/>
          </a:prstGeom>
          <a:noFill/>
        </p:spPr>
        <p:txBody>
          <a:bodyPr wrap="square">
            <a:spAutoFit/>
          </a:bodyPr>
          <a:lstStyle/>
          <a:p>
            <a:pPr algn="ctr"/>
            <a:r>
              <a:rPr lang="en-GB" sz="2400" i="1"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p:txBody>
      </p:sp>
      <p:sp>
        <p:nvSpPr>
          <p:cNvPr id="158" name="Rectangle 2">
            <a:extLst>
              <a:ext uri="{FF2B5EF4-FFF2-40B4-BE49-F238E27FC236}">
                <a16:creationId xmlns:a16="http://schemas.microsoft.com/office/drawing/2014/main" id="{5082A0F9-35D7-4B2C-A270-C35B0EC5D040}"/>
              </a:ext>
            </a:extLst>
          </p:cNvPr>
          <p:cNvSpPr>
            <a:spLocks noChangeArrowheads="1"/>
          </p:cNvSpPr>
          <p:nvPr/>
        </p:nvSpPr>
        <p:spPr bwMode="auto">
          <a:xfrm>
            <a:off x="8598374" y="31321556"/>
            <a:ext cx="35003443" cy="614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latin typeface="Times New Roman" panose="02020603050405020304" pitchFamily="18" charset="0"/>
              <a:cs typeface="Times New Roman" panose="02020603050405020304" pitchFamily="18" charset="0"/>
            </a:endParaRPr>
          </a:p>
        </p:txBody>
      </p:sp>
      <p:sp>
        <p:nvSpPr>
          <p:cNvPr id="159" name="Rectangle 2">
            <a:extLst>
              <a:ext uri="{FF2B5EF4-FFF2-40B4-BE49-F238E27FC236}">
                <a16:creationId xmlns:a16="http://schemas.microsoft.com/office/drawing/2014/main" id="{A8B9E06A-29D8-4900-B45F-97E61FC7CE26}"/>
              </a:ext>
            </a:extLst>
          </p:cNvPr>
          <p:cNvSpPr>
            <a:spLocks noChangeArrowheads="1"/>
          </p:cNvSpPr>
          <p:nvPr/>
        </p:nvSpPr>
        <p:spPr bwMode="auto">
          <a:xfrm>
            <a:off x="0" y="547555"/>
            <a:ext cx="184731" cy="614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latin typeface="Times New Roman" panose="02020603050405020304" pitchFamily="18" charset="0"/>
              <a:cs typeface="Times New Roman" panose="02020603050405020304" pitchFamily="18" charset="0"/>
            </a:endParaRPr>
          </a:p>
        </p:txBody>
      </p:sp>
      <p:pic>
        <p:nvPicPr>
          <p:cNvPr id="160" name="Picture 53"/>
          <p:cNvPicPr>
            <a:picLocks noChangeAspect="1" noChangeArrowheads="1"/>
          </p:cNvPicPr>
          <p:nvPr/>
        </p:nvPicPr>
        <p:blipFill rotWithShape="1">
          <a:blip r:embed="rId3">
            <a:extLst>
              <a:ext uri="{28A0092B-C50C-407E-A947-70E740481C1C}">
                <a14:useLocalDpi xmlns:a14="http://schemas.microsoft.com/office/drawing/2010/main" val="0"/>
              </a:ext>
            </a:extLst>
          </a:blip>
          <a:srcRect l="6481" t="7241" r="6791" b="6994"/>
          <a:stretch/>
        </p:blipFill>
        <p:spPr bwMode="auto">
          <a:xfrm>
            <a:off x="13836004" y="7904"/>
            <a:ext cx="3034831" cy="3001108"/>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1" name="مربع نص 24"/>
          <p:cNvSpPr txBox="1"/>
          <p:nvPr/>
        </p:nvSpPr>
        <p:spPr>
          <a:xfrm>
            <a:off x="16904571" y="349290"/>
            <a:ext cx="12562765" cy="1938992"/>
          </a:xfrm>
          <a:prstGeom prst="rect">
            <a:avLst/>
          </a:prstGeom>
          <a:noFill/>
        </p:spPr>
        <p:txBody>
          <a:bodyPr wrap="square" rtlCol="1">
            <a:spAutoFit/>
          </a:bodyPr>
          <a:lstStyle/>
          <a:p>
            <a:pPr algn="ctr"/>
            <a:r>
              <a:rPr lang="en-US" sz="6000" b="1" dirty="0">
                <a:latin typeface="Times New Roman" panose="02020603050405020304" pitchFamily="18" charset="0"/>
                <a:cs typeface="Times New Roman" panose="02020603050405020304" pitchFamily="18" charset="0"/>
              </a:rPr>
              <a:t>An-</a:t>
            </a:r>
            <a:r>
              <a:rPr lang="en-US" sz="6000" b="1" dirty="0" err="1">
                <a:latin typeface="Times New Roman" panose="02020603050405020304" pitchFamily="18" charset="0"/>
                <a:cs typeface="Times New Roman" panose="02020603050405020304" pitchFamily="18" charset="0"/>
              </a:rPr>
              <a:t>Najah</a:t>
            </a:r>
            <a:r>
              <a:rPr lang="en-US" sz="6000" b="1" dirty="0">
                <a:latin typeface="Times New Roman" panose="02020603050405020304" pitchFamily="18" charset="0"/>
                <a:cs typeface="Times New Roman" panose="02020603050405020304" pitchFamily="18" charset="0"/>
              </a:rPr>
              <a:t> National University Faculty of Engineering</a:t>
            </a:r>
            <a:endParaRPr lang="ar-SA" sz="6000" b="1" dirty="0">
              <a:latin typeface="Times New Roman" panose="02020603050405020304" pitchFamily="18" charset="0"/>
              <a:cs typeface="Times New Roman" panose="02020603050405020304" pitchFamily="18" charset="0"/>
            </a:endParaRPr>
          </a:p>
        </p:txBody>
      </p:sp>
      <p:pic>
        <p:nvPicPr>
          <p:cNvPr id="162" name="Picture 4" descr="Inverter sine wave"/>
          <p:cNvPicPr/>
          <p:nvPr/>
        </p:nvPicPr>
        <p:blipFill rotWithShape="1">
          <a:blip r:embed="rId4">
            <a:extLst>
              <a:ext uri="{28A0092B-C50C-407E-A947-70E740481C1C}">
                <a14:useLocalDpi xmlns:a14="http://schemas.microsoft.com/office/drawing/2010/main" val="0"/>
              </a:ext>
            </a:extLst>
          </a:blip>
          <a:srcRect l="13406" t="10443" r="15761" b="20254"/>
          <a:stretch/>
        </p:blipFill>
        <p:spPr bwMode="auto">
          <a:xfrm>
            <a:off x="1167425" y="15212837"/>
            <a:ext cx="4644000" cy="2556284"/>
          </a:xfrm>
          <a:prstGeom prst="rect">
            <a:avLst/>
          </a:prstGeom>
          <a:noFill/>
          <a:ln>
            <a:noFill/>
          </a:ln>
          <a:extLst>
            <a:ext uri="{53640926-AAD7-44D8-BBD7-CCE9431645EC}">
              <a14:shadowObscured xmlns:a14="http://schemas.microsoft.com/office/drawing/2010/main"/>
            </a:ext>
          </a:extLst>
        </p:spPr>
      </p:pic>
      <p:pic>
        <p:nvPicPr>
          <p:cNvPr id="163" name="Picture 5" descr="inverter modified sine wave"/>
          <p:cNvPicPr/>
          <p:nvPr/>
        </p:nvPicPr>
        <p:blipFill rotWithShape="1">
          <a:blip r:embed="rId5">
            <a:extLst>
              <a:ext uri="{28A0092B-C50C-407E-A947-70E740481C1C}">
                <a14:useLocalDpi xmlns:a14="http://schemas.microsoft.com/office/drawing/2010/main" val="0"/>
              </a:ext>
            </a:extLst>
          </a:blip>
          <a:srcRect l="11024" t="17404" r="10433" b="24592"/>
          <a:stretch/>
        </p:blipFill>
        <p:spPr bwMode="auto">
          <a:xfrm>
            <a:off x="7590253" y="15213121"/>
            <a:ext cx="4644000" cy="2556000"/>
          </a:xfrm>
          <a:prstGeom prst="rect">
            <a:avLst/>
          </a:prstGeom>
          <a:noFill/>
          <a:ln>
            <a:noFill/>
          </a:ln>
          <a:extLst>
            <a:ext uri="{53640926-AAD7-44D8-BBD7-CCE9431645EC}">
              <a14:shadowObscured xmlns:a14="http://schemas.microsoft.com/office/drawing/2010/main"/>
            </a:ext>
          </a:extLst>
        </p:spPr>
      </p:pic>
      <p:sp>
        <p:nvSpPr>
          <p:cNvPr id="164" name="مربع نص 27"/>
          <p:cNvSpPr txBox="1"/>
          <p:nvPr/>
        </p:nvSpPr>
        <p:spPr>
          <a:xfrm>
            <a:off x="1163218" y="17902496"/>
            <a:ext cx="5114825" cy="1136978"/>
          </a:xfrm>
          <a:prstGeom prst="rect">
            <a:avLst/>
          </a:prstGeom>
          <a:noFill/>
        </p:spPr>
        <p:txBody>
          <a:bodyPr wrap="square" rtlCol="1">
            <a:spAutoFit/>
          </a:bodyPr>
          <a:lstStyle/>
          <a:p>
            <a:r>
              <a:rPr lang="en-US" dirty="0" smtClean="0">
                <a:latin typeface="Times New Roman" panose="02020603050405020304" pitchFamily="18" charset="0"/>
                <a:ea typeface="Calibri" panose="020F0502020204030204" pitchFamily="34" charset="0"/>
                <a:cs typeface="Times New Roman" panose="02020603050405020304" pitchFamily="18" charset="0"/>
              </a:rPr>
              <a:t>Two-level </a:t>
            </a:r>
            <a:r>
              <a:rPr lang="en-US" dirty="0">
                <a:latin typeface="Times New Roman" panose="02020603050405020304" pitchFamily="18" charset="0"/>
                <a:ea typeface="Calibri" panose="020F0502020204030204" pitchFamily="34" charset="0"/>
                <a:cs typeface="Times New Roman" panose="02020603050405020304" pitchFamily="18" charset="0"/>
              </a:rPr>
              <a:t>Inverter </a:t>
            </a:r>
            <a:r>
              <a:rPr lang="en-US" dirty="0" smtClean="0">
                <a:latin typeface="Times New Roman" panose="02020603050405020304" pitchFamily="18" charset="0"/>
                <a:ea typeface="Calibri" panose="020F0502020204030204" pitchFamily="34" charset="0"/>
                <a:cs typeface="Times New Roman" panose="02020603050405020304" pitchFamily="18" charset="0"/>
              </a:rPr>
              <a:t>output.</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endParaRPr lang="ar-SA" dirty="0">
              <a:latin typeface="Times New Roman" panose="02020603050405020304" pitchFamily="18" charset="0"/>
              <a:cs typeface="Times New Roman" panose="02020603050405020304" pitchFamily="18" charset="0"/>
            </a:endParaRPr>
          </a:p>
        </p:txBody>
      </p:sp>
      <p:sp>
        <p:nvSpPr>
          <p:cNvPr id="165" name="مربع نص 82"/>
          <p:cNvSpPr txBox="1"/>
          <p:nvPr/>
        </p:nvSpPr>
        <p:spPr>
          <a:xfrm>
            <a:off x="7589378" y="17889792"/>
            <a:ext cx="4928434" cy="1136978"/>
          </a:xfrm>
          <a:prstGeom prst="rect">
            <a:avLst/>
          </a:prstGeom>
          <a:noFill/>
        </p:spPr>
        <p:txBody>
          <a:bodyPr wrap="square" rtlCol="1">
            <a:spAutoFit/>
          </a:bodyPr>
          <a:lstStyle/>
          <a:p>
            <a:r>
              <a:rPr lang="en-US" dirty="0" smtClean="0">
                <a:latin typeface="Times New Roman" pitchFamily="18" charset="0"/>
                <a:cs typeface="Times New Roman" pitchFamily="18" charset="0"/>
              </a:rPr>
              <a:t>Multilevel </a:t>
            </a:r>
            <a:r>
              <a:rPr lang="en-US" dirty="0">
                <a:latin typeface="Times New Roman" pitchFamily="18" charset="0"/>
                <a:cs typeface="Times New Roman" pitchFamily="18" charset="0"/>
              </a:rPr>
              <a:t>Inverter </a:t>
            </a:r>
            <a:r>
              <a:rPr lang="en-US" dirty="0" smtClean="0">
                <a:latin typeface="Times New Roman" pitchFamily="18" charset="0"/>
                <a:cs typeface="Times New Roman" pitchFamily="18" charset="0"/>
              </a:rPr>
              <a:t>output.</a:t>
            </a:r>
            <a:endParaRPr lang="en-US" dirty="0">
              <a:latin typeface="Times New Roman" pitchFamily="18" charset="0"/>
              <a:cs typeface="Times New Roman" pitchFamily="18" charset="0"/>
            </a:endParaRPr>
          </a:p>
          <a:p>
            <a:endParaRPr lang="ar-SA" dirty="0">
              <a:latin typeface="Times New Roman" panose="02020603050405020304" pitchFamily="18" charset="0"/>
              <a:cs typeface="Times New Roman" panose="02020603050405020304" pitchFamily="18" charset="0"/>
            </a:endParaRPr>
          </a:p>
        </p:txBody>
      </p:sp>
      <p:pic>
        <p:nvPicPr>
          <p:cNvPr id="166" name="صورة 84"/>
          <p:cNvPicPr/>
          <p:nvPr/>
        </p:nvPicPr>
        <p:blipFill rotWithShape="1">
          <a:blip r:embed="rId6">
            <a:extLst>
              <a:ext uri="{28A0092B-C50C-407E-A947-70E740481C1C}">
                <a14:useLocalDpi xmlns:a14="http://schemas.microsoft.com/office/drawing/2010/main" val="0"/>
              </a:ext>
            </a:extLst>
          </a:blip>
          <a:srcRect l="28737" t="34727" r="39437" b="33336"/>
          <a:stretch/>
        </p:blipFill>
        <p:spPr bwMode="auto">
          <a:xfrm>
            <a:off x="17992524" y="14328929"/>
            <a:ext cx="8923436" cy="3763674"/>
          </a:xfrm>
          <a:prstGeom prst="rect">
            <a:avLst/>
          </a:prstGeom>
          <a:ln>
            <a:noFill/>
          </a:ln>
          <a:extLst>
            <a:ext uri="{53640926-AAD7-44D8-BBD7-CCE9431645EC}">
              <a14:shadowObscured xmlns:a14="http://schemas.microsoft.com/office/drawing/2010/main"/>
            </a:ext>
          </a:extLst>
        </p:spPr>
      </p:pic>
      <p:sp>
        <p:nvSpPr>
          <p:cNvPr id="167" name="مربع نص 85"/>
          <p:cNvSpPr txBox="1"/>
          <p:nvPr/>
        </p:nvSpPr>
        <p:spPr>
          <a:xfrm>
            <a:off x="20337060" y="18092603"/>
            <a:ext cx="6052336" cy="2181623"/>
          </a:xfrm>
          <a:prstGeom prst="rect">
            <a:avLst/>
          </a:prstGeom>
          <a:noFill/>
        </p:spPr>
        <p:txBody>
          <a:bodyPr wrap="square" rtlCol="1">
            <a:spAutoFit/>
          </a:bodyPr>
          <a:lstStyle/>
          <a:p>
            <a:r>
              <a:rPr lang="en-US" dirty="0" smtClean="0">
                <a:latin typeface="Times New Roman" pitchFamily="18" charset="0"/>
                <a:cs typeface="Times New Roman" pitchFamily="18" charset="0"/>
              </a:rPr>
              <a:t> </a:t>
            </a:r>
            <a:r>
              <a:rPr lang="en-US" dirty="0">
                <a:latin typeface="Times New Roman" panose="02020603050405020304" pitchFamily="18" charset="0"/>
                <a:cs typeface="Times New Roman" panose="02020603050405020304" pitchFamily="18" charset="0"/>
              </a:rPr>
              <a:t>PV multi-level based </a:t>
            </a:r>
            <a:r>
              <a:rPr lang="en-US" dirty="0" smtClean="0">
                <a:latin typeface="Times New Roman" panose="02020603050405020304" pitchFamily="18" charset="0"/>
                <a:cs typeface="Times New Roman" panose="02020603050405020304" pitchFamily="18" charset="0"/>
              </a:rPr>
              <a:t>Grid.</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endParaRPr lang="en-US" dirty="0">
              <a:latin typeface="Times New Roman" pitchFamily="18" charset="0"/>
              <a:cs typeface="Times New Roman" pitchFamily="18" charset="0"/>
            </a:endParaRPr>
          </a:p>
          <a:p>
            <a:endParaRPr lang="ar-SA" dirty="0">
              <a:latin typeface="Times New Roman" panose="02020603050405020304" pitchFamily="18" charset="0"/>
              <a:cs typeface="Times New Roman" panose="02020603050405020304" pitchFamily="18" charset="0"/>
            </a:endParaRPr>
          </a:p>
        </p:txBody>
      </p:sp>
      <p:pic>
        <p:nvPicPr>
          <p:cNvPr id="168" name="صورة 29"/>
          <p:cNvPicPr>
            <a:picLocks noChangeAspect="1"/>
          </p:cNvPicPr>
          <p:nvPr/>
        </p:nvPicPr>
        <p:blipFill rotWithShape="1">
          <a:blip r:embed="rId7">
            <a:extLst>
              <a:ext uri="{28A0092B-C50C-407E-A947-70E740481C1C}">
                <a14:useLocalDpi xmlns:a14="http://schemas.microsoft.com/office/drawing/2010/main" val="0"/>
              </a:ext>
            </a:extLst>
          </a:blip>
          <a:srcRect l="18922" t="6285" b="4581"/>
          <a:stretch/>
        </p:blipFill>
        <p:spPr>
          <a:xfrm>
            <a:off x="11456476" y="20633975"/>
            <a:ext cx="3152270" cy="3798277"/>
          </a:xfrm>
          <a:prstGeom prst="rect">
            <a:avLst/>
          </a:prstGeom>
        </p:spPr>
      </p:pic>
      <p:sp>
        <p:nvSpPr>
          <p:cNvPr id="169" name="مربع نص 30"/>
          <p:cNvSpPr txBox="1"/>
          <p:nvPr/>
        </p:nvSpPr>
        <p:spPr>
          <a:xfrm>
            <a:off x="898724" y="20619542"/>
            <a:ext cx="10489124" cy="1224951"/>
          </a:xfrm>
          <a:prstGeom prst="rect">
            <a:avLst/>
          </a:prstGeom>
          <a:noFill/>
        </p:spPr>
        <p:txBody>
          <a:bodyPr wrap="square" rtlCol="1">
            <a:spAutoFit/>
          </a:bodyPr>
          <a:lstStyle/>
          <a:p>
            <a:pPr marL="457200" indent="-457200" algn="just">
              <a:lnSpc>
                <a:spcPct val="115000"/>
              </a:lnSpc>
              <a:spcBef>
                <a:spcPts val="0"/>
              </a:spcBef>
              <a:spcAft>
                <a:spcPts val="0"/>
              </a:spcAft>
              <a:buFont typeface="Arial" panose="020B0604020202020204" pitchFamily="34" charset="0"/>
              <a:buChar char="•"/>
            </a:pPr>
            <a:r>
              <a:rPr lang="en-US" sz="3200" dirty="0">
                <a:latin typeface="Times New Roman" panose="02020603050405020304" pitchFamily="18" charset="0"/>
                <a:ea typeface="Calibri" panose="020F0502020204030204" pitchFamily="34" charset="0"/>
                <a:cs typeface="Times New Roman" panose="02020603050405020304" pitchFamily="18" charset="0"/>
              </a:rPr>
              <a:t>Before presuming with real readings, it was necessary that both sensors be tested, by connecting them as shown .</a:t>
            </a:r>
            <a:endParaRPr lang="ar-SA" sz="32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170" name="مربع نص 63"/>
          <p:cNvSpPr txBox="1"/>
          <p:nvPr/>
        </p:nvSpPr>
        <p:spPr>
          <a:xfrm>
            <a:off x="898439" y="22460723"/>
            <a:ext cx="9385122" cy="2554545"/>
          </a:xfrm>
          <a:prstGeom prst="rect">
            <a:avLst/>
          </a:prstGeom>
          <a:noFill/>
        </p:spPr>
        <p:txBody>
          <a:bodyPr wrap="square" rtlCol="1">
            <a:spAutoFit/>
          </a:bodyPr>
          <a:lstStyle/>
          <a:p>
            <a:pPr marL="457200" indent="-457200">
              <a:buFont typeface="Arial" pitchFamily="34" charset="0"/>
              <a:buChar char="•"/>
            </a:pPr>
            <a:r>
              <a:rPr lang="en-US" sz="3200" dirty="0">
                <a:latin typeface="Times New Roman" panose="02020603050405020304" pitchFamily="18" charset="0"/>
                <a:ea typeface="Calibri" panose="020F0502020204030204" pitchFamily="34" charset="0"/>
                <a:cs typeface="Times New Roman" panose="02020603050405020304" pitchFamily="18" charset="0"/>
              </a:rPr>
              <a:t>The output of the two sensors has low peak-to-peak values so an amplifier circuits used to increase this values for example the output of the current sensor after using the amplifier increased 20 times, and the output of the voltage sensor increased 2 times.</a:t>
            </a:r>
            <a:endParaRPr lang="ar-SA" sz="3200" dirty="0">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71" name="صورة 64"/>
          <p:cNvPicPr>
            <a:picLocks noChangeAspect="1"/>
          </p:cNvPicPr>
          <p:nvPr/>
        </p:nvPicPr>
        <p:blipFill rotWithShape="1">
          <a:blip r:embed="rId8">
            <a:extLst>
              <a:ext uri="{28A0092B-C50C-407E-A947-70E740481C1C}">
                <a14:useLocalDpi xmlns:a14="http://schemas.microsoft.com/office/drawing/2010/main" val="0"/>
              </a:ext>
            </a:extLst>
          </a:blip>
          <a:srcRect l="3899" t="4548" r="3082" b="5139"/>
          <a:stretch/>
        </p:blipFill>
        <p:spPr>
          <a:xfrm>
            <a:off x="1373125" y="25043755"/>
            <a:ext cx="5289952" cy="2957977"/>
          </a:xfrm>
          <a:prstGeom prst="rect">
            <a:avLst/>
          </a:prstGeom>
        </p:spPr>
      </p:pic>
      <p:pic>
        <p:nvPicPr>
          <p:cNvPr id="172" name="صورة 65"/>
          <p:cNvPicPr>
            <a:picLocks noChangeAspect="1"/>
          </p:cNvPicPr>
          <p:nvPr/>
        </p:nvPicPr>
        <p:blipFill rotWithShape="1">
          <a:blip r:embed="rId9">
            <a:extLst>
              <a:ext uri="{28A0092B-C50C-407E-A947-70E740481C1C}">
                <a14:useLocalDpi xmlns:a14="http://schemas.microsoft.com/office/drawing/2010/main" val="0"/>
              </a:ext>
            </a:extLst>
          </a:blip>
          <a:srcRect l="9385" t="8885"/>
          <a:stretch/>
        </p:blipFill>
        <p:spPr>
          <a:xfrm>
            <a:off x="8243540" y="25042532"/>
            <a:ext cx="5307073" cy="2959200"/>
          </a:xfrm>
          <a:prstGeom prst="rect">
            <a:avLst/>
          </a:prstGeom>
        </p:spPr>
      </p:pic>
      <p:sp>
        <p:nvSpPr>
          <p:cNvPr id="173" name="مربع نص 66"/>
          <p:cNvSpPr txBox="1"/>
          <p:nvPr/>
        </p:nvSpPr>
        <p:spPr>
          <a:xfrm>
            <a:off x="985903" y="28165572"/>
            <a:ext cx="6604350" cy="614655"/>
          </a:xfrm>
          <a:prstGeom prst="rect">
            <a:avLst/>
          </a:prstGeom>
          <a:noFill/>
        </p:spPr>
        <p:txBody>
          <a:bodyPr wrap="square" rtlCol="1">
            <a:spAutoFit/>
          </a:bodyPr>
          <a:lstStyle/>
          <a:p>
            <a:r>
              <a:rPr lang="en-US" dirty="0" smtClean="0">
                <a:latin typeface="Times New Roman" panose="02020603050405020304" pitchFamily="18" charset="0"/>
                <a:cs typeface="Times New Roman" panose="02020603050405020304" pitchFamily="18" charset="0"/>
              </a:rPr>
              <a:t>Amplifier </a:t>
            </a:r>
            <a:r>
              <a:rPr lang="en-US" dirty="0">
                <a:latin typeface="Times New Roman" panose="02020603050405020304" pitchFamily="18" charset="0"/>
                <a:cs typeface="Times New Roman" panose="02020603050405020304" pitchFamily="18" charset="0"/>
              </a:rPr>
              <a:t>circuit for current </a:t>
            </a:r>
            <a:r>
              <a:rPr lang="en-US" dirty="0" smtClean="0">
                <a:latin typeface="Times New Roman" panose="02020603050405020304" pitchFamily="18" charset="0"/>
                <a:cs typeface="Times New Roman" panose="02020603050405020304" pitchFamily="18" charset="0"/>
              </a:rPr>
              <a:t>sensor.</a:t>
            </a:r>
            <a:endParaRPr lang="ar-SA" dirty="0">
              <a:latin typeface="Times New Roman" panose="02020603050405020304" pitchFamily="18" charset="0"/>
              <a:cs typeface="Times New Roman" panose="02020603050405020304" pitchFamily="18" charset="0"/>
            </a:endParaRPr>
          </a:p>
        </p:txBody>
      </p:sp>
      <p:sp>
        <p:nvSpPr>
          <p:cNvPr id="174" name="مربع نص 67"/>
          <p:cNvSpPr txBox="1"/>
          <p:nvPr/>
        </p:nvSpPr>
        <p:spPr>
          <a:xfrm>
            <a:off x="7615065" y="28165572"/>
            <a:ext cx="6993681" cy="614655"/>
          </a:xfrm>
          <a:prstGeom prst="rect">
            <a:avLst/>
          </a:prstGeom>
          <a:noFill/>
        </p:spPr>
        <p:txBody>
          <a:bodyPr wrap="square" rtlCol="1">
            <a:spAutoFit/>
          </a:bodyPr>
          <a:lstStyle/>
          <a:p>
            <a:r>
              <a:rPr lang="en-US" dirty="0" smtClean="0">
                <a:latin typeface="Times New Roman" panose="02020603050405020304" pitchFamily="18" charset="0"/>
                <a:cs typeface="Times New Roman" panose="02020603050405020304" pitchFamily="18" charset="0"/>
              </a:rPr>
              <a:t>Amplifier </a:t>
            </a:r>
            <a:r>
              <a:rPr lang="en-US" dirty="0">
                <a:latin typeface="Times New Roman" panose="02020603050405020304" pitchFamily="18" charset="0"/>
                <a:cs typeface="Times New Roman" panose="02020603050405020304" pitchFamily="18" charset="0"/>
              </a:rPr>
              <a:t>circuit for voltage </a:t>
            </a:r>
            <a:r>
              <a:rPr lang="en-US" dirty="0" smtClean="0">
                <a:latin typeface="Times New Roman" panose="02020603050405020304" pitchFamily="18" charset="0"/>
                <a:cs typeface="Times New Roman" panose="02020603050405020304" pitchFamily="18" charset="0"/>
              </a:rPr>
              <a:t>sensor.</a:t>
            </a:r>
            <a:endParaRPr lang="ar-SA" dirty="0">
              <a:latin typeface="Times New Roman" panose="02020603050405020304" pitchFamily="18" charset="0"/>
              <a:cs typeface="Times New Roman" panose="02020603050405020304" pitchFamily="18" charset="0"/>
            </a:endParaRPr>
          </a:p>
        </p:txBody>
      </p:sp>
      <p:sp>
        <p:nvSpPr>
          <p:cNvPr id="175" name="مربع نص 69"/>
          <p:cNvSpPr txBox="1"/>
          <p:nvPr/>
        </p:nvSpPr>
        <p:spPr>
          <a:xfrm>
            <a:off x="16128415" y="20403518"/>
            <a:ext cx="13538832" cy="5016758"/>
          </a:xfrm>
          <a:prstGeom prst="rect">
            <a:avLst/>
          </a:prstGeom>
          <a:noFill/>
        </p:spPr>
        <p:txBody>
          <a:bodyPr wrap="square" rtlCol="1">
            <a:spAutoFit/>
          </a:bodyPr>
          <a:lstStyle/>
          <a:p>
            <a:pPr marL="457200" indent="-457200">
              <a:buFont typeface="Arial" pitchFamily="34" charset="0"/>
              <a:buChar char="•"/>
            </a:pPr>
            <a:r>
              <a:rPr lang="en-US" sz="3200" dirty="0">
                <a:latin typeface="Times New Roman" panose="02020603050405020304" pitchFamily="18" charset="0"/>
                <a:ea typeface="Calibri" panose="020F0502020204030204" pitchFamily="34" charset="0"/>
                <a:cs typeface="Times New Roman" panose="02020603050405020304" pitchFamily="18" charset="0"/>
              </a:rPr>
              <a:t>T</a:t>
            </a:r>
            <a:r>
              <a:rPr lang="en-US" sz="3200" dirty="0" smtClean="0">
                <a:latin typeface="Times New Roman" panose="02020603050405020304" pitchFamily="18" charset="0"/>
                <a:ea typeface="Calibri" panose="020F0502020204030204" pitchFamily="34" charset="0"/>
                <a:cs typeface="Times New Roman" panose="02020603050405020304" pitchFamily="18" charset="0"/>
              </a:rPr>
              <a:t>he </a:t>
            </a:r>
            <a:r>
              <a:rPr lang="en-US" sz="3200" dirty="0">
                <a:latin typeface="Times New Roman" panose="02020603050405020304" pitchFamily="18" charset="0"/>
                <a:ea typeface="Calibri" panose="020F0502020204030204" pitchFamily="34" charset="0"/>
                <a:cs typeface="Times New Roman" panose="02020603050405020304" pitchFamily="18" charset="0"/>
              </a:rPr>
              <a:t>output of the amplifier circuits was connected to analog </a:t>
            </a:r>
            <a:r>
              <a:rPr lang="en-US" sz="3200" dirty="0" err="1">
                <a:latin typeface="Times New Roman" panose="02020603050405020304" pitchFamily="18" charset="0"/>
                <a:ea typeface="Calibri" panose="020F0502020204030204" pitchFamily="34" charset="0"/>
                <a:cs typeface="Times New Roman" panose="02020603050405020304" pitchFamily="18" charset="0"/>
              </a:rPr>
              <a:t>Arduino</a:t>
            </a:r>
            <a:r>
              <a:rPr lang="en-US" sz="3200" dirty="0">
                <a:latin typeface="Times New Roman" panose="02020603050405020304" pitchFamily="18" charset="0"/>
                <a:ea typeface="Calibri" panose="020F0502020204030204" pitchFamily="34" charset="0"/>
                <a:cs typeface="Times New Roman" panose="02020603050405020304" pitchFamily="18" charset="0"/>
              </a:rPr>
              <a:t> pins and the results was shown by using </a:t>
            </a:r>
            <a:r>
              <a:rPr lang="en-US" sz="3200" dirty="0" err="1">
                <a:latin typeface="Times New Roman" panose="02020603050405020304" pitchFamily="18" charset="0"/>
                <a:ea typeface="Calibri" panose="020F0502020204030204" pitchFamily="34" charset="0"/>
                <a:cs typeface="Times New Roman" panose="02020603050405020304" pitchFamily="18" charset="0"/>
              </a:rPr>
              <a:t>matlab</a:t>
            </a:r>
            <a:r>
              <a:rPr lang="en-US" sz="3200" dirty="0">
                <a:latin typeface="Times New Roman" panose="02020603050405020304" pitchFamily="18" charset="0"/>
                <a:ea typeface="Calibri" panose="020F0502020204030204" pitchFamily="34" charset="0"/>
                <a:cs typeface="Times New Roman" panose="02020603050405020304" pitchFamily="18" charset="0"/>
              </a:rPr>
              <a:t> </a:t>
            </a:r>
            <a:r>
              <a:rPr lang="en-US" sz="3200" dirty="0" smtClean="0">
                <a:latin typeface="Times New Roman" panose="02020603050405020304" pitchFamily="18" charset="0"/>
                <a:ea typeface="Calibri" panose="020F0502020204030204" pitchFamily="34" charset="0"/>
                <a:cs typeface="Times New Roman" panose="02020603050405020304" pitchFamily="18" charset="0"/>
              </a:rPr>
              <a:t>program .</a:t>
            </a:r>
          </a:p>
          <a:p>
            <a:pPr marL="457200" indent="-457200">
              <a:buFont typeface="Arial" pitchFamily="34" charset="0"/>
              <a:buChar char="•"/>
            </a:pPr>
            <a:r>
              <a:rPr lang="en-US" sz="3200" dirty="0">
                <a:latin typeface="Times New Roman" panose="02020603050405020304" pitchFamily="18" charset="0"/>
                <a:ea typeface="Calibri" panose="020F0502020204030204" pitchFamily="34" charset="0"/>
                <a:cs typeface="Times New Roman" panose="02020603050405020304" pitchFamily="18" charset="0"/>
              </a:rPr>
              <a:t>The angle obtained by using a </a:t>
            </a:r>
            <a:r>
              <a:rPr lang="en-US" sz="3200" dirty="0" smtClean="0">
                <a:latin typeface="Times New Roman" panose="02020603050405020304" pitchFamily="18" charset="0"/>
                <a:ea typeface="Calibri" panose="020F0502020204030204" pitchFamily="34" charset="0"/>
                <a:cs typeface="Times New Roman" panose="02020603050405020304" pitchFamily="18" charset="0"/>
              </a:rPr>
              <a:t>PLL </a:t>
            </a:r>
            <a:r>
              <a:rPr lang="en-US" sz="3200" dirty="0">
                <a:latin typeface="Times New Roman" panose="02020603050405020304" pitchFamily="18" charset="0"/>
                <a:ea typeface="Calibri" panose="020F0502020204030204" pitchFamily="34" charset="0"/>
                <a:cs typeface="Times New Roman" panose="02020603050405020304" pitchFamily="18" charset="0"/>
              </a:rPr>
              <a:t>, it used to analyze the current into d and q frame. </a:t>
            </a:r>
            <a:endParaRPr lang="en-US" sz="3200" dirty="0" smtClean="0">
              <a:latin typeface="Times New Roman" panose="02020603050405020304" pitchFamily="18" charset="0"/>
              <a:ea typeface="Calibri" panose="020F0502020204030204" pitchFamily="34" charset="0"/>
              <a:cs typeface="Times New Roman" panose="02020603050405020304" pitchFamily="18" charset="0"/>
            </a:endParaRPr>
          </a:p>
          <a:p>
            <a:pPr marL="457200" indent="-457200">
              <a:buFont typeface="Arial" pitchFamily="34" charset="0"/>
              <a:buChar char="•"/>
            </a:pPr>
            <a:r>
              <a:rPr lang="en-US" sz="3200" dirty="0">
                <a:latin typeface="Times New Roman" panose="02020603050405020304" pitchFamily="18" charset="0"/>
                <a:ea typeface="Calibri" panose="020F0502020204030204" pitchFamily="34" charset="0"/>
                <a:cs typeface="Times New Roman" panose="02020603050405020304" pitchFamily="18" charset="0"/>
              </a:rPr>
              <a:t>After getting 𝑖d and 𝑖q components, they are subtracted from reference 𝑖d and 𝑖q component then they introduced into PI </a:t>
            </a:r>
            <a:r>
              <a:rPr lang="en-US" sz="3200" dirty="0" smtClean="0">
                <a:latin typeface="Times New Roman" panose="02020603050405020304" pitchFamily="18" charset="0"/>
                <a:ea typeface="Calibri" panose="020F0502020204030204" pitchFamily="34" charset="0"/>
                <a:cs typeface="Times New Roman" panose="02020603050405020304" pitchFamily="18" charset="0"/>
              </a:rPr>
              <a:t>controller</a:t>
            </a:r>
          </a:p>
          <a:p>
            <a:pPr marL="457200" indent="-457200">
              <a:buFont typeface="Arial" pitchFamily="34" charset="0"/>
              <a:buChar char="•"/>
            </a:pPr>
            <a:r>
              <a:rPr lang="en-US" sz="3200" dirty="0">
                <a:latin typeface="Times New Roman" panose="02020603050405020304" pitchFamily="18" charset="0"/>
                <a:cs typeface="Times New Roman" panose="02020603050405020304" pitchFamily="18" charset="0"/>
              </a:rPr>
              <a:t>After the controlling </a:t>
            </a:r>
            <a:r>
              <a:rPr lang="en-US" sz="3200" dirty="0" smtClean="0">
                <a:latin typeface="Times New Roman" panose="02020603050405020304" pitchFamily="18" charset="0"/>
                <a:cs typeface="Times New Roman" panose="02020603050405020304" pitchFamily="18" charset="0"/>
              </a:rPr>
              <a:t>,</a:t>
            </a:r>
            <a:r>
              <a:rPr lang="en-US" sz="3200" dirty="0">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convert </a:t>
            </a:r>
            <a:r>
              <a:rPr lang="en-US" sz="3200" dirty="0">
                <a:latin typeface="Times New Roman" panose="02020603050405020304" pitchFamily="18" charset="0"/>
                <a:cs typeface="Times New Roman" panose="02020603050405020304" pitchFamily="18" charset="0"/>
              </a:rPr>
              <a:t>the d - q components </a:t>
            </a:r>
            <a:r>
              <a:rPr lang="en-US" sz="3200" dirty="0" smtClean="0">
                <a:latin typeface="Times New Roman" panose="02020603050405020304" pitchFamily="18" charset="0"/>
                <a:cs typeface="Times New Roman" panose="02020603050405020304" pitchFamily="18" charset="0"/>
              </a:rPr>
              <a:t>into </a:t>
            </a:r>
            <a:r>
              <a:rPr lang="en-US" sz="3200" dirty="0" err="1">
                <a:latin typeface="Times New Roman" panose="02020603050405020304" pitchFamily="18" charset="0"/>
                <a:cs typeface="Times New Roman" panose="02020603050405020304" pitchFamily="18" charset="0"/>
              </a:rPr>
              <a:t>abc</a:t>
            </a:r>
            <a:r>
              <a:rPr lang="en-US" sz="3200" dirty="0">
                <a:latin typeface="Times New Roman" panose="02020603050405020304" pitchFamily="18" charset="0"/>
                <a:cs typeface="Times New Roman" panose="02020603050405020304" pitchFamily="18" charset="0"/>
              </a:rPr>
              <a:t> frame to produce the gating signal for the inverter </a:t>
            </a:r>
            <a:r>
              <a:rPr lang="en-US" sz="3200" dirty="0" smtClean="0">
                <a:latin typeface="Times New Roman" panose="02020603050405020304" pitchFamily="18" charset="0"/>
                <a:cs typeface="Times New Roman" panose="02020603050405020304" pitchFamily="18" charset="0"/>
              </a:rPr>
              <a:t>and </a:t>
            </a:r>
            <a:r>
              <a:rPr lang="en-US" sz="3200" dirty="0">
                <a:latin typeface="Times New Roman" panose="02020603050405020304" pitchFamily="18" charset="0"/>
                <a:cs typeface="Times New Roman" panose="02020603050405020304" pitchFamily="18" charset="0"/>
              </a:rPr>
              <a:t>write it to pin 11 on </a:t>
            </a:r>
            <a:r>
              <a:rPr lang="en-US" sz="3200" dirty="0" err="1" smtClean="0">
                <a:latin typeface="Times New Roman" panose="02020603050405020304" pitchFamily="18" charset="0"/>
                <a:cs typeface="Times New Roman" panose="02020603050405020304" pitchFamily="18" charset="0"/>
              </a:rPr>
              <a:t>arduino</a:t>
            </a:r>
            <a:r>
              <a:rPr lang="en-US" sz="3200" dirty="0">
                <a:latin typeface="Times New Roman" panose="02020603050405020304" pitchFamily="18" charset="0"/>
                <a:cs typeface="Times New Roman" panose="02020603050405020304" pitchFamily="18" charset="0"/>
              </a:rPr>
              <a:t>.</a:t>
            </a:r>
            <a:endParaRPr lang="ar-SA" sz="3200" dirty="0">
              <a:latin typeface="Times New Roman" panose="02020603050405020304" pitchFamily="18" charset="0"/>
              <a:ea typeface="Calibri" panose="020F0502020204030204" pitchFamily="34" charset="0"/>
              <a:cs typeface="Times New Roman" panose="02020603050405020304" pitchFamily="18" charset="0"/>
            </a:endParaRPr>
          </a:p>
          <a:p>
            <a:pPr marL="457200" indent="-457200">
              <a:buFont typeface="Arial" pitchFamily="34" charset="0"/>
              <a:buChar char="•"/>
            </a:pPr>
            <a:endParaRPr lang="en-US" sz="3200" dirty="0">
              <a:latin typeface="Times New Roman" panose="02020603050405020304" pitchFamily="18" charset="0"/>
              <a:ea typeface="Calibri" panose="020F0502020204030204" pitchFamily="34" charset="0"/>
              <a:cs typeface="Times New Roman" panose="02020603050405020304" pitchFamily="18" charset="0"/>
            </a:endParaRPr>
          </a:p>
          <a:p>
            <a:pPr marL="457200" indent="-457200">
              <a:buFont typeface="Arial" pitchFamily="34" charset="0"/>
              <a:buChar char="•"/>
            </a:pPr>
            <a:endParaRPr lang="en-US" sz="3200" dirty="0" smtClean="0">
              <a:latin typeface="Times New Roman" panose="02020603050405020304" pitchFamily="18" charset="0"/>
              <a:ea typeface="Calibri" panose="020F0502020204030204" pitchFamily="34" charset="0"/>
              <a:cs typeface="Times New Roman" panose="02020603050405020304" pitchFamily="18" charset="0"/>
            </a:endParaRPr>
          </a:p>
        </p:txBody>
      </p:sp>
      <p:sp>
        <p:nvSpPr>
          <p:cNvPr id="176" name="مربع نص 70"/>
          <p:cNvSpPr txBox="1"/>
          <p:nvPr/>
        </p:nvSpPr>
        <p:spPr>
          <a:xfrm>
            <a:off x="16177019" y="22059906"/>
            <a:ext cx="13538832" cy="614655"/>
          </a:xfrm>
          <a:prstGeom prst="rect">
            <a:avLst/>
          </a:prstGeom>
          <a:noFill/>
        </p:spPr>
        <p:txBody>
          <a:bodyPr wrap="square" rtlCol="1">
            <a:spAutoFit/>
          </a:bodyPr>
          <a:lstStyle/>
          <a:p>
            <a:endParaRPr lang="ar-SA" dirty="0">
              <a:latin typeface="Times New Roman" panose="02020603050405020304" pitchFamily="18" charset="0"/>
              <a:cs typeface="Times New Roman" panose="02020603050405020304" pitchFamily="18" charset="0"/>
            </a:endParaRPr>
          </a:p>
        </p:txBody>
      </p:sp>
      <p:sp>
        <p:nvSpPr>
          <p:cNvPr id="177" name="مربع نص 72"/>
          <p:cNvSpPr txBox="1"/>
          <p:nvPr/>
        </p:nvSpPr>
        <p:spPr>
          <a:xfrm>
            <a:off x="16175805" y="23356076"/>
            <a:ext cx="12157340" cy="584775"/>
          </a:xfrm>
          <a:prstGeom prst="rect">
            <a:avLst/>
          </a:prstGeom>
          <a:noFill/>
        </p:spPr>
        <p:txBody>
          <a:bodyPr wrap="square" rtlCol="1">
            <a:spAutoFit/>
          </a:bodyPr>
          <a:lstStyle/>
          <a:p>
            <a:pPr marL="342900" indent="-342900">
              <a:buFont typeface="Arial" pitchFamily="34" charset="0"/>
              <a:buChar char="•"/>
            </a:pPr>
            <a:endParaRPr lang="ar-SA" sz="3200" dirty="0">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78" name="Picture 140"/>
          <p:cNvPicPr>
            <a:picLocks noChangeAspect="1" noChangeArrowheads="1"/>
          </p:cNvPicPr>
          <p:nvPr/>
        </p:nvPicPr>
        <p:blipFill rotWithShape="1">
          <a:blip r:embed="rId10">
            <a:extLst>
              <a:ext uri="{28A0092B-C50C-407E-A947-70E740481C1C}">
                <a14:useLocalDpi xmlns:a14="http://schemas.microsoft.com/office/drawing/2010/main" val="0"/>
              </a:ext>
            </a:extLst>
          </a:blip>
          <a:srcRect l="6838" t="32244" r="6159" b="19478"/>
          <a:stretch/>
        </p:blipFill>
        <p:spPr bwMode="auto">
          <a:xfrm>
            <a:off x="16051896" y="24432253"/>
            <a:ext cx="14071671" cy="4388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9" name="مربع نص 73"/>
          <p:cNvSpPr txBox="1"/>
          <p:nvPr/>
        </p:nvSpPr>
        <p:spPr>
          <a:xfrm>
            <a:off x="1373124" y="31201049"/>
            <a:ext cx="13658225" cy="2062103"/>
          </a:xfrm>
          <a:prstGeom prst="rect">
            <a:avLst/>
          </a:prstGeom>
          <a:noFill/>
        </p:spPr>
        <p:txBody>
          <a:bodyPr wrap="square" rtlCol="1">
            <a:spAutoFit/>
          </a:bodyPr>
          <a:lstStyle/>
          <a:p>
            <a:pPr marL="342900" indent="-342900">
              <a:buFont typeface="Arial" pitchFamily="34" charset="0"/>
              <a:buChar char="•"/>
            </a:pPr>
            <a:r>
              <a:rPr lang="en-US" sz="3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Multi-level inverter consists of two </a:t>
            </a:r>
            <a:r>
              <a:rPr lang="en-US" sz="32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H_bridges</a:t>
            </a:r>
            <a:r>
              <a:rPr lang="en-US" sz="3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connected in series; H–bridge module requires a 5V DC power supply to power the board, and 4V DC battery as an input source to feed the first bridge and 8V DC for the second bridge. The input signals for the bridge supplied from pin 11 in </a:t>
            </a:r>
            <a:r>
              <a:rPr lang="en-US" sz="32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Arduino</a:t>
            </a:r>
            <a:r>
              <a:rPr lang="en-US" sz="3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endParaRPr lang="ar-SA" sz="3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80" name="صورة 74"/>
          <p:cNvPicPr>
            <a:picLocks noChangeAspect="1"/>
          </p:cNvPicPr>
          <p:nvPr/>
        </p:nvPicPr>
        <p:blipFill rotWithShape="1">
          <a:blip r:embed="rId11">
            <a:extLst>
              <a:ext uri="{28A0092B-C50C-407E-A947-70E740481C1C}">
                <a14:useLocalDpi xmlns:a14="http://schemas.microsoft.com/office/drawing/2010/main" val="0"/>
              </a:ext>
            </a:extLst>
          </a:blip>
          <a:srcRect l="12550" t="7889" r="9057" b="-1"/>
          <a:stretch/>
        </p:blipFill>
        <p:spPr>
          <a:xfrm>
            <a:off x="2736587" y="33263152"/>
            <a:ext cx="11190029" cy="5034354"/>
          </a:xfrm>
          <a:prstGeom prst="rect">
            <a:avLst/>
          </a:prstGeom>
        </p:spPr>
      </p:pic>
      <p:sp>
        <p:nvSpPr>
          <p:cNvPr id="181" name="مربع نص 102"/>
          <p:cNvSpPr txBox="1"/>
          <p:nvPr/>
        </p:nvSpPr>
        <p:spPr>
          <a:xfrm>
            <a:off x="2821308" y="38411905"/>
            <a:ext cx="5495652" cy="1136978"/>
          </a:xfrm>
          <a:prstGeom prst="rect">
            <a:avLst/>
          </a:prstGeom>
          <a:noFill/>
        </p:spPr>
        <p:txBody>
          <a:bodyPr wrap="square" rtlCol="1">
            <a:spAutoFit/>
          </a:bodyPr>
          <a:lstStyle/>
          <a:p>
            <a:r>
              <a:rPr lang="en-US" dirty="0" smtClean="0">
                <a:latin typeface="Times New Roman" panose="02020603050405020304" pitchFamily="18" charset="0"/>
                <a:cs typeface="Times New Roman" panose="02020603050405020304" pitchFamily="18" charset="0"/>
              </a:rPr>
              <a:t>Schematic </a:t>
            </a:r>
            <a:r>
              <a:rPr lang="en-US" dirty="0">
                <a:latin typeface="Times New Roman" panose="02020603050405020304" pitchFamily="18" charset="0"/>
                <a:cs typeface="Times New Roman" panose="02020603050405020304" pitchFamily="18" charset="0"/>
              </a:rPr>
              <a:t>for </a:t>
            </a:r>
            <a:r>
              <a:rPr lang="en-US" dirty="0" err="1">
                <a:latin typeface="Times New Roman" panose="02020603050405020304" pitchFamily="18" charset="0"/>
                <a:cs typeface="Times New Roman" panose="02020603050405020304" pitchFamily="18" charset="0"/>
              </a:rPr>
              <a:t>H_bridges</a:t>
            </a:r>
            <a:r>
              <a:rPr lang="en-US" dirty="0">
                <a:latin typeface="Times New Roman" panose="02020603050405020304" pitchFamily="18" charset="0"/>
                <a:cs typeface="Times New Roman" panose="02020603050405020304" pitchFamily="18" charset="0"/>
              </a:rPr>
              <a:t> circuit .</a:t>
            </a:r>
            <a:endParaRPr lang="ar-SA" dirty="0">
              <a:latin typeface="Times New Roman" panose="02020603050405020304" pitchFamily="18" charset="0"/>
              <a:cs typeface="Times New Roman" panose="02020603050405020304" pitchFamily="18" charset="0"/>
            </a:endParaRPr>
          </a:p>
        </p:txBody>
      </p:sp>
      <p:sp>
        <p:nvSpPr>
          <p:cNvPr id="182" name="مربع نص 103"/>
          <p:cNvSpPr txBox="1"/>
          <p:nvPr/>
        </p:nvSpPr>
        <p:spPr>
          <a:xfrm>
            <a:off x="16175805" y="28250450"/>
            <a:ext cx="5112568" cy="614655"/>
          </a:xfrm>
          <a:prstGeom prst="rect">
            <a:avLst/>
          </a:prstGeom>
          <a:noFill/>
        </p:spPr>
        <p:txBody>
          <a:bodyPr wrap="square" rtlCol="1">
            <a:spAutoFit/>
          </a:bodyPr>
          <a:lstStyle/>
          <a:p>
            <a:r>
              <a:rPr lang="en-US" dirty="0" err="1" smtClean="0">
                <a:latin typeface="Times New Roman" panose="02020603050405020304" pitchFamily="18" charset="0"/>
                <a:cs typeface="Times New Roman" panose="02020603050405020304" pitchFamily="18" charset="0"/>
              </a:rPr>
              <a:t>Matlab</a:t>
            </a:r>
            <a:r>
              <a:rPr lang="en-US" dirty="0" smtClean="0">
                <a:latin typeface="Times New Roman" panose="02020603050405020304" pitchFamily="18" charset="0"/>
                <a:cs typeface="Times New Roman" panose="02020603050405020304" pitchFamily="18" charset="0"/>
              </a:rPr>
              <a:t> Simulink module .</a:t>
            </a:r>
            <a:endParaRPr lang="ar-SA" dirty="0">
              <a:latin typeface="Times New Roman" panose="02020603050405020304" pitchFamily="18" charset="0"/>
              <a:cs typeface="Times New Roman" panose="02020603050405020304" pitchFamily="18" charset="0"/>
            </a:endParaRPr>
          </a:p>
        </p:txBody>
      </p:sp>
      <p:pic>
        <p:nvPicPr>
          <p:cNvPr id="183" name="Picture 145" descr="فتح الصورة"/>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6317882" y="30712611"/>
            <a:ext cx="5665764" cy="1919288"/>
          </a:xfrm>
          <a:prstGeom prst="rect">
            <a:avLst/>
          </a:prstGeom>
          <a:noFill/>
          <a:extLst>
            <a:ext uri="{909E8E84-426E-40DD-AFC4-6F175D3DCCD1}">
              <a14:hiddenFill xmlns:a14="http://schemas.microsoft.com/office/drawing/2010/main">
                <a:solidFill>
                  <a:srgbClr val="FFFFFF"/>
                </a:solidFill>
              </a14:hiddenFill>
            </a:ext>
          </a:extLst>
        </p:spPr>
      </p:pic>
      <p:pic>
        <p:nvPicPr>
          <p:cNvPr id="184" name="Picture 14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6255891" y="33117666"/>
            <a:ext cx="5678875" cy="383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5" name="Picture 14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6283999" y="37549131"/>
            <a:ext cx="5792525" cy="182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6" name="Picture 149" descr="فتح الصورة"/>
          <p:cNvPicPr>
            <a:picLocks noChangeAspect="1" noChangeArrowheads="1"/>
          </p:cNvPicPr>
          <p:nvPr/>
        </p:nvPicPr>
        <p:blipFill rotWithShape="1">
          <a:blip r:embed="rId15">
            <a:extLst>
              <a:ext uri="{28A0092B-C50C-407E-A947-70E740481C1C}">
                <a14:useLocalDpi xmlns:a14="http://schemas.microsoft.com/office/drawing/2010/main" val="0"/>
              </a:ext>
            </a:extLst>
          </a:blip>
          <a:srcRect r="54849"/>
          <a:stretch/>
        </p:blipFill>
        <p:spPr bwMode="auto">
          <a:xfrm>
            <a:off x="23227433" y="30654258"/>
            <a:ext cx="6379605" cy="3838576"/>
          </a:xfrm>
          <a:prstGeom prst="rect">
            <a:avLst/>
          </a:prstGeom>
          <a:noFill/>
          <a:extLst>
            <a:ext uri="{909E8E84-426E-40DD-AFC4-6F175D3DCCD1}">
              <a14:hiddenFill xmlns:a14="http://schemas.microsoft.com/office/drawing/2010/main">
                <a:solidFill>
                  <a:srgbClr val="FFFFFF"/>
                </a:solidFill>
              </a14:hiddenFill>
            </a:ext>
          </a:extLst>
        </p:spPr>
      </p:pic>
      <p:pic>
        <p:nvPicPr>
          <p:cNvPr id="187" name="Picture 150"/>
          <p:cNvPicPr>
            <a:picLocks noChangeAspect="1" noChangeArrowheads="1"/>
          </p:cNvPicPr>
          <p:nvPr/>
        </p:nvPicPr>
        <p:blipFill rotWithShape="1">
          <a:blip r:embed="rId16">
            <a:extLst>
              <a:ext uri="{28A0092B-C50C-407E-A947-70E740481C1C}">
                <a14:useLocalDpi xmlns:a14="http://schemas.microsoft.com/office/drawing/2010/main" val="0"/>
              </a:ext>
            </a:extLst>
          </a:blip>
          <a:srcRect b="18297"/>
          <a:stretch/>
        </p:blipFill>
        <p:spPr bwMode="auto">
          <a:xfrm>
            <a:off x="23365388" y="38411905"/>
            <a:ext cx="6563747" cy="3684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8" name="Picture 15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3699689" y="35346175"/>
            <a:ext cx="6139179" cy="2581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9" name="مربع نص 112"/>
          <p:cNvSpPr txBox="1"/>
          <p:nvPr/>
        </p:nvSpPr>
        <p:spPr>
          <a:xfrm>
            <a:off x="16353339" y="32507601"/>
            <a:ext cx="5112568" cy="1136978"/>
          </a:xfrm>
          <a:prstGeom prst="rect">
            <a:avLst/>
          </a:prstGeom>
          <a:noFill/>
        </p:spPr>
        <p:txBody>
          <a:bodyPr wrap="square" rtlCol="1">
            <a:spAutoFit/>
          </a:bodyPr>
          <a:lstStyle/>
          <a:p>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output of amplifiers circuits.</a:t>
            </a:r>
            <a:endParaRPr lang="ar-SA" dirty="0">
              <a:latin typeface="Times New Roman" panose="02020603050405020304" pitchFamily="18" charset="0"/>
              <a:cs typeface="Times New Roman" panose="02020603050405020304" pitchFamily="18" charset="0"/>
            </a:endParaRPr>
          </a:p>
        </p:txBody>
      </p:sp>
      <p:sp>
        <p:nvSpPr>
          <p:cNvPr id="190" name="مربع نص 76"/>
          <p:cNvSpPr txBox="1"/>
          <p:nvPr/>
        </p:nvSpPr>
        <p:spPr>
          <a:xfrm>
            <a:off x="16381728" y="36956241"/>
            <a:ext cx="5033898" cy="1136978"/>
          </a:xfrm>
          <a:prstGeom prst="rect">
            <a:avLst/>
          </a:prstGeom>
          <a:noFill/>
        </p:spPr>
        <p:txBody>
          <a:bodyPr wrap="square" rtlCol="1">
            <a:spAutoFit/>
          </a:bodyPr>
          <a:lstStyle/>
          <a:p>
            <a:r>
              <a:rPr lang="en-US" dirty="0" smtClean="0">
                <a:latin typeface="Times New Roman" panose="02020603050405020304" pitchFamily="18" charset="0"/>
                <a:cs typeface="Times New Roman" panose="02020603050405020304" pitchFamily="18" charset="0"/>
              </a:rPr>
              <a:t>A- </a:t>
            </a:r>
            <a:r>
              <a:rPr lang="en-US" dirty="0">
                <a:latin typeface="Times New Roman" panose="02020603050405020304" pitchFamily="18" charset="0"/>
                <a:cs typeface="Times New Roman" panose="02020603050405020304" pitchFamily="18" charset="0"/>
              </a:rPr>
              <a:t>the voltage signal ,B- angle (theta).</a:t>
            </a:r>
            <a:endParaRPr lang="ar-SA" dirty="0">
              <a:latin typeface="Times New Roman" panose="02020603050405020304" pitchFamily="18" charset="0"/>
              <a:cs typeface="Times New Roman" panose="02020603050405020304" pitchFamily="18" charset="0"/>
            </a:endParaRPr>
          </a:p>
        </p:txBody>
      </p:sp>
      <p:sp>
        <p:nvSpPr>
          <p:cNvPr id="191" name="مربع نص 78"/>
          <p:cNvSpPr txBox="1"/>
          <p:nvPr/>
        </p:nvSpPr>
        <p:spPr>
          <a:xfrm>
            <a:off x="15551154" y="39342154"/>
            <a:ext cx="6383612" cy="614655"/>
          </a:xfrm>
          <a:prstGeom prst="rect">
            <a:avLst/>
          </a:prstGeom>
          <a:noFill/>
        </p:spPr>
        <p:txBody>
          <a:bodyPr wrap="square" rtlCol="1">
            <a:spAutoFit/>
          </a:bodyPr>
          <a:lstStyle/>
          <a:p>
            <a:r>
              <a:rPr lang="en-US" dirty="0" smtClean="0">
                <a:latin typeface="Times New Roman" panose="02020603050405020304" pitchFamily="18" charset="0"/>
                <a:cs typeface="Times New Roman" panose="02020603050405020304" pitchFamily="18" charset="0"/>
              </a:rPr>
              <a:t>Source </a:t>
            </a:r>
            <a:r>
              <a:rPr lang="en-US" dirty="0">
                <a:latin typeface="Times New Roman" panose="02020603050405020304" pitchFamily="18" charset="0"/>
                <a:cs typeface="Times New Roman" panose="02020603050405020304" pitchFamily="18" charset="0"/>
              </a:rPr>
              <a:t>current and shifted source. </a:t>
            </a:r>
            <a:endParaRPr lang="ar-SA" dirty="0">
              <a:latin typeface="Times New Roman" panose="02020603050405020304" pitchFamily="18" charset="0"/>
              <a:cs typeface="Times New Roman" panose="02020603050405020304" pitchFamily="18" charset="0"/>
            </a:endParaRPr>
          </a:p>
        </p:txBody>
      </p:sp>
      <p:sp>
        <p:nvSpPr>
          <p:cNvPr id="192" name="مربع نص 81"/>
          <p:cNvSpPr txBox="1"/>
          <p:nvPr/>
        </p:nvSpPr>
        <p:spPr>
          <a:xfrm>
            <a:off x="22000810" y="34309184"/>
            <a:ext cx="8328523" cy="1136978"/>
          </a:xfrm>
          <a:prstGeom prst="rect">
            <a:avLst/>
          </a:prstGeom>
          <a:noFill/>
        </p:spPr>
        <p:txBody>
          <a:bodyPr wrap="square" rtlCol="1">
            <a:spAutoFit/>
          </a:bodyPr>
          <a:lstStyle/>
          <a:p>
            <a:r>
              <a:rPr lang="en-US" dirty="0" smtClean="0">
                <a:latin typeface="Times New Roman" panose="02020603050405020304" pitchFamily="18" charset="0"/>
                <a:cs typeface="Times New Roman" panose="02020603050405020304" pitchFamily="18" charset="0"/>
              </a:rPr>
              <a:t>d-component </a:t>
            </a:r>
            <a:r>
              <a:rPr lang="en-US" dirty="0">
                <a:latin typeface="Times New Roman" panose="02020603050405020304" pitchFamily="18" charset="0"/>
                <a:cs typeface="Times New Roman" panose="02020603050405020304" pitchFamily="18" charset="0"/>
              </a:rPr>
              <a:t>current , q-component current and zero </a:t>
            </a:r>
            <a:r>
              <a:rPr lang="en-US" dirty="0" smtClean="0">
                <a:latin typeface="Times New Roman" panose="02020603050405020304" pitchFamily="18" charset="0"/>
                <a:cs typeface="Times New Roman" panose="02020603050405020304" pitchFamily="18" charset="0"/>
              </a:rPr>
              <a:t>.</a:t>
            </a:r>
            <a:endParaRPr lang="ar-SA" dirty="0">
              <a:latin typeface="Times New Roman" panose="02020603050405020304" pitchFamily="18" charset="0"/>
              <a:cs typeface="Times New Roman" panose="02020603050405020304" pitchFamily="18" charset="0"/>
            </a:endParaRPr>
          </a:p>
        </p:txBody>
      </p:sp>
      <p:sp>
        <p:nvSpPr>
          <p:cNvPr id="193" name="مربع نص 83"/>
          <p:cNvSpPr txBox="1"/>
          <p:nvPr/>
        </p:nvSpPr>
        <p:spPr>
          <a:xfrm>
            <a:off x="23283657" y="37843959"/>
            <a:ext cx="6259393" cy="614655"/>
          </a:xfrm>
          <a:prstGeom prst="rect">
            <a:avLst/>
          </a:prstGeom>
          <a:noFill/>
        </p:spPr>
        <p:txBody>
          <a:bodyPr wrap="square" rtlCol="1">
            <a:spAutoFit/>
          </a:bodyPr>
          <a:lstStyle/>
          <a:p>
            <a:r>
              <a:rPr lang="en-US" dirty="0">
                <a:latin typeface="Times New Roman" panose="02020603050405020304" pitchFamily="18" charset="0"/>
                <a:cs typeface="Times New Roman" panose="02020603050405020304" pitchFamily="18" charset="0"/>
              </a:rPr>
              <a:t>PWM signal from </a:t>
            </a:r>
            <a:r>
              <a:rPr lang="en-US" dirty="0" err="1" smtClean="0">
                <a:latin typeface="Times New Roman" panose="02020603050405020304" pitchFamily="18" charset="0"/>
                <a:cs typeface="Times New Roman" panose="02020603050405020304" pitchFamily="18" charset="0"/>
              </a:rPr>
              <a:t>matlab</a:t>
            </a:r>
            <a:r>
              <a:rPr lang="en-US" dirty="0" smtClean="0">
                <a:latin typeface="Times New Roman" panose="02020603050405020304" pitchFamily="18" charset="0"/>
                <a:cs typeface="Times New Roman" panose="02020603050405020304" pitchFamily="18" charset="0"/>
              </a:rPr>
              <a:t> .</a:t>
            </a:r>
            <a:endParaRPr lang="ar-SA" dirty="0">
              <a:latin typeface="Times New Roman" panose="02020603050405020304" pitchFamily="18" charset="0"/>
              <a:cs typeface="Times New Roman" panose="02020603050405020304" pitchFamily="18" charset="0"/>
            </a:endParaRPr>
          </a:p>
        </p:txBody>
      </p:sp>
      <p:sp>
        <p:nvSpPr>
          <p:cNvPr id="194" name="مربع نص 86"/>
          <p:cNvSpPr txBox="1"/>
          <p:nvPr/>
        </p:nvSpPr>
        <p:spPr>
          <a:xfrm>
            <a:off x="23291971" y="42169406"/>
            <a:ext cx="6598252" cy="614655"/>
          </a:xfrm>
          <a:prstGeom prst="rect">
            <a:avLst/>
          </a:prstGeom>
          <a:noFill/>
        </p:spPr>
        <p:txBody>
          <a:bodyPr wrap="square" rtlCol="1">
            <a:spAutoFit/>
          </a:bodyPr>
          <a:lstStyle/>
          <a:p>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output </a:t>
            </a:r>
            <a:r>
              <a:rPr lang="en-US" dirty="0" smtClean="0">
                <a:latin typeface="Times New Roman" panose="02020603050405020304" pitchFamily="18" charset="0"/>
                <a:cs typeface="Times New Roman" panose="02020603050405020304" pitchFamily="18" charset="0"/>
              </a:rPr>
              <a:t>of Multi-level  </a:t>
            </a:r>
            <a:r>
              <a:rPr lang="en-US" dirty="0">
                <a:latin typeface="Times New Roman" panose="02020603050405020304" pitchFamily="18" charset="0"/>
                <a:cs typeface="Times New Roman" panose="02020603050405020304" pitchFamily="18" charset="0"/>
              </a:rPr>
              <a:t>.</a:t>
            </a:r>
            <a:endParaRPr lang="ar-SA" dirty="0">
              <a:latin typeface="Times New Roman" panose="02020603050405020304" pitchFamily="18" charset="0"/>
              <a:cs typeface="Times New Roman" panose="02020603050405020304" pitchFamily="18" charset="0"/>
            </a:endParaRPr>
          </a:p>
        </p:txBody>
      </p:sp>
      <p:sp>
        <p:nvSpPr>
          <p:cNvPr id="195" name="مربع نص 87"/>
          <p:cNvSpPr txBox="1"/>
          <p:nvPr/>
        </p:nvSpPr>
        <p:spPr>
          <a:xfrm>
            <a:off x="447366" y="1758045"/>
            <a:ext cx="19704818" cy="1476430"/>
          </a:xfrm>
          <a:prstGeom prst="rect">
            <a:avLst/>
          </a:prstGeom>
          <a:noFill/>
        </p:spPr>
        <p:txBody>
          <a:bodyPr wrap="none" rtlCol="1">
            <a:spAutoFit/>
          </a:bodyPr>
          <a:lstStyle/>
          <a:p>
            <a:r>
              <a:rPr lang="en-US" sz="2800" dirty="0">
                <a:latin typeface="Times New Roman" panose="02020603050405020304" pitchFamily="18" charset="0"/>
                <a:cs typeface="Times New Roman" panose="02020603050405020304" pitchFamily="18" charset="0"/>
              </a:rPr>
              <a:t>Eng. </a:t>
            </a:r>
            <a:r>
              <a:rPr lang="en-US" sz="2800" dirty="0" err="1">
                <a:latin typeface="Times New Roman" panose="02020603050405020304" pitchFamily="18" charset="0"/>
                <a:cs typeface="Times New Roman" panose="02020603050405020304" pitchFamily="18" charset="0"/>
              </a:rPr>
              <a:t>Razan</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Shoubi</a:t>
            </a: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 , </a:t>
            </a:r>
            <a:r>
              <a:rPr lang="en-US" sz="2800" dirty="0">
                <a:latin typeface="Times New Roman" panose="02020603050405020304" pitchFamily="18" charset="0"/>
                <a:cs typeface="Times New Roman" panose="02020603050405020304" pitchFamily="18" charset="0"/>
              </a:rPr>
              <a:t>Eng. </a:t>
            </a:r>
            <a:r>
              <a:rPr lang="en-US" sz="2800" dirty="0" err="1">
                <a:latin typeface="Times New Roman" panose="02020603050405020304" pitchFamily="18" charset="0"/>
                <a:cs typeface="Times New Roman" panose="02020603050405020304" pitchFamily="18" charset="0"/>
              </a:rPr>
              <a:t>Zenat</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Shashtare</a:t>
            </a:r>
            <a:r>
              <a:rPr lang="en-US" sz="2800" dirty="0" smtClean="0">
                <a:latin typeface="Times New Roman" panose="02020603050405020304" pitchFamily="18" charset="0"/>
                <a:cs typeface="Times New Roman" panose="02020603050405020304" pitchFamily="18" charset="0"/>
              </a:rPr>
              <a:t> and </a:t>
            </a:r>
            <a:r>
              <a:rPr lang="en-US" sz="2800" dirty="0">
                <a:latin typeface="Times New Roman" panose="02020603050405020304" pitchFamily="18" charset="0"/>
                <a:cs typeface="Times New Roman" panose="02020603050405020304" pitchFamily="18" charset="0"/>
              </a:rPr>
              <a:t>Eng. </a:t>
            </a:r>
            <a:r>
              <a:rPr lang="en-US" sz="2800" dirty="0" err="1">
                <a:latin typeface="Times New Roman" panose="02020603050405020304" pitchFamily="18" charset="0"/>
                <a:cs typeface="Times New Roman" panose="02020603050405020304" pitchFamily="18" charset="0"/>
              </a:rPr>
              <a:t>Yasmeen</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Nofal</a:t>
            </a:r>
            <a:r>
              <a:rPr lang="en-US" sz="2800" dirty="0">
                <a:latin typeface="Times New Roman" panose="02020603050405020304" pitchFamily="18" charset="0"/>
                <a:cs typeface="Times New Roman" panose="02020603050405020304" pitchFamily="18" charset="0"/>
              </a:rPr>
              <a:t>                                                                                                            </a:t>
            </a:r>
          </a:p>
          <a:p>
            <a:r>
              <a:rPr lang="it-IT" sz="2800" dirty="0">
                <a:latin typeface="Times New Roman" panose="02020603050405020304" pitchFamily="18" charset="0"/>
                <a:cs typeface="Times New Roman" panose="02020603050405020304" pitchFamily="18" charset="0"/>
              </a:rPr>
              <a:t>Supervisor: Dr. Kamel Subhi Saleh</a:t>
            </a:r>
            <a:endParaRPr lang="en-GB" sz="2800" dirty="0">
              <a:latin typeface="Times New Roman" panose="02020603050405020304" pitchFamily="18" charset="0"/>
              <a:cs typeface="Times New Roman" panose="02020603050405020304" pitchFamily="18" charset="0"/>
            </a:endParaRPr>
          </a:p>
          <a:p>
            <a:endParaRPr lang="ar-SA" dirty="0">
              <a:latin typeface="Times New Roman" panose="02020603050405020304" pitchFamily="18" charset="0"/>
              <a:cs typeface="Times New Roman" panose="02020603050405020304" pitchFamily="18" charset="0"/>
            </a:endParaRPr>
          </a:p>
        </p:txBody>
      </p:sp>
      <p:pic>
        <p:nvPicPr>
          <p:cNvPr id="196" name="صورة 4"/>
          <p:cNvPicPr>
            <a:picLocks noChangeAspect="1"/>
          </p:cNvPicPr>
          <p:nvPr/>
        </p:nvPicPr>
        <p:blipFill rotWithShape="1">
          <a:blip r:embed="rId18">
            <a:extLst>
              <a:ext uri="{28A0092B-C50C-407E-A947-70E740481C1C}">
                <a14:useLocalDpi xmlns:a14="http://schemas.microsoft.com/office/drawing/2010/main" val="0"/>
              </a:ext>
            </a:extLst>
          </a:blip>
          <a:srcRect l="21386" t="3423" r="18623" b="6106"/>
          <a:stretch/>
        </p:blipFill>
        <p:spPr>
          <a:xfrm>
            <a:off x="18373043" y="3217807"/>
            <a:ext cx="5184000" cy="4035672"/>
          </a:xfrm>
          <a:prstGeom prst="rect">
            <a:avLst/>
          </a:prstGeom>
        </p:spPr>
      </p:pic>
      <p:pic>
        <p:nvPicPr>
          <p:cNvPr id="197" name="صورة 7"/>
          <p:cNvPicPr>
            <a:picLocks noChangeAspect="1"/>
          </p:cNvPicPr>
          <p:nvPr/>
        </p:nvPicPr>
        <p:blipFill rotWithShape="1">
          <a:blip r:embed="rId19">
            <a:extLst>
              <a:ext uri="{28A0092B-C50C-407E-A947-70E740481C1C}">
                <a14:useLocalDpi xmlns:a14="http://schemas.microsoft.com/office/drawing/2010/main" val="0"/>
              </a:ext>
            </a:extLst>
          </a:blip>
          <a:srcRect l="3884" t="2307" r="8696"/>
          <a:stretch/>
        </p:blipFill>
        <p:spPr>
          <a:xfrm>
            <a:off x="24520938" y="3105176"/>
            <a:ext cx="5039881" cy="4114183"/>
          </a:xfrm>
          <a:prstGeom prst="rect">
            <a:avLst/>
          </a:prstGeom>
        </p:spPr>
      </p:pic>
      <p:sp>
        <p:nvSpPr>
          <p:cNvPr id="198" name="مربع نص 10"/>
          <p:cNvSpPr txBox="1"/>
          <p:nvPr/>
        </p:nvSpPr>
        <p:spPr>
          <a:xfrm>
            <a:off x="15966569" y="7222394"/>
            <a:ext cx="7794696" cy="1136978"/>
          </a:xfrm>
          <a:prstGeom prst="rect">
            <a:avLst/>
          </a:prstGeom>
          <a:noFill/>
        </p:spPr>
        <p:txBody>
          <a:bodyPr wrap="square" rtlCol="1">
            <a:spAutoFit/>
          </a:bodyPr>
          <a:lstStyle/>
          <a:p>
            <a:r>
              <a:rPr lang="en-US" dirty="0">
                <a:latin typeface="Times New Roman" pitchFamily="18" charset="0"/>
                <a:cs typeface="Times New Roman" pitchFamily="18" charset="0"/>
              </a:rPr>
              <a:t>Current Sensor and Voltage Sensor Testing </a:t>
            </a:r>
            <a:endParaRPr lang="en-GB" dirty="0">
              <a:latin typeface="Times New Roman" pitchFamily="18" charset="0"/>
              <a:cs typeface="Times New Roman" pitchFamily="18" charset="0"/>
            </a:endParaRPr>
          </a:p>
          <a:p>
            <a:endParaRPr lang="ar-SA" dirty="0">
              <a:latin typeface="Times New Roman" pitchFamily="18" charset="0"/>
              <a:cs typeface="Times New Roman" pitchFamily="18" charset="0"/>
            </a:endParaRPr>
          </a:p>
        </p:txBody>
      </p:sp>
      <p:sp>
        <p:nvSpPr>
          <p:cNvPr id="199" name="مربع نص 96"/>
          <p:cNvSpPr txBox="1"/>
          <p:nvPr/>
        </p:nvSpPr>
        <p:spPr>
          <a:xfrm>
            <a:off x="23835978" y="7144312"/>
            <a:ext cx="6795164" cy="614655"/>
          </a:xfrm>
          <a:prstGeom prst="rect">
            <a:avLst/>
          </a:prstGeom>
          <a:noFill/>
        </p:spPr>
        <p:txBody>
          <a:bodyPr wrap="square" rtlCol="1">
            <a:spAutoFit/>
          </a:bodyPr>
          <a:lstStyle/>
          <a:p>
            <a:r>
              <a:rPr lang="en-US" dirty="0" err="1">
                <a:latin typeface="Times New Roman" pitchFamily="18" charset="0"/>
                <a:cs typeface="Times New Roman" pitchFamily="18" charset="0"/>
              </a:rPr>
              <a:t>H_bridges</a:t>
            </a:r>
            <a:r>
              <a:rPr lang="en-US" dirty="0">
                <a:latin typeface="Times New Roman" pitchFamily="18" charset="0"/>
                <a:cs typeface="Times New Roman" pitchFamily="18" charset="0"/>
              </a:rPr>
              <a:t> circuit hardware design</a:t>
            </a:r>
            <a:endParaRPr lang="ar-SA"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2607</TotalTime>
  <Words>751</Words>
  <Application>Microsoft Office PowerPoint</Application>
  <PresentationFormat>Custom</PresentationFormat>
  <Paragraphs>58</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SimSun</vt:lpstr>
      <vt:lpstr>Arial</vt:lpstr>
      <vt:lpstr>Calibri</vt:lpstr>
      <vt:lpstr>Times</vt:lpstr>
      <vt:lpstr>Times New Roman</vt:lpstr>
      <vt:lpstr>Blank</vt:lpstr>
      <vt:lpstr>PowerPoint Presentation</vt:lpstr>
    </vt:vector>
  </TitlesOfParts>
  <Company>Iris Associates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Woodhams</dc:creator>
  <cp:lastModifiedBy>admin</cp:lastModifiedBy>
  <cp:revision>275</cp:revision>
  <dcterms:created xsi:type="dcterms:W3CDTF">2003-05-27T16:43:40Z</dcterms:created>
  <dcterms:modified xsi:type="dcterms:W3CDTF">2021-12-29T09:16:47Z</dcterms:modified>
</cp:coreProperties>
</file>