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6" r:id="rId10"/>
    <p:sldId id="265" r:id="rId11"/>
    <p:sldId id="264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9" r:id="rId20"/>
    <p:sldId id="278" r:id="rId21"/>
    <p:sldId id="277" r:id="rId22"/>
    <p:sldId id="276" r:id="rId23"/>
    <p:sldId id="275" r:id="rId24"/>
    <p:sldId id="274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6" r:id="rId41"/>
    <p:sldId id="297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8" name="Picture 4" descr="C:\Users\lab.pc-25\Downloads\Pas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" y="685800"/>
            <a:ext cx="9141125" cy="539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135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42" name="Picture 2" descr="C:\Users\lab.pc-25\Downloads\Paste (9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"/>
            <a:ext cx="9086850" cy="513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623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1266" name="Picture 2" descr="C:\Users\lab.pc-25\Downloads\Paste (10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8610600" cy="603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059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 descr="C:\Users\lab.pc-25\Downloads\Paste (1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1"/>
            <a:ext cx="8384597" cy="3581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565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3314" name="Picture 2" descr="C:\Users\lab.pc-25\Downloads\Paste (1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802324"/>
            <a:ext cx="9001928" cy="5036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005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4338" name="Picture 2" descr="C:\Users\lab.pc-25\Downloads\Paste (13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9271041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138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5362" name="Picture 2" descr="C:\Users\lab.pc-25\Downloads\Paste (14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85800"/>
            <a:ext cx="8372475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935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6386" name="Picture 2" descr="C:\Users\lab.pc-25\Downloads\Paste (15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1" y="838200"/>
            <a:ext cx="9239251" cy="535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6841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7410" name="Picture 2" descr="C:\Users\lab.pc-25\Downloads\Paste (16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9139561" cy="601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5544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8435" name="Picture 3" descr="C:\Users\lab.pc-25\Downloads\Paste (17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609600"/>
            <a:ext cx="942264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7988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9458" name="Picture 2" descr="C:\Users\lab.pc-25\Downloads\Paste (18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762000"/>
            <a:ext cx="904248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44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C:\Users\lab.pc-25\Downloads\Past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04800"/>
            <a:ext cx="9144000" cy="618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21303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482" name="Picture 2" descr="C:\Users\lab.pc-25\Downloads\Paste (19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3947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1342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1506" name="Picture 2" descr="C:\Users\lab.pc-25\Downloads\Paste (20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8753475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743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2530" name="Picture 2" descr="C:\Users\lab.pc-25\Downloads\Paste (2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609600"/>
            <a:ext cx="9429751" cy="530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4616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3554" name="Picture 2" descr="C:\Users\lab.pc-25\Downloads\Paste (2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04800"/>
            <a:ext cx="7010400" cy="583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8196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4578" name="Picture 2" descr="C:\Users\lab.pc-25\Downloads\Paste (24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381000"/>
            <a:ext cx="9696451" cy="611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417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5602" name="Picture 2" descr="C:\Users\lab.pc-25\Downloads\Paste (25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753476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6020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6626" name="Picture 2" descr="C:\Users\lab.pc-25\Downloads\Paste (26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790" y="609601"/>
            <a:ext cx="9277979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5392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7650" name="Picture 2" descr="C:\Users\lab.pc-25\Downloads\Paste (27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8339138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421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8674" name="Picture 2" descr="C:\Users\lab.pc-25\Downloads\Paste (28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7800" y="609600"/>
            <a:ext cx="10858501" cy="607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4906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9699" name="Picture 3" descr="C:\Users\lab.pc-25\Downloads\Paste (30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1143000"/>
            <a:ext cx="9601201" cy="441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520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5" name="Picture 3" descr="C:\Users\lab.pc-25\Downloads\Paste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28675"/>
            <a:ext cx="8856663" cy="501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7219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22" name="Picture 2" descr="C:\Users\lab.pc-25\Downloads\Paste (3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1447800"/>
            <a:ext cx="10277475" cy="440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93624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1746" name="Picture 2" descr="C:\Users\lab.pc-25\Downloads\Paste (3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990600"/>
            <a:ext cx="10020300" cy="482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1489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2770" name="Picture 2" descr="C:\Users\lab.pc-25\Downloads\Paste (33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"/>
            <a:ext cx="8153401" cy="574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0277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3794" name="Picture 2" descr="C:\Users\lab.pc-25\Downloads\Paste (34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8305800" cy="581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1358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4818" name="Picture 2" descr="C:\Users\lab.pc-25\Downloads\Paste (35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0" y="457200"/>
            <a:ext cx="10467975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4624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5842" name="Picture 2" descr="C:\Users\lab.pc-25\Downloads\Paste (36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143000"/>
            <a:ext cx="9639300" cy="435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1971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6866" name="Picture 2" descr="C:\Users\lab.pc-25\Downloads\Paste (37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6751" y="1447800"/>
            <a:ext cx="9810751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6708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7890" name="Picture 2" descr="C:\Users\lab.pc-25\Downloads\Paste (38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1219200"/>
            <a:ext cx="9715501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4510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8914" name="Picture 2" descr="C:\Users\lab.pc-25\Downloads\Paste (39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1295400"/>
            <a:ext cx="10372726" cy="430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4756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9939" name="Picture 3" descr="C:\Users\lab.pc-25\Downloads\Paste (4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228600"/>
            <a:ext cx="9982200" cy="595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100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 descr="C:\Users\lab.pc-25\Downloads\Paste (3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85800"/>
            <a:ext cx="8916879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3021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62" name="Picture 2" descr="C:\Users\lab.pc-25\Downloads\Paste (4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1" y="609600"/>
            <a:ext cx="9906001" cy="585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1245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1986" name="Picture 2" descr="C:\Users\lab.pc-25\Downloads\Paste (43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1295400"/>
            <a:ext cx="9153525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976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 descr="C:\Users\lab.pc-25\Downloads\Paste (4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33400"/>
            <a:ext cx="8905875" cy="600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798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C:\Users\lab.pc-25\Downloads\Paste (5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17" y="312887"/>
            <a:ext cx="9296400" cy="596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685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 descr="C:\Users\lab.pc-25\Downloads\Paste (6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5313"/>
            <a:ext cx="9029700" cy="600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430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 descr="C:\Users\lab.pc-25\Downloads\Paste (7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400" y="533400"/>
            <a:ext cx="10725151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629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8" name="Picture 2" descr="C:\Users\lab.pc-25\Downloads\Paste (8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400049"/>
            <a:ext cx="9572626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700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On-screen Show (4:3)</PresentationFormat>
  <Paragraphs>0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5</cp:revision>
  <dcterms:created xsi:type="dcterms:W3CDTF">2006-08-16T00:00:00Z</dcterms:created>
  <dcterms:modified xsi:type="dcterms:W3CDTF">2018-06-11T07:07:45Z</dcterms:modified>
</cp:coreProperties>
</file>