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6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5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9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2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2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8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7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9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3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E3860-DBB9-46D0-8251-7E2F835C4B22}" type="datetimeFigureOut">
              <a:rPr lang="en-US" smtClean="0"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93A27-8472-4C16-9BF6-38C0A963A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9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r>
              <a:rPr lang="en-US" i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/>
            </a:r>
            <a:br>
              <a:rPr lang="en-US" i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i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/>
            </a:r>
            <a:br>
              <a:rPr lang="en-US" i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i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(Automated Attendance System)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br>
              <a:rPr lang="en-US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/>
            </a:r>
            <a:br>
              <a:rPr lang="en-US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/>
            </a:r>
            <a:br>
              <a:rPr lang="en-US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endParaRPr lang="en-US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By :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Worod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zafer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Shoroq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abu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omar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990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AAS </a:t>
            </a:r>
            <a:endParaRPr lang="en-US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9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1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D6209"/>
                </a:solidFill>
                <a:latin typeface="Monotype Corsiva" pitchFamily="66" charset="0"/>
              </a:rPr>
              <a:t>Applications</a:t>
            </a:r>
            <a:endParaRPr lang="en-US" b="1" dirty="0">
              <a:solidFill>
                <a:srgbClr val="CD6209"/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36424" cy="43434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Less power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consumption in homes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Security detection system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In cars.</a:t>
            </a:r>
          </a:p>
        </p:txBody>
      </p:sp>
    </p:spTree>
    <p:extLst>
      <p:ext uri="{BB962C8B-B14F-4D97-AF65-F5344CB8AC3E}">
        <p14:creationId xmlns:p14="http://schemas.microsoft.com/office/powerpoint/2010/main" val="231006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The End</a:t>
            </a:r>
            <a:endParaRPr lang="en-US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91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Outlines</a:t>
            </a:r>
            <a:endParaRPr lang="en-US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Introduction 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Why ?… the main idea 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Procedure 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Flowchart 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Hardware 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Software</a:t>
            </a: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Applications </a:t>
            </a:r>
          </a:p>
          <a:p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7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Introduction </a:t>
            </a:r>
            <a:endParaRPr lang="en-US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0781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Our project is an electronic absent checker , which detect the absent using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a wires detecting matrix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0" indent="0" algn="ctr">
              <a:buNone/>
            </a:pP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1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Why ?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7620000" cy="32766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Students are less and less  motivated to come to the lecture rooms due to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availability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of almost all information on the internet .</a:t>
            </a: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Doctors and instructors have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to ensure student attendance and that is a time consuming.</a:t>
            </a: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Ease of use , just a single click </a:t>
            </a: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This idea insure that the students are available  along the lecture time </a:t>
            </a:r>
          </a:p>
          <a:p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35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Procedure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Using floor mat  scanning  as soon as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that student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take his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place, then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he is automatically register in the data base.</a:t>
            </a:r>
          </a:p>
          <a:p>
            <a:endParaRPr lang="en-US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Using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a Relay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to turn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on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adevice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 as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student taken his/her place.</a:t>
            </a:r>
          </a:p>
          <a:p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By using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infrared we enabled the doctor to control the door of lab from distance </a:t>
            </a:r>
            <a:r>
              <a:rPr lang="en-US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164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Flow chart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76688" y="1449388"/>
            <a:ext cx="1236662" cy="585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Objects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454400" y="2744788"/>
            <a:ext cx="2341563" cy="585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Detecting Mat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432175" y="4040188"/>
            <a:ext cx="2351088" cy="585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Microprocessor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2150" y="5638800"/>
            <a:ext cx="1301750" cy="585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Devices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0288" y="5610225"/>
            <a:ext cx="2146300" cy="5857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cs typeface="Arial" pitchFamily="34" charset="0"/>
              </a:rPr>
              <a:t>LCD Display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267200" y="2133600"/>
            <a:ext cx="533400" cy="609600"/>
          </a:xfrm>
          <a:prstGeom prst="downArrow">
            <a:avLst>
              <a:gd name="adj1" fmla="val 50000"/>
              <a:gd name="adj2" fmla="val 28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267200" y="3429000"/>
            <a:ext cx="533400" cy="609600"/>
          </a:xfrm>
          <a:prstGeom prst="downArrow">
            <a:avLst>
              <a:gd name="adj1" fmla="val 50000"/>
              <a:gd name="adj2" fmla="val 28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3733800" y="4915469"/>
            <a:ext cx="533400" cy="609600"/>
          </a:xfrm>
          <a:prstGeom prst="downArrow">
            <a:avLst>
              <a:gd name="adj1" fmla="val 50000"/>
              <a:gd name="adj2" fmla="val 28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5181600" y="4953000"/>
            <a:ext cx="533400" cy="609600"/>
          </a:xfrm>
          <a:prstGeom prst="downArrow">
            <a:avLst>
              <a:gd name="adj1" fmla="val 50000"/>
              <a:gd name="adj2" fmla="val 28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headEnd/>
            <a:tailEnd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0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Hardware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600200"/>
            <a:ext cx="2590800" cy="45259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Detecting Mat.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PIC18F4620.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LCD.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Relays</a:t>
            </a:r>
          </a:p>
          <a:p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Tsop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Max.</a:t>
            </a:r>
          </a:p>
        </p:txBody>
      </p:sp>
    </p:spTree>
    <p:extLst>
      <p:ext uri="{BB962C8B-B14F-4D97-AF65-F5344CB8AC3E}">
        <p14:creationId xmlns:p14="http://schemas.microsoft.com/office/powerpoint/2010/main" val="28782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Detecting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Mat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36424" cy="54102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Wood board.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Wires are connected in a grid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matrix vertically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and horizontally 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Vertical wires are placed 2 mm higher than horizontal wires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Contact is made by pressing down vertical wires to horizontal wires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46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1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oftware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36424" cy="43434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Transmit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chosen row to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hardware.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Receive occupant’s data from hardware.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Display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student number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.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Monotype Corsiva" pitchFamily="66" charset="0"/>
            </a:endParaRP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</a:rPr>
              <a:t>Turn on/off devices.</a:t>
            </a:r>
          </a:p>
        </p:txBody>
      </p:sp>
    </p:spTree>
    <p:extLst>
      <p:ext uri="{BB962C8B-B14F-4D97-AF65-F5344CB8AC3E}">
        <p14:creationId xmlns:p14="http://schemas.microsoft.com/office/powerpoint/2010/main" val="63028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244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(Automated Attendance System)    </vt:lpstr>
      <vt:lpstr>Outlines</vt:lpstr>
      <vt:lpstr>Introduction </vt:lpstr>
      <vt:lpstr>Why ?</vt:lpstr>
      <vt:lpstr>Procedure </vt:lpstr>
      <vt:lpstr>Flow chart </vt:lpstr>
      <vt:lpstr>Hardware</vt:lpstr>
      <vt:lpstr>Detecting Mat</vt:lpstr>
      <vt:lpstr>Software</vt:lpstr>
      <vt:lpstr>Applications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(Automated Attendance System)</dc:title>
  <dc:creator>khokha</dc:creator>
  <cp:lastModifiedBy>khokha</cp:lastModifiedBy>
  <cp:revision>12</cp:revision>
  <dcterms:created xsi:type="dcterms:W3CDTF">2011-05-24T20:22:44Z</dcterms:created>
  <dcterms:modified xsi:type="dcterms:W3CDTF">2011-05-25T08:19:26Z</dcterms:modified>
</cp:coreProperties>
</file>