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2"/>
  </p:notesMasterIdLst>
  <p:handoutMasterIdLst>
    <p:handoutMasterId r:id="rId33"/>
  </p:handoutMasterIdLst>
  <p:sldIdLst>
    <p:sldId id="256" r:id="rId2"/>
    <p:sldId id="321" r:id="rId3"/>
    <p:sldId id="286" r:id="rId4"/>
    <p:sldId id="318" r:id="rId5"/>
    <p:sldId id="322" r:id="rId6"/>
    <p:sldId id="257" r:id="rId7"/>
    <p:sldId id="268" r:id="rId8"/>
    <p:sldId id="315" r:id="rId9"/>
    <p:sldId id="300" r:id="rId10"/>
    <p:sldId id="304" r:id="rId11"/>
    <p:sldId id="317" r:id="rId12"/>
    <p:sldId id="314" r:id="rId13"/>
    <p:sldId id="261" r:id="rId14"/>
    <p:sldId id="320" r:id="rId15"/>
    <p:sldId id="319" r:id="rId16"/>
    <p:sldId id="281" r:id="rId17"/>
    <p:sldId id="290" r:id="rId18"/>
    <p:sldId id="291" r:id="rId19"/>
    <p:sldId id="299" r:id="rId20"/>
    <p:sldId id="295" r:id="rId21"/>
    <p:sldId id="297" r:id="rId22"/>
    <p:sldId id="298" r:id="rId23"/>
    <p:sldId id="296" r:id="rId24"/>
    <p:sldId id="301" r:id="rId25"/>
    <p:sldId id="302" r:id="rId26"/>
    <p:sldId id="306" r:id="rId27"/>
    <p:sldId id="313" r:id="rId28"/>
    <p:sldId id="316" r:id="rId29"/>
    <p:sldId id="308" r:id="rId30"/>
    <p:sldId id="312" r:id="rId31"/>
  </p:sldIdLst>
  <p:sldSz cx="9144000" cy="5143500" type="screen16x9"/>
  <p:notesSz cx="6858000" cy="9144000"/>
  <p:embeddedFontLst>
    <p:embeddedFont>
      <p:font typeface="Fira Sans" charset="0"/>
      <p:regular r:id="rId34"/>
      <p:bold r:id="rId35"/>
      <p:italic r:id="rId36"/>
      <p:boldItalic r:id="rId37"/>
    </p:embeddedFont>
    <p:embeddedFont>
      <p:font typeface="Fira Sans Extra Condensed Medium"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pos="288">
          <p15:clr>
            <a:srgbClr val="9AA0A6"/>
          </p15:clr>
        </p15:guide>
        <p15:guide id="2" orient="horz" pos="259">
          <p15:clr>
            <a:srgbClr val="9AA0A6"/>
          </p15:clr>
        </p15:guide>
        <p15:guide id="3" pos="5472">
          <p15:clr>
            <a:srgbClr val="9AA0A6"/>
          </p15:clr>
        </p15:guide>
        <p15:guide id="4" orient="horz" pos="2981">
          <p15:clr>
            <a:srgbClr val="9AA0A6"/>
          </p15:clr>
        </p15:guide>
        <p15:guide id="5" pos="2880">
          <p15:clr>
            <a:srgbClr val="9AA0A6"/>
          </p15:clr>
        </p15:guide>
        <p15:guide id="6" orient="horz" pos="1279">
          <p15:clr>
            <a:srgbClr val="9AA0A6"/>
          </p15:clr>
        </p15:guide>
        <p15:guide id="7" orient="horz" pos="1418">
          <p15:clr>
            <a:srgbClr val="9AA0A6"/>
          </p15:clr>
        </p15:guide>
        <p15:guide id="8" orient="horz" pos="2027">
          <p15:clr>
            <a:srgbClr val="9AA0A6"/>
          </p15:clr>
        </p15:guide>
        <p15:guide id="9" orient="horz" pos="2166">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extLst>
      <p:ext uri="{19B8F6BF-5375-455C-9EA6-DF929625EA0E}">
        <p15:presenceInfo xmlns:p15="http://schemas.microsoft.com/office/powerpoint/2012/main" xmlns="" userId="H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765"/>
    <a:srgbClr val="E5E565"/>
    <a:srgbClr val="EAF5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snapToGrid="0">
      <p:cViewPr varScale="1">
        <p:scale>
          <a:sx n="111" d="100"/>
          <a:sy n="111" d="100"/>
        </p:scale>
        <p:origin x="-658" y="-82"/>
      </p:cViewPr>
      <p:guideLst>
        <p:guide orient="horz" pos="259"/>
        <p:guide orient="horz" pos="2981"/>
        <p:guide orient="horz" pos="1279"/>
        <p:guide orient="horz" pos="1418"/>
        <p:guide orient="horz" pos="2027"/>
        <p:guide orient="horz" pos="2166"/>
        <p:guide pos="288"/>
        <p:guide pos="547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14C910A0-F3B8-4444-820B-63F6064498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5B0E0CA8-C392-420F-BEB8-6662A297C3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D61D2C-F16F-450E-A34D-336A753F3522}" type="datetimeFigureOut">
              <a:rPr lang="en-US" smtClean="0"/>
              <a:t>6/4/2021</a:t>
            </a:fld>
            <a:endParaRPr lang="en-US"/>
          </a:p>
        </p:txBody>
      </p:sp>
      <p:sp>
        <p:nvSpPr>
          <p:cNvPr id="4" name="Footer Placeholder 3">
            <a:extLst>
              <a:ext uri="{FF2B5EF4-FFF2-40B4-BE49-F238E27FC236}">
                <a16:creationId xmlns:a16="http://schemas.microsoft.com/office/drawing/2014/main" xmlns="" id="{2C1D69F7-B3D6-47B2-A983-11123C6FF1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F51F5917-AC47-444F-9EB2-078EFAD7E6B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3316291-E880-478F-A6F1-C6A5AFCF6E6B}" type="slidenum">
              <a:rPr lang="en-US" smtClean="0"/>
              <a:t>‹#›</a:t>
            </a:fld>
            <a:endParaRPr lang="en-US"/>
          </a:p>
        </p:txBody>
      </p:sp>
    </p:spTree>
    <p:extLst>
      <p:ext uri="{BB962C8B-B14F-4D97-AF65-F5344CB8AC3E}">
        <p14:creationId xmlns:p14="http://schemas.microsoft.com/office/powerpoint/2010/main" val="22995752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65409805"/>
      </p:ext>
    </p:extLst>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532444effc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 name="Google Shape;44;g532444effc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90ee1918c1_0_4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90ee1918c1_0_4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0"/>
        <p:cNvGrpSpPr/>
        <p:nvPr/>
      </p:nvGrpSpPr>
      <p:grpSpPr>
        <a:xfrm>
          <a:off x="0" y="0"/>
          <a:ext cx="0" cy="0"/>
          <a:chOff x="0" y="0"/>
          <a:chExt cx="0" cy="0"/>
        </a:xfrm>
      </p:grpSpPr>
      <p:sp>
        <p:nvSpPr>
          <p:cNvPr id="2081" name="Google Shape;2081;g90b1cc5095_0_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2" name="Google Shape;2082;g90b1cc5095_0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4193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3"/>
        <p:cNvGrpSpPr/>
        <p:nvPr/>
      </p:nvGrpSpPr>
      <p:grpSpPr>
        <a:xfrm>
          <a:off x="0" y="0"/>
          <a:ext cx="0" cy="0"/>
          <a:chOff x="0" y="0"/>
          <a:chExt cx="0" cy="0"/>
        </a:xfrm>
      </p:grpSpPr>
      <p:sp>
        <p:nvSpPr>
          <p:cNvPr id="2384" name="Google Shape;2384;g90ee1918c1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5" name="Google Shape;2385;g90ee1918c1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
        <p:cNvGrpSpPr/>
        <p:nvPr/>
      </p:nvGrpSpPr>
      <p:grpSpPr>
        <a:xfrm>
          <a:off x="0" y="0"/>
          <a:ext cx="0" cy="0"/>
          <a:chOff x="0" y="0"/>
          <a:chExt cx="0" cy="0"/>
        </a:xfrm>
      </p:grpSpPr>
      <p:sp>
        <p:nvSpPr>
          <p:cNvPr id="1526" name="Google Shape;1526;g90d647ffde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7" name="Google Shape;1527;g90d647ffde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90b1cc5095_0_1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90b1cc5095_0_1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32444effc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32444effc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90b1cc5095_0_10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90b1cc5095_0_10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532444effc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532444effc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2060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33209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90e0e28e55_0_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90e0e28e55_0_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78375" y="1544250"/>
            <a:ext cx="3729600" cy="16374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4500">
                <a:latin typeface="Fira Sans Extra Condensed Medium"/>
                <a:ea typeface="Fira Sans Extra Condensed Medium"/>
                <a:cs typeface="Fira Sans Extra Condensed Medium"/>
                <a:sym typeface="Fira Sans Extra Condensed Medium"/>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511275" y="3221700"/>
            <a:ext cx="2263800" cy="494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4"/>
        <p:cNvGrpSpPr/>
        <p:nvPr/>
      </p:nvGrpSpPr>
      <p:grpSpPr>
        <a:xfrm>
          <a:off x="0" y="0"/>
          <a:ext cx="0" cy="0"/>
          <a:chOff x="0" y="0"/>
          <a:chExt cx="0" cy="0"/>
        </a:xfrm>
      </p:grpSpPr>
      <p:sp>
        <p:nvSpPr>
          <p:cNvPr id="35" name="Google Shape;3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6" name="Google Shape;3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04800" algn="ctr">
              <a:spcBef>
                <a:spcPts val="0"/>
              </a:spcBef>
              <a:spcAft>
                <a:spcPts val="0"/>
              </a:spcAft>
              <a:buSzPts val="1200"/>
              <a:buChar char="●"/>
              <a:defRPr/>
            </a:lvl1pPr>
            <a:lvl2pPr marL="914400" lvl="1" indent="-304800" algn="ctr">
              <a:spcBef>
                <a:spcPts val="0"/>
              </a:spcBef>
              <a:spcAft>
                <a:spcPts val="0"/>
              </a:spcAft>
              <a:buSzPts val="1200"/>
              <a:buChar char="○"/>
              <a:defRPr/>
            </a:lvl2pPr>
            <a:lvl3pPr marL="1371600" lvl="2" indent="-304800" algn="ctr">
              <a:spcBef>
                <a:spcPts val="0"/>
              </a:spcBef>
              <a:spcAft>
                <a:spcPts val="0"/>
              </a:spcAft>
              <a:buSzPts val="1200"/>
              <a:buChar char="■"/>
              <a:defRPr/>
            </a:lvl3pPr>
            <a:lvl4pPr marL="1828800" lvl="3" indent="-304800" algn="ctr">
              <a:spcBef>
                <a:spcPts val="0"/>
              </a:spcBef>
              <a:spcAft>
                <a:spcPts val="0"/>
              </a:spcAft>
              <a:buSzPts val="1200"/>
              <a:buChar char="●"/>
              <a:defRPr/>
            </a:lvl4pPr>
            <a:lvl5pPr marL="2286000" lvl="4" indent="-304800" algn="ctr">
              <a:spcBef>
                <a:spcPts val="0"/>
              </a:spcBef>
              <a:spcAft>
                <a:spcPts val="0"/>
              </a:spcAft>
              <a:buSzPts val="1200"/>
              <a:buChar char="○"/>
              <a:defRPr/>
            </a:lvl5pPr>
            <a:lvl6pPr marL="2743200" lvl="5" indent="-304800" algn="ctr">
              <a:spcBef>
                <a:spcPts val="0"/>
              </a:spcBef>
              <a:spcAft>
                <a:spcPts val="0"/>
              </a:spcAft>
              <a:buSzPts val="1200"/>
              <a:buChar char="■"/>
              <a:defRPr/>
            </a:lvl6pPr>
            <a:lvl7pPr marL="3200400" lvl="6" indent="-304800" algn="ctr">
              <a:spcBef>
                <a:spcPts val="0"/>
              </a:spcBef>
              <a:spcAft>
                <a:spcPts val="0"/>
              </a:spcAft>
              <a:buSzPts val="1200"/>
              <a:buChar char="●"/>
              <a:defRPr/>
            </a:lvl7pPr>
            <a:lvl8pPr marL="3657600" lvl="7" indent="-304800" algn="ctr">
              <a:spcBef>
                <a:spcPts val="0"/>
              </a:spcBef>
              <a:spcAft>
                <a:spcPts val="0"/>
              </a:spcAft>
              <a:buSzPts val="1200"/>
              <a:buChar char="○"/>
              <a:defRPr/>
            </a:lvl8pPr>
            <a:lvl9pPr marL="4114800" lvl="8" indent="-304800" algn="ctr">
              <a:spcBef>
                <a:spcPts val="0"/>
              </a:spcBef>
              <a:spcAft>
                <a:spcPts val="0"/>
              </a:spcAft>
              <a:buSzPts val="12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1324525" y="445025"/>
            <a:ext cx="6495000" cy="5727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15" name="Google Shape;15;p4"/>
          <p:cNvSpPr txBox="1">
            <a:spLocks noGrp="1"/>
          </p:cNvSpPr>
          <p:nvPr>
            <p:ph type="body" idx="1"/>
          </p:nvPr>
        </p:nvSpPr>
        <p:spPr>
          <a:xfrm>
            <a:off x="1069200" y="1463675"/>
            <a:ext cx="70056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1324525" y="445025"/>
            <a:ext cx="6495000" cy="5727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18" name="Google Shape;18;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9" name="Google Shape;19;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2125775" y="385000"/>
            <a:ext cx="4892400" cy="387900"/>
          </a:xfrm>
          <a:prstGeom prst="rect">
            <a:avLst/>
          </a:prstGeom>
        </p:spPr>
        <p:txBody>
          <a:bodyPr spcFirstLastPara="1" wrap="square" lIns="91425" tIns="91425" rIns="91425" bIns="91425" anchor="ctr" anchorCtr="0">
            <a:noAutofit/>
          </a:bodyPr>
          <a:lstStyle>
            <a:lvl1pPr lvl="0">
              <a:spcBef>
                <a:spcPts val="0"/>
              </a:spcBef>
              <a:spcAft>
                <a:spcPts val="0"/>
              </a:spcAft>
              <a:buSzPts val="2600"/>
              <a:buNone/>
              <a:defRPr sz="2400">
                <a:latin typeface="Fira Sans Extra Condensed Medium"/>
                <a:ea typeface="Fira Sans Extra Condensed Medium"/>
                <a:cs typeface="Fira Sans Extra Condensed Medium"/>
                <a:sym typeface="Fira Sans Extra Condensed Medium"/>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
        <p:cNvGrpSpPr/>
        <p:nvPr/>
      </p:nvGrpSpPr>
      <p:grpSpPr>
        <a:xfrm>
          <a:off x="0" y="0"/>
          <a:ext cx="0" cy="0"/>
          <a:chOff x="0" y="0"/>
          <a:chExt cx="0" cy="0"/>
        </a:xfrm>
      </p:grpSpPr>
      <p:sp>
        <p:nvSpPr>
          <p:cNvPr id="23" name="Google Shape;2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4" name="Google Shape;2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
        <p:cNvGrpSpPr/>
        <p:nvPr/>
      </p:nvGrpSpPr>
      <p:grpSpPr>
        <a:xfrm>
          <a:off x="0" y="0"/>
          <a:ext cx="0" cy="0"/>
          <a:chOff x="0" y="0"/>
          <a:chExt cx="0" cy="0"/>
        </a:xfrm>
      </p:grpSpPr>
      <p:sp>
        <p:nvSpPr>
          <p:cNvPr id="28" name="Google Shape;28;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0" name="Google Shape;30;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1" name="Google Shape;31;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2"/>
        <p:cNvGrpSpPr/>
        <p:nvPr/>
      </p:nvGrpSpPr>
      <p:grpSpPr>
        <a:xfrm>
          <a:off x="0" y="0"/>
          <a:ext cx="0" cy="0"/>
          <a:chOff x="0" y="0"/>
          <a:chExt cx="0" cy="0"/>
        </a:xfrm>
      </p:grpSpPr>
      <p:sp>
        <p:nvSpPr>
          <p:cNvPr id="33" name="Google Shape;3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2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324525" y="445025"/>
            <a:ext cx="64950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600"/>
              <a:buFont typeface="Fira Sans Extra Condensed Medium"/>
              <a:buNone/>
              <a:defRPr sz="2600">
                <a:solidFill>
                  <a:schemeClr val="dk1"/>
                </a:solidFill>
                <a:latin typeface="Fira Sans Extra Condensed Medium"/>
                <a:ea typeface="Fira Sans Extra Condensed Medium"/>
                <a:cs typeface="Fira Sans Extra Condensed Medium"/>
                <a:sym typeface="Fira Sans Extra Condensed Medium"/>
              </a:defRPr>
            </a:lvl1pPr>
            <a:lvl2pPr lvl="1" algn="ctr">
              <a:spcBef>
                <a:spcPts val="0"/>
              </a:spcBef>
              <a:spcAft>
                <a:spcPts val="0"/>
              </a:spcAft>
              <a:buClr>
                <a:schemeClr val="dk1"/>
              </a:buClr>
              <a:buSzPts val="2600"/>
              <a:buFont typeface="Fira Sans Extra Condensed Medium"/>
              <a:buNone/>
              <a:defRPr sz="2600">
                <a:solidFill>
                  <a:schemeClr val="dk1"/>
                </a:solidFill>
                <a:latin typeface="Fira Sans Extra Condensed Medium"/>
                <a:ea typeface="Fira Sans Extra Condensed Medium"/>
                <a:cs typeface="Fira Sans Extra Condensed Medium"/>
                <a:sym typeface="Fira Sans Extra Condensed Medium"/>
              </a:defRPr>
            </a:lvl2pPr>
            <a:lvl3pPr lvl="2" algn="ctr">
              <a:spcBef>
                <a:spcPts val="0"/>
              </a:spcBef>
              <a:spcAft>
                <a:spcPts val="0"/>
              </a:spcAft>
              <a:buClr>
                <a:schemeClr val="dk1"/>
              </a:buClr>
              <a:buSzPts val="2600"/>
              <a:buFont typeface="Fira Sans Extra Condensed Medium"/>
              <a:buNone/>
              <a:defRPr sz="2600">
                <a:solidFill>
                  <a:schemeClr val="dk1"/>
                </a:solidFill>
                <a:latin typeface="Fira Sans Extra Condensed Medium"/>
                <a:ea typeface="Fira Sans Extra Condensed Medium"/>
                <a:cs typeface="Fira Sans Extra Condensed Medium"/>
                <a:sym typeface="Fira Sans Extra Condensed Medium"/>
              </a:defRPr>
            </a:lvl3pPr>
            <a:lvl4pPr lvl="3" algn="ctr">
              <a:spcBef>
                <a:spcPts val="0"/>
              </a:spcBef>
              <a:spcAft>
                <a:spcPts val="0"/>
              </a:spcAft>
              <a:buClr>
                <a:schemeClr val="dk1"/>
              </a:buClr>
              <a:buSzPts val="2600"/>
              <a:buFont typeface="Fira Sans Extra Condensed Medium"/>
              <a:buNone/>
              <a:defRPr sz="2600">
                <a:solidFill>
                  <a:schemeClr val="dk1"/>
                </a:solidFill>
                <a:latin typeface="Fira Sans Extra Condensed Medium"/>
                <a:ea typeface="Fira Sans Extra Condensed Medium"/>
                <a:cs typeface="Fira Sans Extra Condensed Medium"/>
                <a:sym typeface="Fira Sans Extra Condensed Medium"/>
              </a:defRPr>
            </a:lvl4pPr>
            <a:lvl5pPr lvl="4" algn="ctr">
              <a:spcBef>
                <a:spcPts val="0"/>
              </a:spcBef>
              <a:spcAft>
                <a:spcPts val="0"/>
              </a:spcAft>
              <a:buClr>
                <a:schemeClr val="dk1"/>
              </a:buClr>
              <a:buSzPts val="2600"/>
              <a:buFont typeface="Fira Sans Extra Condensed Medium"/>
              <a:buNone/>
              <a:defRPr sz="2600">
                <a:solidFill>
                  <a:schemeClr val="dk1"/>
                </a:solidFill>
                <a:latin typeface="Fira Sans Extra Condensed Medium"/>
                <a:ea typeface="Fira Sans Extra Condensed Medium"/>
                <a:cs typeface="Fira Sans Extra Condensed Medium"/>
                <a:sym typeface="Fira Sans Extra Condensed Medium"/>
              </a:defRPr>
            </a:lvl5pPr>
            <a:lvl6pPr lvl="5" algn="ctr">
              <a:spcBef>
                <a:spcPts val="0"/>
              </a:spcBef>
              <a:spcAft>
                <a:spcPts val="0"/>
              </a:spcAft>
              <a:buClr>
                <a:schemeClr val="dk1"/>
              </a:buClr>
              <a:buSzPts val="2600"/>
              <a:buFont typeface="Fira Sans Extra Condensed Medium"/>
              <a:buNone/>
              <a:defRPr sz="2600">
                <a:solidFill>
                  <a:schemeClr val="dk1"/>
                </a:solidFill>
                <a:latin typeface="Fira Sans Extra Condensed Medium"/>
                <a:ea typeface="Fira Sans Extra Condensed Medium"/>
                <a:cs typeface="Fira Sans Extra Condensed Medium"/>
                <a:sym typeface="Fira Sans Extra Condensed Medium"/>
              </a:defRPr>
            </a:lvl6pPr>
            <a:lvl7pPr lvl="6" algn="ctr">
              <a:spcBef>
                <a:spcPts val="0"/>
              </a:spcBef>
              <a:spcAft>
                <a:spcPts val="0"/>
              </a:spcAft>
              <a:buClr>
                <a:schemeClr val="dk1"/>
              </a:buClr>
              <a:buSzPts val="2600"/>
              <a:buFont typeface="Fira Sans Extra Condensed Medium"/>
              <a:buNone/>
              <a:defRPr sz="2600">
                <a:solidFill>
                  <a:schemeClr val="dk1"/>
                </a:solidFill>
                <a:latin typeface="Fira Sans Extra Condensed Medium"/>
                <a:ea typeface="Fira Sans Extra Condensed Medium"/>
                <a:cs typeface="Fira Sans Extra Condensed Medium"/>
                <a:sym typeface="Fira Sans Extra Condensed Medium"/>
              </a:defRPr>
            </a:lvl7pPr>
            <a:lvl8pPr lvl="7" algn="ctr">
              <a:spcBef>
                <a:spcPts val="0"/>
              </a:spcBef>
              <a:spcAft>
                <a:spcPts val="0"/>
              </a:spcAft>
              <a:buClr>
                <a:schemeClr val="dk1"/>
              </a:buClr>
              <a:buSzPts val="2600"/>
              <a:buFont typeface="Fira Sans Extra Condensed Medium"/>
              <a:buNone/>
              <a:defRPr sz="2600">
                <a:solidFill>
                  <a:schemeClr val="dk1"/>
                </a:solidFill>
                <a:latin typeface="Fira Sans Extra Condensed Medium"/>
                <a:ea typeface="Fira Sans Extra Condensed Medium"/>
                <a:cs typeface="Fira Sans Extra Condensed Medium"/>
                <a:sym typeface="Fira Sans Extra Condensed Medium"/>
              </a:defRPr>
            </a:lvl8pPr>
            <a:lvl9pPr lvl="8" algn="ctr">
              <a:spcBef>
                <a:spcPts val="0"/>
              </a:spcBef>
              <a:spcAft>
                <a:spcPts val="0"/>
              </a:spcAft>
              <a:buClr>
                <a:schemeClr val="dk1"/>
              </a:buClr>
              <a:buSzPts val="2600"/>
              <a:buFont typeface="Fira Sans Extra Condensed Medium"/>
              <a:buNone/>
              <a:defRPr sz="2600">
                <a:solidFill>
                  <a:schemeClr val="dk1"/>
                </a:solidFill>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1069200" y="1463675"/>
            <a:ext cx="70056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1pPr>
            <a:lvl2pPr marL="914400" lvl="1" indent="-304800">
              <a:lnSpc>
                <a:spcPct val="100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2pPr>
            <a:lvl3pPr marL="1371600" lvl="2" indent="-304800">
              <a:lnSpc>
                <a:spcPct val="100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3pPr>
            <a:lvl4pPr marL="1828800" lvl="3" indent="-304800">
              <a:lnSpc>
                <a:spcPct val="100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4pPr>
            <a:lvl5pPr marL="2286000" lvl="4" indent="-304800">
              <a:lnSpc>
                <a:spcPct val="100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5pPr>
            <a:lvl6pPr marL="2743200" lvl="5" indent="-304800">
              <a:lnSpc>
                <a:spcPct val="100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6pPr>
            <a:lvl7pPr marL="3200400" lvl="6" indent="-304800">
              <a:lnSpc>
                <a:spcPct val="100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7pPr>
            <a:lvl8pPr marL="3657600" lvl="7" indent="-304800">
              <a:lnSpc>
                <a:spcPct val="100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8pPr>
            <a:lvl9pPr marL="4114800" lvl="8" indent="-304800">
              <a:lnSpc>
                <a:spcPct val="100000"/>
              </a:lnSpc>
              <a:spcBef>
                <a:spcPts val="0"/>
              </a:spcBef>
              <a:spcAft>
                <a:spcPts val="0"/>
              </a:spcAft>
              <a:buClr>
                <a:schemeClr val="dk1"/>
              </a:buClr>
              <a:buSzPts val="1200"/>
              <a:buFont typeface="Fira Sans"/>
              <a:buChar char="■"/>
              <a:defRPr sz="1200">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15"/>
          <p:cNvSpPr txBox="1">
            <a:spLocks noGrp="1"/>
          </p:cNvSpPr>
          <p:nvPr>
            <p:ph type="ctrTitle"/>
          </p:nvPr>
        </p:nvSpPr>
        <p:spPr>
          <a:xfrm>
            <a:off x="462841" y="607100"/>
            <a:ext cx="3729600" cy="3218457"/>
          </a:xfrm>
          <a:prstGeom prst="rect">
            <a:avLst/>
          </a:prstGeom>
        </p:spPr>
        <p:txBody>
          <a:bodyPr spcFirstLastPara="1" wrap="square" lIns="91425" tIns="91425" rIns="91425" bIns="91425" anchor="ctr" anchorCtr="0">
            <a:noAutofit/>
          </a:bodyPr>
          <a:lstStyle/>
          <a:p>
            <a:pPr lvl="0"/>
            <a:r>
              <a:rPr lang="en-US" sz="4000" dirty="0">
                <a:solidFill>
                  <a:schemeClr val="tx1"/>
                </a:solidFill>
              </a:rPr>
              <a:t>Mobile Application for Food Ordering and Delivery Tracing System</a:t>
            </a:r>
            <a:endParaRPr sz="4000" dirty="0">
              <a:solidFill>
                <a:schemeClr val="tx1"/>
              </a:solidFill>
            </a:endParaRPr>
          </a:p>
        </p:txBody>
      </p:sp>
      <p:sp>
        <p:nvSpPr>
          <p:cNvPr id="47" name="Google Shape;47;p15"/>
          <p:cNvSpPr txBox="1">
            <a:spLocks noGrp="1"/>
          </p:cNvSpPr>
          <p:nvPr>
            <p:ph type="subTitle" idx="1"/>
          </p:nvPr>
        </p:nvSpPr>
        <p:spPr>
          <a:xfrm>
            <a:off x="7440835" y="4224120"/>
            <a:ext cx="1550716" cy="69545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solidFill>
                  <a:schemeClr val="accent4">
                    <a:lumMod val="75000"/>
                  </a:schemeClr>
                </a:solidFill>
              </a:rPr>
              <a:t>Prepeared by : </a:t>
            </a:r>
            <a:r>
              <a:rPr lang="en" sz="1100" dirty="0"/>
              <a:t>Maram Alaghbar Maram Abu-Hadba</a:t>
            </a:r>
            <a:endParaRPr sz="1100" dirty="0"/>
          </a:p>
        </p:txBody>
      </p:sp>
      <p:sp>
        <p:nvSpPr>
          <p:cNvPr id="48" name="Google Shape;48;p15"/>
          <p:cNvSpPr/>
          <p:nvPr/>
        </p:nvSpPr>
        <p:spPr>
          <a:xfrm flipH="1">
            <a:off x="9763072" y="3720733"/>
            <a:ext cx="78271" cy="104824"/>
          </a:xfrm>
          <a:custGeom>
            <a:avLst/>
            <a:gdLst/>
            <a:ahLst/>
            <a:cxnLst/>
            <a:rect l="l" t="t" r="r" b="b"/>
            <a:pathLst>
              <a:path w="1126" h="1508" extrusionOk="0">
                <a:moveTo>
                  <a:pt x="0" y="1"/>
                </a:moveTo>
                <a:lnTo>
                  <a:pt x="0" y="1"/>
                </a:lnTo>
                <a:cubicBezTo>
                  <a:pt x="362" y="503"/>
                  <a:pt x="744" y="1005"/>
                  <a:pt x="1126" y="1508"/>
                </a:cubicBezTo>
                <a:lnTo>
                  <a:pt x="1126" y="16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15"/>
          <p:cNvGrpSpPr/>
          <p:nvPr/>
        </p:nvGrpSpPr>
        <p:grpSpPr>
          <a:xfrm>
            <a:off x="4507964" y="-14027"/>
            <a:ext cx="4003540" cy="4801093"/>
            <a:chOff x="4507964" y="-14027"/>
            <a:chExt cx="4003540" cy="4801093"/>
          </a:xfrm>
        </p:grpSpPr>
        <p:sp>
          <p:nvSpPr>
            <p:cNvPr id="50" name="Google Shape;50;p15"/>
            <p:cNvSpPr/>
            <p:nvPr/>
          </p:nvSpPr>
          <p:spPr>
            <a:xfrm>
              <a:off x="6035064" y="1850191"/>
              <a:ext cx="850674" cy="886244"/>
            </a:xfrm>
            <a:custGeom>
              <a:avLst/>
              <a:gdLst/>
              <a:ahLst/>
              <a:cxnLst/>
              <a:rect l="l" t="t" r="r" b="b"/>
              <a:pathLst>
                <a:path w="15856" h="16519" extrusionOk="0">
                  <a:moveTo>
                    <a:pt x="945" y="0"/>
                  </a:moveTo>
                  <a:cubicBezTo>
                    <a:pt x="322" y="2130"/>
                    <a:pt x="0" y="4361"/>
                    <a:pt x="0" y="6571"/>
                  </a:cubicBezTo>
                  <a:cubicBezTo>
                    <a:pt x="0" y="9264"/>
                    <a:pt x="1025" y="12720"/>
                    <a:pt x="2633" y="16518"/>
                  </a:cubicBezTo>
                  <a:lnTo>
                    <a:pt x="15855" y="16518"/>
                  </a:lnTo>
                  <a:cubicBezTo>
                    <a:pt x="10610" y="12700"/>
                    <a:pt x="9224" y="5486"/>
                    <a:pt x="127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5"/>
            <p:cNvSpPr/>
            <p:nvPr/>
          </p:nvSpPr>
          <p:spPr>
            <a:xfrm>
              <a:off x="7659756" y="1850191"/>
              <a:ext cx="851747" cy="886244"/>
            </a:xfrm>
            <a:custGeom>
              <a:avLst/>
              <a:gdLst/>
              <a:ahLst/>
              <a:cxnLst/>
              <a:rect l="l" t="t" r="r" b="b"/>
              <a:pathLst>
                <a:path w="15876" h="16519" extrusionOk="0">
                  <a:moveTo>
                    <a:pt x="3155" y="0"/>
                  </a:moveTo>
                  <a:cubicBezTo>
                    <a:pt x="4401" y="1969"/>
                    <a:pt x="5064" y="4260"/>
                    <a:pt x="5064" y="6571"/>
                  </a:cubicBezTo>
                  <a:cubicBezTo>
                    <a:pt x="5064" y="10510"/>
                    <a:pt x="3195" y="14207"/>
                    <a:pt x="0" y="16518"/>
                  </a:cubicBezTo>
                  <a:lnTo>
                    <a:pt x="13243" y="16518"/>
                  </a:lnTo>
                  <a:cubicBezTo>
                    <a:pt x="14850" y="12720"/>
                    <a:pt x="15875" y="9264"/>
                    <a:pt x="15875" y="6571"/>
                  </a:cubicBezTo>
                  <a:cubicBezTo>
                    <a:pt x="15875" y="4361"/>
                    <a:pt x="15554" y="2130"/>
                    <a:pt x="149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5"/>
            <p:cNvSpPr/>
            <p:nvPr/>
          </p:nvSpPr>
          <p:spPr>
            <a:xfrm>
              <a:off x="6176272" y="2736393"/>
              <a:ext cx="2193963" cy="885118"/>
            </a:xfrm>
            <a:custGeom>
              <a:avLst/>
              <a:gdLst/>
              <a:ahLst/>
              <a:cxnLst/>
              <a:rect l="l" t="t" r="r" b="b"/>
              <a:pathLst>
                <a:path w="40894" h="16498" extrusionOk="0">
                  <a:moveTo>
                    <a:pt x="1" y="0"/>
                  </a:moveTo>
                  <a:cubicBezTo>
                    <a:pt x="2251" y="5265"/>
                    <a:pt x="5647" y="11173"/>
                    <a:pt x="9023" y="16498"/>
                  </a:cubicBezTo>
                  <a:lnTo>
                    <a:pt x="31871" y="16498"/>
                  </a:lnTo>
                  <a:cubicBezTo>
                    <a:pt x="35267" y="11173"/>
                    <a:pt x="38643" y="5265"/>
                    <a:pt x="40894" y="0"/>
                  </a:cubicBezTo>
                  <a:lnTo>
                    <a:pt x="27651" y="0"/>
                  </a:lnTo>
                  <a:cubicBezTo>
                    <a:pt x="25586" y="1509"/>
                    <a:pt x="23090" y="2331"/>
                    <a:pt x="20549" y="2331"/>
                  </a:cubicBezTo>
                  <a:cubicBezTo>
                    <a:pt x="20519" y="2331"/>
                    <a:pt x="20488" y="2331"/>
                    <a:pt x="20457" y="2331"/>
                  </a:cubicBezTo>
                  <a:cubicBezTo>
                    <a:pt x="20426" y="2331"/>
                    <a:pt x="20395" y="2331"/>
                    <a:pt x="20365" y="2331"/>
                  </a:cubicBezTo>
                  <a:cubicBezTo>
                    <a:pt x="17805" y="2331"/>
                    <a:pt x="15308" y="1509"/>
                    <a:pt x="13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5"/>
            <p:cNvSpPr/>
            <p:nvPr/>
          </p:nvSpPr>
          <p:spPr>
            <a:xfrm>
              <a:off x="6660358" y="3621470"/>
              <a:ext cx="1225849" cy="886244"/>
            </a:xfrm>
            <a:custGeom>
              <a:avLst/>
              <a:gdLst/>
              <a:ahLst/>
              <a:cxnLst/>
              <a:rect l="l" t="t" r="r" b="b"/>
              <a:pathLst>
                <a:path w="22849" h="16519" extrusionOk="0">
                  <a:moveTo>
                    <a:pt x="0" y="1"/>
                  </a:moveTo>
                  <a:cubicBezTo>
                    <a:pt x="5727" y="9064"/>
                    <a:pt x="11414" y="16519"/>
                    <a:pt x="11414" y="16519"/>
                  </a:cubicBezTo>
                  <a:cubicBezTo>
                    <a:pt x="11414" y="16519"/>
                    <a:pt x="17121" y="9064"/>
                    <a:pt x="22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5"/>
            <p:cNvSpPr/>
            <p:nvPr/>
          </p:nvSpPr>
          <p:spPr>
            <a:xfrm>
              <a:off x="4507964" y="-14027"/>
              <a:ext cx="2769797" cy="4801093"/>
            </a:xfrm>
            <a:custGeom>
              <a:avLst/>
              <a:gdLst/>
              <a:ahLst/>
              <a:cxnLst/>
              <a:rect l="l" t="t" r="r" b="b"/>
              <a:pathLst>
                <a:path w="97331" h="168711" extrusionOk="0">
                  <a:moveTo>
                    <a:pt x="0" y="0"/>
                  </a:moveTo>
                  <a:lnTo>
                    <a:pt x="21441" y="30696"/>
                  </a:lnTo>
                  <a:lnTo>
                    <a:pt x="13745" y="128174"/>
                  </a:lnTo>
                  <a:lnTo>
                    <a:pt x="55563" y="134053"/>
                  </a:lnTo>
                  <a:lnTo>
                    <a:pt x="49662" y="165308"/>
                  </a:lnTo>
                  <a:lnTo>
                    <a:pt x="76857" y="168711"/>
                  </a:lnTo>
                  <a:lnTo>
                    <a:pt x="97331" y="158478"/>
                  </a:lnTo>
                </a:path>
              </a:pathLst>
            </a:custGeom>
            <a:noFill/>
            <a:ln w="28575" cap="flat" cmpd="sng">
              <a:solidFill>
                <a:schemeClr val="accent6"/>
              </a:solidFill>
              <a:prstDash val="dash"/>
              <a:round/>
              <a:headEnd type="none" w="med" len="med"/>
              <a:tailEnd type="none" w="med" len="med"/>
            </a:ln>
          </p:spPr>
        </p:sp>
        <p:sp>
          <p:nvSpPr>
            <p:cNvPr id="55" name="Google Shape;55;p15"/>
            <p:cNvSpPr/>
            <p:nvPr/>
          </p:nvSpPr>
          <p:spPr>
            <a:xfrm>
              <a:off x="6085710" y="965061"/>
              <a:ext cx="2375086" cy="885171"/>
            </a:xfrm>
            <a:custGeom>
              <a:avLst/>
              <a:gdLst/>
              <a:ahLst/>
              <a:cxnLst/>
              <a:rect l="l" t="t" r="r" b="b"/>
              <a:pathLst>
                <a:path w="44270" h="16499" extrusionOk="0">
                  <a:moveTo>
                    <a:pt x="22145" y="0"/>
                  </a:moveTo>
                  <a:cubicBezTo>
                    <a:pt x="11917" y="0"/>
                    <a:pt x="2914" y="6712"/>
                    <a:pt x="1" y="16498"/>
                  </a:cubicBezTo>
                  <a:lnTo>
                    <a:pt x="11776" y="16498"/>
                  </a:lnTo>
                  <a:cubicBezTo>
                    <a:pt x="14027" y="12961"/>
                    <a:pt x="17925" y="10791"/>
                    <a:pt x="22125" y="10791"/>
                  </a:cubicBezTo>
                  <a:cubicBezTo>
                    <a:pt x="26345" y="10791"/>
                    <a:pt x="30243" y="12941"/>
                    <a:pt x="32494" y="16498"/>
                  </a:cubicBezTo>
                  <a:lnTo>
                    <a:pt x="44270" y="16498"/>
                  </a:lnTo>
                  <a:cubicBezTo>
                    <a:pt x="41356" y="6712"/>
                    <a:pt x="32353" y="0"/>
                    <a:pt x="221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153647" y="4479289"/>
            <a:ext cx="2642070" cy="307777"/>
          </a:xfrm>
          <a:prstGeom prst="rect">
            <a:avLst/>
          </a:prstGeom>
        </p:spPr>
        <p:txBody>
          <a:bodyPr wrap="none">
            <a:spAutoFit/>
          </a:bodyPr>
          <a:lstStyle/>
          <a:p>
            <a:r>
              <a:rPr lang="en-US" b="1" dirty="0">
                <a:solidFill>
                  <a:schemeClr val="accent4">
                    <a:lumMod val="75000"/>
                  </a:schemeClr>
                </a:solidFill>
              </a:rPr>
              <a:t>Supervisor: </a:t>
            </a:r>
            <a:r>
              <a:rPr lang="en-US" dirty="0" err="1"/>
              <a:t>Dr.Saed</a:t>
            </a:r>
            <a:r>
              <a:rPr lang="en-US" dirty="0"/>
              <a:t> </a:t>
            </a:r>
            <a:r>
              <a:rPr lang="en-US" dirty="0" err="1"/>
              <a:t>Tarapiah</a:t>
            </a:r>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89749">
            <a:off x="6755210" y="1598305"/>
            <a:ext cx="1045102" cy="1045102"/>
          </a:xfrm>
          <a:prstGeom prst="rect">
            <a:avLst/>
          </a:prstGeom>
        </p:spPr>
      </p:pic>
      <p:grpSp>
        <p:nvGrpSpPr>
          <p:cNvPr id="14" name="Google Shape;774;p27">
            <a:extLst>
              <a:ext uri="{FF2B5EF4-FFF2-40B4-BE49-F238E27FC236}">
                <a16:creationId xmlns:a16="http://schemas.microsoft.com/office/drawing/2014/main" xmlns="" id="{F2A47342-218D-4A7C-8C9D-1B786B48BD20}"/>
              </a:ext>
            </a:extLst>
          </p:cNvPr>
          <p:cNvGrpSpPr/>
          <p:nvPr/>
        </p:nvGrpSpPr>
        <p:grpSpPr>
          <a:xfrm>
            <a:off x="8794235" y="4664149"/>
            <a:ext cx="250528" cy="407579"/>
            <a:chOff x="5172475" y="2169200"/>
            <a:chExt cx="675225" cy="965575"/>
          </a:xfrm>
        </p:grpSpPr>
        <p:sp>
          <p:nvSpPr>
            <p:cNvPr id="15" name="Google Shape;775;p27">
              <a:extLst>
                <a:ext uri="{FF2B5EF4-FFF2-40B4-BE49-F238E27FC236}">
                  <a16:creationId xmlns:a16="http://schemas.microsoft.com/office/drawing/2014/main" xmlns="" id="{B79E9788-0EBB-43D4-9ED9-D280C1258829}"/>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a:t>
              </a:r>
              <a:endParaRPr dirty="0"/>
            </a:p>
          </p:txBody>
        </p:sp>
        <p:sp>
          <p:nvSpPr>
            <p:cNvPr id="16" name="Google Shape;776;p27">
              <a:extLst>
                <a:ext uri="{FF2B5EF4-FFF2-40B4-BE49-F238E27FC236}">
                  <a16:creationId xmlns:a16="http://schemas.microsoft.com/office/drawing/2014/main" xmlns="" id="{E1E12FA4-B992-4664-B6A8-554DA920473B}"/>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7">
                                            <p:txEl>
                                              <p:pRg st="0" end="0"/>
                                            </p:txEl>
                                          </p:spTgt>
                                        </p:tgtEl>
                                        <p:attrNameLst>
                                          <p:attrName>style.visibility</p:attrName>
                                        </p:attrNameLst>
                                      </p:cBhvr>
                                      <p:to>
                                        <p:strVal val="visible"/>
                                      </p:to>
                                    </p:set>
                                    <p:anim calcmode="lin" valueType="num">
                                      <p:cBhvr>
                                        <p:cTn id="21"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7">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869"/>
          <a:stretch/>
        </p:blipFill>
        <p:spPr bwMode="auto">
          <a:xfrm>
            <a:off x="3870652" y="7089"/>
            <a:ext cx="5089315"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oogle Shape;2290;p43"/>
          <p:cNvGrpSpPr/>
          <p:nvPr/>
        </p:nvGrpSpPr>
        <p:grpSpPr>
          <a:xfrm>
            <a:off x="1023644" y="1238441"/>
            <a:ext cx="1712845" cy="2998744"/>
            <a:chOff x="4114843" y="1456742"/>
            <a:chExt cx="1025587" cy="1842553"/>
          </a:xfrm>
        </p:grpSpPr>
        <p:sp>
          <p:nvSpPr>
            <p:cNvPr id="5" name="Google Shape;2291;p43"/>
            <p:cNvSpPr/>
            <p:nvPr/>
          </p:nvSpPr>
          <p:spPr>
            <a:xfrm>
              <a:off x="4114843" y="2273708"/>
              <a:ext cx="1025587" cy="1025587"/>
            </a:xfrm>
            <a:custGeom>
              <a:avLst/>
              <a:gdLst/>
              <a:ahLst/>
              <a:cxnLst/>
              <a:rect l="l" t="t" r="r" b="b"/>
              <a:pathLst>
                <a:path w="22427" h="22427" extrusionOk="0">
                  <a:moveTo>
                    <a:pt x="11213" y="0"/>
                  </a:moveTo>
                  <a:cubicBezTo>
                    <a:pt x="5024" y="0"/>
                    <a:pt x="0" y="5024"/>
                    <a:pt x="0" y="11213"/>
                  </a:cubicBezTo>
                  <a:cubicBezTo>
                    <a:pt x="0" y="17403"/>
                    <a:pt x="5024" y="22426"/>
                    <a:pt x="11213" y="22426"/>
                  </a:cubicBezTo>
                  <a:cubicBezTo>
                    <a:pt x="17402" y="22426"/>
                    <a:pt x="22426" y="17403"/>
                    <a:pt x="22426" y="11213"/>
                  </a:cubicBezTo>
                  <a:cubicBezTo>
                    <a:pt x="22426" y="5024"/>
                    <a:pt x="17402" y="0"/>
                    <a:pt x="11213" y="0"/>
                  </a:cubicBezTo>
                  <a:close/>
                </a:path>
              </a:pathLst>
            </a:custGeom>
            <a:solidFill>
              <a:srgbClr val="FFD7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accent3">
                    <a:lumMod val="60000"/>
                    <a:lumOff val="40000"/>
                  </a:schemeClr>
                </a:solidFill>
              </a:endParaRPr>
            </a:p>
          </p:txBody>
        </p:sp>
        <p:sp>
          <p:nvSpPr>
            <p:cNvPr id="6" name="Google Shape;2292;p43"/>
            <p:cNvSpPr/>
            <p:nvPr/>
          </p:nvSpPr>
          <p:spPr>
            <a:xfrm>
              <a:off x="4250867" y="2535626"/>
              <a:ext cx="753539" cy="501750"/>
            </a:xfrm>
            <a:custGeom>
              <a:avLst/>
              <a:gdLst/>
              <a:ahLst/>
              <a:cxnLst/>
              <a:rect l="l" t="t" r="r" b="b"/>
              <a:pathLst>
                <a:path w="16478" h="10972" extrusionOk="0">
                  <a:moveTo>
                    <a:pt x="8239" y="824"/>
                  </a:moveTo>
                  <a:cubicBezTo>
                    <a:pt x="10771" y="824"/>
                    <a:pt x="12379" y="1146"/>
                    <a:pt x="12961" y="1407"/>
                  </a:cubicBezTo>
                  <a:cubicBezTo>
                    <a:pt x="13263" y="2331"/>
                    <a:pt x="13464" y="2834"/>
                    <a:pt x="13564" y="3115"/>
                  </a:cubicBezTo>
                  <a:cubicBezTo>
                    <a:pt x="13564" y="3115"/>
                    <a:pt x="12157" y="3919"/>
                    <a:pt x="8299" y="3919"/>
                  </a:cubicBezTo>
                  <a:cubicBezTo>
                    <a:pt x="4441" y="3919"/>
                    <a:pt x="2894" y="3115"/>
                    <a:pt x="2894" y="3115"/>
                  </a:cubicBezTo>
                  <a:cubicBezTo>
                    <a:pt x="3014" y="2753"/>
                    <a:pt x="3195" y="2190"/>
                    <a:pt x="3416" y="1427"/>
                  </a:cubicBezTo>
                  <a:cubicBezTo>
                    <a:pt x="4039" y="1146"/>
                    <a:pt x="5727" y="824"/>
                    <a:pt x="8239" y="824"/>
                  </a:cubicBezTo>
                  <a:close/>
                  <a:moveTo>
                    <a:pt x="8239" y="0"/>
                  </a:moveTo>
                  <a:cubicBezTo>
                    <a:pt x="4702" y="0"/>
                    <a:pt x="2713" y="804"/>
                    <a:pt x="2713" y="804"/>
                  </a:cubicBezTo>
                  <a:lnTo>
                    <a:pt x="1527" y="3477"/>
                  </a:lnTo>
                  <a:cubicBezTo>
                    <a:pt x="1326" y="3376"/>
                    <a:pt x="1125" y="3336"/>
                    <a:pt x="924" y="3336"/>
                  </a:cubicBezTo>
                  <a:cubicBezTo>
                    <a:pt x="281" y="3336"/>
                    <a:pt x="40" y="3718"/>
                    <a:pt x="40" y="4180"/>
                  </a:cubicBezTo>
                  <a:cubicBezTo>
                    <a:pt x="0" y="4542"/>
                    <a:pt x="241" y="4863"/>
                    <a:pt x="583" y="4964"/>
                  </a:cubicBezTo>
                  <a:cubicBezTo>
                    <a:pt x="301" y="5426"/>
                    <a:pt x="161" y="5948"/>
                    <a:pt x="161" y="6491"/>
                  </a:cubicBezTo>
                  <a:lnTo>
                    <a:pt x="161" y="8319"/>
                  </a:lnTo>
                  <a:cubicBezTo>
                    <a:pt x="60" y="8400"/>
                    <a:pt x="20" y="8520"/>
                    <a:pt x="20" y="8641"/>
                  </a:cubicBezTo>
                  <a:lnTo>
                    <a:pt x="20" y="9304"/>
                  </a:lnTo>
                  <a:cubicBezTo>
                    <a:pt x="0" y="9545"/>
                    <a:pt x="201" y="9746"/>
                    <a:pt x="462" y="9746"/>
                  </a:cubicBezTo>
                  <a:lnTo>
                    <a:pt x="945" y="9746"/>
                  </a:lnTo>
                  <a:lnTo>
                    <a:pt x="945" y="10530"/>
                  </a:lnTo>
                  <a:cubicBezTo>
                    <a:pt x="945" y="10771"/>
                    <a:pt x="1145" y="10972"/>
                    <a:pt x="1387" y="10972"/>
                  </a:cubicBezTo>
                  <a:lnTo>
                    <a:pt x="3075" y="10972"/>
                  </a:lnTo>
                  <a:cubicBezTo>
                    <a:pt x="3316" y="10972"/>
                    <a:pt x="3517" y="10771"/>
                    <a:pt x="3517" y="10530"/>
                  </a:cubicBezTo>
                  <a:lnTo>
                    <a:pt x="3517" y="9746"/>
                  </a:lnTo>
                  <a:lnTo>
                    <a:pt x="12961" y="9746"/>
                  </a:lnTo>
                  <a:lnTo>
                    <a:pt x="12961" y="10530"/>
                  </a:lnTo>
                  <a:cubicBezTo>
                    <a:pt x="12961" y="10771"/>
                    <a:pt x="13162" y="10972"/>
                    <a:pt x="13403" y="10972"/>
                  </a:cubicBezTo>
                  <a:lnTo>
                    <a:pt x="15091" y="10972"/>
                  </a:lnTo>
                  <a:cubicBezTo>
                    <a:pt x="15332" y="10972"/>
                    <a:pt x="15533" y="10771"/>
                    <a:pt x="15533" y="10530"/>
                  </a:cubicBezTo>
                  <a:lnTo>
                    <a:pt x="15533" y="9746"/>
                  </a:lnTo>
                  <a:lnTo>
                    <a:pt x="16036" y="9746"/>
                  </a:lnTo>
                  <a:cubicBezTo>
                    <a:pt x="16277" y="9746"/>
                    <a:pt x="16478" y="9545"/>
                    <a:pt x="16478" y="9304"/>
                  </a:cubicBezTo>
                  <a:lnTo>
                    <a:pt x="16478" y="8641"/>
                  </a:lnTo>
                  <a:cubicBezTo>
                    <a:pt x="16478" y="8500"/>
                    <a:pt x="16398" y="8340"/>
                    <a:pt x="16277" y="8259"/>
                  </a:cubicBezTo>
                  <a:lnTo>
                    <a:pt x="16277" y="6491"/>
                  </a:lnTo>
                  <a:cubicBezTo>
                    <a:pt x="16277" y="5948"/>
                    <a:pt x="16116" y="5426"/>
                    <a:pt x="15835" y="4964"/>
                  </a:cubicBezTo>
                  <a:cubicBezTo>
                    <a:pt x="16176" y="4843"/>
                    <a:pt x="16377" y="4521"/>
                    <a:pt x="16357" y="4180"/>
                  </a:cubicBezTo>
                  <a:cubicBezTo>
                    <a:pt x="16357" y="3718"/>
                    <a:pt x="16096" y="3336"/>
                    <a:pt x="15473" y="3336"/>
                  </a:cubicBezTo>
                  <a:cubicBezTo>
                    <a:pt x="15192" y="3336"/>
                    <a:pt x="14910" y="3416"/>
                    <a:pt x="14669" y="3577"/>
                  </a:cubicBezTo>
                  <a:cubicBezTo>
                    <a:pt x="14368" y="2793"/>
                    <a:pt x="13966" y="1748"/>
                    <a:pt x="13624" y="804"/>
                  </a:cubicBezTo>
                  <a:cubicBezTo>
                    <a:pt x="13624" y="804"/>
                    <a:pt x="11776" y="0"/>
                    <a:pt x="8239" y="0"/>
                  </a:cubicBezTo>
                  <a:close/>
                </a:path>
              </a:pathLst>
            </a:custGeom>
            <a:solidFill>
              <a:schemeClr val="bg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accent3">
                    <a:lumMod val="60000"/>
                    <a:lumOff val="40000"/>
                  </a:schemeClr>
                </a:solidFill>
              </a:endParaRPr>
            </a:p>
          </p:txBody>
        </p:sp>
        <p:sp>
          <p:nvSpPr>
            <p:cNvPr id="7" name="Google Shape;2293;p43"/>
            <p:cNvSpPr/>
            <p:nvPr/>
          </p:nvSpPr>
          <p:spPr>
            <a:xfrm>
              <a:off x="4330803" y="1456742"/>
              <a:ext cx="593667" cy="816966"/>
            </a:xfrm>
            <a:custGeom>
              <a:avLst/>
              <a:gdLst/>
              <a:ahLst/>
              <a:cxnLst/>
              <a:rect l="l" t="t" r="r" b="b"/>
              <a:pathLst>
                <a:path w="12982" h="17865" extrusionOk="0">
                  <a:moveTo>
                    <a:pt x="6491" y="1"/>
                  </a:moveTo>
                  <a:cubicBezTo>
                    <a:pt x="2894" y="1"/>
                    <a:pt x="0" y="2914"/>
                    <a:pt x="0" y="6491"/>
                  </a:cubicBezTo>
                  <a:cubicBezTo>
                    <a:pt x="0" y="10068"/>
                    <a:pt x="6491" y="17865"/>
                    <a:pt x="6491" y="17865"/>
                  </a:cubicBezTo>
                  <a:cubicBezTo>
                    <a:pt x="6491" y="17865"/>
                    <a:pt x="12982" y="10088"/>
                    <a:pt x="12982" y="6491"/>
                  </a:cubicBezTo>
                  <a:cubicBezTo>
                    <a:pt x="12982" y="2914"/>
                    <a:pt x="10088" y="1"/>
                    <a:pt x="6491" y="1"/>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2294;p43"/>
            <p:cNvSpPr/>
            <p:nvPr/>
          </p:nvSpPr>
          <p:spPr>
            <a:xfrm>
              <a:off x="4401137" y="1589600"/>
              <a:ext cx="379559" cy="324912"/>
            </a:xfrm>
            <a:custGeom>
              <a:avLst/>
              <a:gdLst/>
              <a:ahLst/>
              <a:cxnLst/>
              <a:rect l="l" t="t" r="r" b="b"/>
              <a:pathLst>
                <a:path w="8300" h="7105" extrusionOk="0">
                  <a:moveTo>
                    <a:pt x="4743" y="0"/>
                  </a:moveTo>
                  <a:cubicBezTo>
                    <a:pt x="1588" y="0"/>
                    <a:pt x="0" y="3818"/>
                    <a:pt x="2231" y="6049"/>
                  </a:cubicBezTo>
                  <a:cubicBezTo>
                    <a:pt x="2954" y="6778"/>
                    <a:pt x="3845" y="7104"/>
                    <a:pt x="4720" y="7104"/>
                  </a:cubicBezTo>
                  <a:cubicBezTo>
                    <a:pt x="6546" y="7104"/>
                    <a:pt x="8300" y="5684"/>
                    <a:pt x="8300" y="3537"/>
                  </a:cubicBezTo>
                  <a:cubicBezTo>
                    <a:pt x="8300" y="1588"/>
                    <a:pt x="6692" y="0"/>
                    <a:pt x="47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2295;p43"/>
            <p:cNvSpPr/>
            <p:nvPr/>
          </p:nvSpPr>
          <p:spPr>
            <a:xfrm>
              <a:off x="4515963" y="2818695"/>
              <a:ext cx="223345" cy="64388"/>
            </a:xfrm>
            <a:custGeom>
              <a:avLst/>
              <a:gdLst/>
              <a:ahLst/>
              <a:cxnLst/>
              <a:rect l="l" t="t" r="r" b="b"/>
              <a:pathLst>
                <a:path w="4884" h="1408" extrusionOk="0">
                  <a:moveTo>
                    <a:pt x="0" y="1"/>
                  </a:moveTo>
                  <a:lnTo>
                    <a:pt x="0" y="704"/>
                  </a:lnTo>
                  <a:lnTo>
                    <a:pt x="704" y="704"/>
                  </a:lnTo>
                  <a:lnTo>
                    <a:pt x="704" y="1"/>
                  </a:lnTo>
                  <a:close/>
                  <a:moveTo>
                    <a:pt x="1407" y="1"/>
                  </a:moveTo>
                  <a:lnTo>
                    <a:pt x="1407" y="704"/>
                  </a:lnTo>
                  <a:lnTo>
                    <a:pt x="2110" y="704"/>
                  </a:lnTo>
                  <a:lnTo>
                    <a:pt x="2090" y="1"/>
                  </a:lnTo>
                  <a:close/>
                  <a:moveTo>
                    <a:pt x="2794" y="1"/>
                  </a:moveTo>
                  <a:lnTo>
                    <a:pt x="2794" y="704"/>
                  </a:lnTo>
                  <a:lnTo>
                    <a:pt x="3497" y="704"/>
                  </a:lnTo>
                  <a:lnTo>
                    <a:pt x="3497" y="1"/>
                  </a:lnTo>
                  <a:close/>
                  <a:moveTo>
                    <a:pt x="4200" y="1"/>
                  </a:moveTo>
                  <a:lnTo>
                    <a:pt x="4200" y="704"/>
                  </a:lnTo>
                  <a:lnTo>
                    <a:pt x="4884" y="704"/>
                  </a:lnTo>
                  <a:lnTo>
                    <a:pt x="4884" y="1"/>
                  </a:lnTo>
                  <a:close/>
                  <a:moveTo>
                    <a:pt x="704" y="704"/>
                  </a:moveTo>
                  <a:lnTo>
                    <a:pt x="704" y="1407"/>
                  </a:lnTo>
                  <a:lnTo>
                    <a:pt x="1407" y="1407"/>
                  </a:lnTo>
                  <a:lnTo>
                    <a:pt x="1407" y="704"/>
                  </a:lnTo>
                  <a:close/>
                  <a:moveTo>
                    <a:pt x="2110" y="704"/>
                  </a:moveTo>
                  <a:lnTo>
                    <a:pt x="2110" y="1407"/>
                  </a:lnTo>
                  <a:lnTo>
                    <a:pt x="2814" y="1407"/>
                  </a:lnTo>
                  <a:lnTo>
                    <a:pt x="2794" y="704"/>
                  </a:lnTo>
                  <a:close/>
                  <a:moveTo>
                    <a:pt x="3497" y="704"/>
                  </a:moveTo>
                  <a:lnTo>
                    <a:pt x="3497" y="1407"/>
                  </a:lnTo>
                  <a:lnTo>
                    <a:pt x="4200" y="1407"/>
                  </a:lnTo>
                  <a:lnTo>
                    <a:pt x="4200" y="70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itle 17">
            <a:extLst>
              <a:ext uri="{FF2B5EF4-FFF2-40B4-BE49-F238E27FC236}">
                <a16:creationId xmlns:a16="http://schemas.microsoft.com/office/drawing/2014/main" xmlns="" id="{D3BDD85A-AC44-446A-9873-8A46CF59C01F}"/>
              </a:ext>
            </a:extLst>
          </p:cNvPr>
          <p:cNvSpPr>
            <a:spLocks noGrp="1"/>
          </p:cNvSpPr>
          <p:nvPr>
            <p:ph type="title"/>
          </p:nvPr>
        </p:nvSpPr>
        <p:spPr>
          <a:xfrm>
            <a:off x="0" y="238263"/>
            <a:ext cx="3437860" cy="387900"/>
          </a:xfrm>
        </p:spPr>
        <p:txBody>
          <a:bodyPr/>
          <a:lstStyle/>
          <a:p>
            <a:r>
              <a:rPr lang="en-US" sz="2000" b="1" dirty="0">
                <a:solidFill>
                  <a:schemeClr val="accent3">
                    <a:lumMod val="50000"/>
                  </a:schemeClr>
                </a:solidFill>
                <a:latin typeface="+mj-lt"/>
              </a:rPr>
              <a:t>Driver Overall Flowchart</a:t>
            </a:r>
          </a:p>
        </p:txBody>
      </p:sp>
      <p:grpSp>
        <p:nvGrpSpPr>
          <p:cNvPr id="14" name="Google Shape;774;p27">
            <a:extLst>
              <a:ext uri="{FF2B5EF4-FFF2-40B4-BE49-F238E27FC236}">
                <a16:creationId xmlns:a16="http://schemas.microsoft.com/office/drawing/2014/main" xmlns="" id="{D1762084-C44D-4DA7-B5A0-9D8C6FDAF099}"/>
              </a:ext>
            </a:extLst>
          </p:cNvPr>
          <p:cNvGrpSpPr/>
          <p:nvPr/>
        </p:nvGrpSpPr>
        <p:grpSpPr>
          <a:xfrm>
            <a:off x="8623004" y="4614530"/>
            <a:ext cx="405988" cy="457198"/>
            <a:chOff x="5092222" y="2169200"/>
            <a:chExt cx="835729" cy="965575"/>
          </a:xfrm>
        </p:grpSpPr>
        <p:sp>
          <p:nvSpPr>
            <p:cNvPr id="15" name="Google Shape;775;p27">
              <a:extLst>
                <a:ext uri="{FF2B5EF4-FFF2-40B4-BE49-F238E27FC236}">
                  <a16:creationId xmlns:a16="http://schemas.microsoft.com/office/drawing/2014/main" xmlns="" id="{9123384F-0D3E-46CC-84B2-81383CFF60AB}"/>
                </a:ext>
              </a:extLst>
            </p:cNvPr>
            <p:cNvSpPr/>
            <p:nvPr/>
          </p:nvSpPr>
          <p:spPr>
            <a:xfrm>
              <a:off x="5092222" y="2169200"/>
              <a:ext cx="835729" cy="717414"/>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10</a:t>
              </a:r>
              <a:endParaRPr dirty="0"/>
            </a:p>
          </p:txBody>
        </p:sp>
        <p:sp>
          <p:nvSpPr>
            <p:cNvPr id="16" name="Google Shape;776;p27">
              <a:extLst>
                <a:ext uri="{FF2B5EF4-FFF2-40B4-BE49-F238E27FC236}">
                  <a16:creationId xmlns:a16="http://schemas.microsoft.com/office/drawing/2014/main" xmlns="" id="{B186CF05-E7CD-48B1-9B41-00CCDF4D2347}"/>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054493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p:cNvPicPr/>
          <p:nvPr/>
        </p:nvPicPr>
        <p:blipFill rotWithShape="1">
          <a:blip r:embed="rId3"/>
          <a:srcRect t="3565" b="5348"/>
          <a:stretch/>
        </p:blipFill>
        <p:spPr bwMode="auto">
          <a:xfrm>
            <a:off x="4932609" y="341290"/>
            <a:ext cx="2324636" cy="3978127"/>
          </a:xfrm>
          <a:prstGeom prst="rect">
            <a:avLst/>
          </a:prstGeom>
          <a:ln>
            <a:noFill/>
          </a:ln>
          <a:extLst>
            <a:ext uri="{53640926-AAD7-44D8-BBD7-CCE9431645EC}">
              <a14:shadowObscured xmlns:a14="http://schemas.microsoft.com/office/drawing/2010/main"/>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4606" y="49968"/>
            <a:ext cx="2560637" cy="481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 name="Google Shape;737;p27">
            <a:extLst>
              <a:ext uri="{FF2B5EF4-FFF2-40B4-BE49-F238E27FC236}">
                <a16:creationId xmlns:a16="http://schemas.microsoft.com/office/drawing/2014/main" xmlns="" id="{736C119D-D98A-4D22-B18D-F9BB89E353BD}"/>
              </a:ext>
            </a:extLst>
          </p:cNvPr>
          <p:cNvSpPr/>
          <p:nvPr/>
        </p:nvSpPr>
        <p:spPr>
          <a:xfrm>
            <a:off x="2642975" y="2549325"/>
            <a:ext cx="23625" cy="26650"/>
          </a:xfrm>
          <a:custGeom>
            <a:avLst/>
            <a:gdLst/>
            <a:ahLst/>
            <a:cxnLst/>
            <a:rect l="l" t="t" r="r" b="b"/>
            <a:pathLst>
              <a:path w="945" h="1066" extrusionOk="0">
                <a:moveTo>
                  <a:pt x="262" y="1"/>
                </a:moveTo>
                <a:cubicBezTo>
                  <a:pt x="141" y="342"/>
                  <a:pt x="61" y="704"/>
                  <a:pt x="0" y="1066"/>
                </a:cubicBezTo>
                <a:lnTo>
                  <a:pt x="945" y="503"/>
                </a:lnTo>
                <a:lnTo>
                  <a:pt x="262" y="1"/>
                </a:lnTo>
                <a:close/>
              </a:path>
            </a:pathLst>
          </a:custGeom>
          <a:solidFill>
            <a:srgbClr val="DDDC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738;p27">
            <a:extLst>
              <a:ext uri="{FF2B5EF4-FFF2-40B4-BE49-F238E27FC236}">
                <a16:creationId xmlns:a16="http://schemas.microsoft.com/office/drawing/2014/main" xmlns="" id="{EFA6E3B4-C33C-42CA-91D2-84C2E1B88B9F}"/>
              </a:ext>
            </a:extLst>
          </p:cNvPr>
          <p:cNvGrpSpPr/>
          <p:nvPr/>
        </p:nvGrpSpPr>
        <p:grpSpPr>
          <a:xfrm>
            <a:off x="585989" y="1941020"/>
            <a:ext cx="3445098" cy="1851807"/>
            <a:chOff x="3148852" y="2594521"/>
            <a:chExt cx="2845284" cy="1553991"/>
          </a:xfrm>
        </p:grpSpPr>
        <p:sp>
          <p:nvSpPr>
            <p:cNvPr id="62" name="Google Shape;739;p27">
              <a:extLst>
                <a:ext uri="{FF2B5EF4-FFF2-40B4-BE49-F238E27FC236}">
                  <a16:creationId xmlns:a16="http://schemas.microsoft.com/office/drawing/2014/main" xmlns="" id="{E432B7ED-A42D-48DD-9152-2804DFBBB672}"/>
                </a:ext>
              </a:extLst>
            </p:cNvPr>
            <p:cNvSpPr/>
            <p:nvPr/>
          </p:nvSpPr>
          <p:spPr>
            <a:xfrm>
              <a:off x="3276582" y="3340846"/>
              <a:ext cx="2589824" cy="807666"/>
            </a:xfrm>
            <a:custGeom>
              <a:avLst/>
              <a:gdLst/>
              <a:ahLst/>
              <a:cxnLst/>
              <a:rect l="l" t="t" r="r" b="b"/>
              <a:pathLst>
                <a:path w="96979" h="30244" extrusionOk="0">
                  <a:moveTo>
                    <a:pt x="20" y="1"/>
                  </a:moveTo>
                  <a:cubicBezTo>
                    <a:pt x="0" y="202"/>
                    <a:pt x="20" y="403"/>
                    <a:pt x="20" y="624"/>
                  </a:cubicBezTo>
                  <a:lnTo>
                    <a:pt x="20" y="1"/>
                  </a:lnTo>
                  <a:close/>
                  <a:moveTo>
                    <a:pt x="96979" y="242"/>
                  </a:moveTo>
                  <a:lnTo>
                    <a:pt x="96938" y="322"/>
                  </a:lnTo>
                  <a:lnTo>
                    <a:pt x="96938" y="1488"/>
                  </a:lnTo>
                  <a:cubicBezTo>
                    <a:pt x="96958" y="1387"/>
                    <a:pt x="96938" y="1307"/>
                    <a:pt x="96958" y="1187"/>
                  </a:cubicBezTo>
                  <a:cubicBezTo>
                    <a:pt x="96979" y="1066"/>
                    <a:pt x="96979" y="925"/>
                    <a:pt x="96979" y="805"/>
                  </a:cubicBezTo>
                  <a:lnTo>
                    <a:pt x="96979" y="242"/>
                  </a:lnTo>
                  <a:close/>
                  <a:moveTo>
                    <a:pt x="20" y="785"/>
                  </a:moveTo>
                  <a:lnTo>
                    <a:pt x="20" y="2030"/>
                  </a:lnTo>
                  <a:lnTo>
                    <a:pt x="20" y="2071"/>
                  </a:lnTo>
                  <a:cubicBezTo>
                    <a:pt x="20" y="2272"/>
                    <a:pt x="20" y="2473"/>
                    <a:pt x="20" y="2653"/>
                  </a:cubicBezTo>
                  <a:lnTo>
                    <a:pt x="20" y="2834"/>
                  </a:lnTo>
                  <a:cubicBezTo>
                    <a:pt x="20" y="2975"/>
                    <a:pt x="41" y="3136"/>
                    <a:pt x="61" y="3296"/>
                  </a:cubicBezTo>
                  <a:cubicBezTo>
                    <a:pt x="61" y="3357"/>
                    <a:pt x="61" y="3417"/>
                    <a:pt x="61" y="3477"/>
                  </a:cubicBezTo>
                  <a:cubicBezTo>
                    <a:pt x="81" y="3638"/>
                    <a:pt x="101" y="3819"/>
                    <a:pt x="121" y="3980"/>
                  </a:cubicBezTo>
                  <a:cubicBezTo>
                    <a:pt x="121" y="4020"/>
                    <a:pt x="121" y="4060"/>
                    <a:pt x="141" y="4100"/>
                  </a:cubicBezTo>
                  <a:cubicBezTo>
                    <a:pt x="161" y="4301"/>
                    <a:pt x="181" y="4502"/>
                    <a:pt x="221" y="4703"/>
                  </a:cubicBezTo>
                  <a:lnTo>
                    <a:pt x="221" y="4743"/>
                  </a:lnTo>
                  <a:cubicBezTo>
                    <a:pt x="221" y="4783"/>
                    <a:pt x="221" y="4824"/>
                    <a:pt x="241" y="4864"/>
                  </a:cubicBezTo>
                  <a:cubicBezTo>
                    <a:pt x="262" y="5025"/>
                    <a:pt x="302" y="5165"/>
                    <a:pt x="322" y="5326"/>
                  </a:cubicBezTo>
                  <a:lnTo>
                    <a:pt x="362" y="5527"/>
                  </a:lnTo>
                  <a:cubicBezTo>
                    <a:pt x="402" y="5688"/>
                    <a:pt x="422" y="5849"/>
                    <a:pt x="463" y="5989"/>
                  </a:cubicBezTo>
                  <a:cubicBezTo>
                    <a:pt x="463" y="6029"/>
                    <a:pt x="483" y="6070"/>
                    <a:pt x="503" y="6110"/>
                  </a:cubicBezTo>
                  <a:lnTo>
                    <a:pt x="503" y="6130"/>
                  </a:lnTo>
                  <a:cubicBezTo>
                    <a:pt x="543" y="6331"/>
                    <a:pt x="603" y="6532"/>
                    <a:pt x="663" y="6733"/>
                  </a:cubicBezTo>
                  <a:cubicBezTo>
                    <a:pt x="663" y="6753"/>
                    <a:pt x="663" y="6753"/>
                    <a:pt x="663" y="6773"/>
                  </a:cubicBezTo>
                  <a:cubicBezTo>
                    <a:pt x="663" y="6813"/>
                    <a:pt x="684" y="6853"/>
                    <a:pt x="684" y="6893"/>
                  </a:cubicBezTo>
                  <a:cubicBezTo>
                    <a:pt x="744" y="7034"/>
                    <a:pt x="784" y="7195"/>
                    <a:pt x="844" y="7356"/>
                  </a:cubicBezTo>
                  <a:cubicBezTo>
                    <a:pt x="864" y="7416"/>
                    <a:pt x="885" y="7476"/>
                    <a:pt x="905" y="7536"/>
                  </a:cubicBezTo>
                  <a:cubicBezTo>
                    <a:pt x="945" y="7697"/>
                    <a:pt x="1005" y="7858"/>
                    <a:pt x="1065" y="7999"/>
                  </a:cubicBezTo>
                  <a:cubicBezTo>
                    <a:pt x="1085" y="8039"/>
                    <a:pt x="1085" y="8079"/>
                    <a:pt x="1106" y="8119"/>
                  </a:cubicBezTo>
                  <a:lnTo>
                    <a:pt x="1126" y="8159"/>
                  </a:lnTo>
                  <a:cubicBezTo>
                    <a:pt x="1186" y="8340"/>
                    <a:pt x="1266" y="8541"/>
                    <a:pt x="1347" y="8742"/>
                  </a:cubicBezTo>
                  <a:cubicBezTo>
                    <a:pt x="1367" y="8782"/>
                    <a:pt x="1387" y="8843"/>
                    <a:pt x="1407" y="8883"/>
                  </a:cubicBezTo>
                  <a:cubicBezTo>
                    <a:pt x="1487" y="9044"/>
                    <a:pt x="1548" y="9184"/>
                    <a:pt x="1628" y="9345"/>
                  </a:cubicBezTo>
                  <a:cubicBezTo>
                    <a:pt x="1648" y="9405"/>
                    <a:pt x="1668" y="9486"/>
                    <a:pt x="1708" y="9546"/>
                  </a:cubicBezTo>
                  <a:cubicBezTo>
                    <a:pt x="1769" y="9687"/>
                    <a:pt x="1849" y="9847"/>
                    <a:pt x="1929" y="9988"/>
                  </a:cubicBezTo>
                  <a:lnTo>
                    <a:pt x="2010" y="10149"/>
                  </a:lnTo>
                  <a:lnTo>
                    <a:pt x="2030" y="10209"/>
                  </a:lnTo>
                  <a:cubicBezTo>
                    <a:pt x="2130" y="10390"/>
                    <a:pt x="2231" y="10571"/>
                    <a:pt x="2331" y="10752"/>
                  </a:cubicBezTo>
                  <a:lnTo>
                    <a:pt x="2372" y="10812"/>
                  </a:lnTo>
                  <a:cubicBezTo>
                    <a:pt x="2452" y="10993"/>
                    <a:pt x="2572" y="11174"/>
                    <a:pt x="2673" y="11334"/>
                  </a:cubicBezTo>
                  <a:lnTo>
                    <a:pt x="2794" y="11535"/>
                  </a:lnTo>
                  <a:cubicBezTo>
                    <a:pt x="2874" y="11676"/>
                    <a:pt x="2954" y="11797"/>
                    <a:pt x="3035" y="11937"/>
                  </a:cubicBezTo>
                  <a:lnTo>
                    <a:pt x="3095" y="12038"/>
                  </a:lnTo>
                  <a:lnTo>
                    <a:pt x="3175" y="12158"/>
                  </a:lnTo>
                  <a:lnTo>
                    <a:pt x="3276" y="12299"/>
                  </a:lnTo>
                  <a:cubicBezTo>
                    <a:pt x="3336" y="12399"/>
                    <a:pt x="3416" y="12500"/>
                    <a:pt x="3477" y="12600"/>
                  </a:cubicBezTo>
                  <a:cubicBezTo>
                    <a:pt x="3497" y="12641"/>
                    <a:pt x="3537" y="12681"/>
                    <a:pt x="3557" y="12721"/>
                  </a:cubicBezTo>
                  <a:lnTo>
                    <a:pt x="3597" y="12761"/>
                  </a:lnTo>
                  <a:cubicBezTo>
                    <a:pt x="3658" y="12862"/>
                    <a:pt x="3738" y="12962"/>
                    <a:pt x="3798" y="13063"/>
                  </a:cubicBezTo>
                  <a:cubicBezTo>
                    <a:pt x="3879" y="13163"/>
                    <a:pt x="3939" y="13243"/>
                    <a:pt x="3999" y="13324"/>
                  </a:cubicBezTo>
                  <a:lnTo>
                    <a:pt x="4019" y="13364"/>
                  </a:lnTo>
                  <a:cubicBezTo>
                    <a:pt x="4100" y="13464"/>
                    <a:pt x="4200" y="13585"/>
                    <a:pt x="4281" y="13686"/>
                  </a:cubicBezTo>
                  <a:cubicBezTo>
                    <a:pt x="4361" y="13786"/>
                    <a:pt x="4441" y="13886"/>
                    <a:pt x="4522" y="13987"/>
                  </a:cubicBezTo>
                  <a:cubicBezTo>
                    <a:pt x="4602" y="14087"/>
                    <a:pt x="4682" y="14208"/>
                    <a:pt x="4783" y="14308"/>
                  </a:cubicBezTo>
                  <a:cubicBezTo>
                    <a:pt x="4863" y="14429"/>
                    <a:pt x="4924" y="14489"/>
                    <a:pt x="5004" y="14590"/>
                  </a:cubicBezTo>
                  <a:lnTo>
                    <a:pt x="5024" y="14610"/>
                  </a:lnTo>
                  <a:cubicBezTo>
                    <a:pt x="5125" y="14730"/>
                    <a:pt x="5225" y="14831"/>
                    <a:pt x="5305" y="14931"/>
                  </a:cubicBezTo>
                  <a:cubicBezTo>
                    <a:pt x="5406" y="15032"/>
                    <a:pt x="5486" y="15132"/>
                    <a:pt x="5567" y="15233"/>
                  </a:cubicBezTo>
                  <a:cubicBezTo>
                    <a:pt x="5647" y="15333"/>
                    <a:pt x="5768" y="15434"/>
                    <a:pt x="5868" y="15554"/>
                  </a:cubicBezTo>
                  <a:lnTo>
                    <a:pt x="6129" y="15836"/>
                  </a:lnTo>
                  <a:lnTo>
                    <a:pt x="6451" y="16157"/>
                  </a:lnTo>
                  <a:lnTo>
                    <a:pt x="6732" y="16439"/>
                  </a:lnTo>
                  <a:lnTo>
                    <a:pt x="7054" y="16760"/>
                  </a:lnTo>
                  <a:lnTo>
                    <a:pt x="7355" y="17041"/>
                  </a:lnTo>
                  <a:lnTo>
                    <a:pt x="7717" y="17343"/>
                  </a:lnTo>
                  <a:cubicBezTo>
                    <a:pt x="7817" y="17443"/>
                    <a:pt x="7918" y="17544"/>
                    <a:pt x="8018" y="17624"/>
                  </a:cubicBezTo>
                  <a:cubicBezTo>
                    <a:pt x="8119" y="17725"/>
                    <a:pt x="8279" y="17845"/>
                    <a:pt x="8380" y="17946"/>
                  </a:cubicBezTo>
                  <a:lnTo>
                    <a:pt x="8701" y="18207"/>
                  </a:lnTo>
                  <a:lnTo>
                    <a:pt x="9083" y="18528"/>
                  </a:lnTo>
                  <a:lnTo>
                    <a:pt x="9405" y="18790"/>
                  </a:lnTo>
                  <a:lnTo>
                    <a:pt x="9827" y="19091"/>
                  </a:lnTo>
                  <a:cubicBezTo>
                    <a:pt x="9927" y="19192"/>
                    <a:pt x="10048" y="19272"/>
                    <a:pt x="10148" y="19352"/>
                  </a:cubicBezTo>
                  <a:cubicBezTo>
                    <a:pt x="10269" y="19433"/>
                    <a:pt x="10450" y="19553"/>
                    <a:pt x="10590" y="19674"/>
                  </a:cubicBezTo>
                  <a:lnTo>
                    <a:pt x="10912" y="19915"/>
                  </a:lnTo>
                  <a:lnTo>
                    <a:pt x="11374" y="20236"/>
                  </a:lnTo>
                  <a:cubicBezTo>
                    <a:pt x="11495" y="20317"/>
                    <a:pt x="11595" y="20397"/>
                    <a:pt x="11716" y="20458"/>
                  </a:cubicBezTo>
                  <a:lnTo>
                    <a:pt x="12218" y="20799"/>
                  </a:lnTo>
                  <a:lnTo>
                    <a:pt x="12540" y="21000"/>
                  </a:lnTo>
                  <a:cubicBezTo>
                    <a:pt x="12720" y="21121"/>
                    <a:pt x="12901" y="21221"/>
                    <a:pt x="13082" y="21342"/>
                  </a:cubicBezTo>
                  <a:lnTo>
                    <a:pt x="13384" y="21543"/>
                  </a:lnTo>
                  <a:cubicBezTo>
                    <a:pt x="13665" y="21703"/>
                    <a:pt x="13966" y="21884"/>
                    <a:pt x="14268" y="22065"/>
                  </a:cubicBezTo>
                  <a:cubicBezTo>
                    <a:pt x="14569" y="22226"/>
                    <a:pt x="14810" y="22367"/>
                    <a:pt x="15092" y="22527"/>
                  </a:cubicBezTo>
                  <a:lnTo>
                    <a:pt x="15132" y="22547"/>
                  </a:lnTo>
                  <a:lnTo>
                    <a:pt x="15413" y="22708"/>
                  </a:lnTo>
                  <a:lnTo>
                    <a:pt x="15916" y="22969"/>
                  </a:lnTo>
                  <a:lnTo>
                    <a:pt x="15996" y="23010"/>
                  </a:lnTo>
                  <a:lnTo>
                    <a:pt x="16358" y="23190"/>
                  </a:lnTo>
                  <a:lnTo>
                    <a:pt x="16900" y="23472"/>
                  </a:lnTo>
                  <a:lnTo>
                    <a:pt x="17282" y="23653"/>
                  </a:lnTo>
                  <a:lnTo>
                    <a:pt x="17804" y="23914"/>
                  </a:lnTo>
                  <a:lnTo>
                    <a:pt x="18206" y="24095"/>
                  </a:lnTo>
                  <a:lnTo>
                    <a:pt x="18729" y="24336"/>
                  </a:lnTo>
                  <a:lnTo>
                    <a:pt x="19131" y="24517"/>
                  </a:lnTo>
                  <a:cubicBezTo>
                    <a:pt x="19312" y="24597"/>
                    <a:pt x="19492" y="24677"/>
                    <a:pt x="19673" y="24758"/>
                  </a:cubicBezTo>
                  <a:lnTo>
                    <a:pt x="20095" y="24939"/>
                  </a:lnTo>
                  <a:lnTo>
                    <a:pt x="20638" y="25160"/>
                  </a:lnTo>
                  <a:lnTo>
                    <a:pt x="21040" y="25320"/>
                  </a:lnTo>
                  <a:lnTo>
                    <a:pt x="21241" y="25401"/>
                  </a:lnTo>
                  <a:lnTo>
                    <a:pt x="21442" y="25481"/>
                  </a:lnTo>
                  <a:cubicBezTo>
                    <a:pt x="21783" y="25622"/>
                    <a:pt x="22125" y="25742"/>
                    <a:pt x="22466" y="25863"/>
                  </a:cubicBezTo>
                  <a:lnTo>
                    <a:pt x="22768" y="25984"/>
                  </a:lnTo>
                  <a:cubicBezTo>
                    <a:pt x="23190" y="26124"/>
                    <a:pt x="23612" y="26285"/>
                    <a:pt x="24054" y="26426"/>
                  </a:cubicBezTo>
                  <a:lnTo>
                    <a:pt x="24335" y="26526"/>
                  </a:lnTo>
                  <a:cubicBezTo>
                    <a:pt x="24677" y="26647"/>
                    <a:pt x="25039" y="26767"/>
                    <a:pt x="25400" y="26868"/>
                  </a:cubicBezTo>
                  <a:lnTo>
                    <a:pt x="25762" y="26988"/>
                  </a:lnTo>
                  <a:cubicBezTo>
                    <a:pt x="26204" y="27129"/>
                    <a:pt x="26646" y="27250"/>
                    <a:pt x="27108" y="27390"/>
                  </a:cubicBezTo>
                  <a:lnTo>
                    <a:pt x="27269" y="27430"/>
                  </a:lnTo>
                  <a:cubicBezTo>
                    <a:pt x="27591" y="27511"/>
                    <a:pt x="27932" y="27611"/>
                    <a:pt x="28274" y="27692"/>
                  </a:cubicBezTo>
                  <a:lnTo>
                    <a:pt x="28676" y="27812"/>
                  </a:lnTo>
                  <a:lnTo>
                    <a:pt x="29439" y="28013"/>
                  </a:lnTo>
                  <a:lnTo>
                    <a:pt x="29902" y="28114"/>
                  </a:lnTo>
                  <a:cubicBezTo>
                    <a:pt x="30163" y="28174"/>
                    <a:pt x="30404" y="28234"/>
                    <a:pt x="30645" y="28295"/>
                  </a:cubicBezTo>
                  <a:lnTo>
                    <a:pt x="31127" y="28395"/>
                  </a:lnTo>
                  <a:lnTo>
                    <a:pt x="31871" y="28556"/>
                  </a:lnTo>
                  <a:lnTo>
                    <a:pt x="32172" y="28616"/>
                  </a:lnTo>
                  <a:lnTo>
                    <a:pt x="32353" y="28656"/>
                  </a:lnTo>
                  <a:lnTo>
                    <a:pt x="32996" y="28797"/>
                  </a:lnTo>
                  <a:lnTo>
                    <a:pt x="33499" y="28877"/>
                  </a:lnTo>
                  <a:lnTo>
                    <a:pt x="34182" y="29018"/>
                  </a:lnTo>
                  <a:lnTo>
                    <a:pt x="34684" y="29098"/>
                  </a:lnTo>
                  <a:lnTo>
                    <a:pt x="35388" y="29219"/>
                  </a:lnTo>
                  <a:lnTo>
                    <a:pt x="35850" y="29279"/>
                  </a:lnTo>
                  <a:lnTo>
                    <a:pt x="36674" y="29420"/>
                  </a:lnTo>
                  <a:lnTo>
                    <a:pt x="36995" y="29460"/>
                  </a:lnTo>
                  <a:lnTo>
                    <a:pt x="37015" y="29460"/>
                  </a:lnTo>
                  <a:cubicBezTo>
                    <a:pt x="37297" y="29500"/>
                    <a:pt x="37558" y="29540"/>
                    <a:pt x="37839" y="29581"/>
                  </a:cubicBezTo>
                  <a:lnTo>
                    <a:pt x="38181" y="29621"/>
                  </a:lnTo>
                  <a:cubicBezTo>
                    <a:pt x="38563" y="29661"/>
                    <a:pt x="38964" y="29721"/>
                    <a:pt x="39346" y="29761"/>
                  </a:cubicBezTo>
                  <a:lnTo>
                    <a:pt x="39587" y="29782"/>
                  </a:lnTo>
                  <a:cubicBezTo>
                    <a:pt x="39909" y="29822"/>
                    <a:pt x="40210" y="29842"/>
                    <a:pt x="40532" y="29882"/>
                  </a:cubicBezTo>
                  <a:lnTo>
                    <a:pt x="40954" y="29922"/>
                  </a:lnTo>
                  <a:cubicBezTo>
                    <a:pt x="41195" y="29942"/>
                    <a:pt x="41456" y="29962"/>
                    <a:pt x="41697" y="29982"/>
                  </a:cubicBezTo>
                  <a:lnTo>
                    <a:pt x="41738" y="29982"/>
                  </a:lnTo>
                  <a:lnTo>
                    <a:pt x="42180" y="30023"/>
                  </a:lnTo>
                  <a:lnTo>
                    <a:pt x="42883" y="30063"/>
                  </a:lnTo>
                  <a:lnTo>
                    <a:pt x="43385" y="30103"/>
                  </a:lnTo>
                  <a:lnTo>
                    <a:pt x="44048" y="30143"/>
                  </a:lnTo>
                  <a:lnTo>
                    <a:pt x="44571" y="30163"/>
                  </a:lnTo>
                  <a:cubicBezTo>
                    <a:pt x="44792" y="30163"/>
                    <a:pt x="45013" y="30183"/>
                    <a:pt x="45234" y="30204"/>
                  </a:cubicBezTo>
                  <a:lnTo>
                    <a:pt x="45777" y="30224"/>
                  </a:lnTo>
                  <a:lnTo>
                    <a:pt x="46420" y="30244"/>
                  </a:lnTo>
                  <a:lnTo>
                    <a:pt x="50599" y="30244"/>
                  </a:lnTo>
                  <a:lnTo>
                    <a:pt x="51263" y="30224"/>
                  </a:lnTo>
                  <a:lnTo>
                    <a:pt x="51765" y="30224"/>
                  </a:lnTo>
                  <a:lnTo>
                    <a:pt x="52589" y="30204"/>
                  </a:lnTo>
                  <a:lnTo>
                    <a:pt x="53071" y="30163"/>
                  </a:lnTo>
                  <a:lnTo>
                    <a:pt x="53915" y="30123"/>
                  </a:lnTo>
                  <a:lnTo>
                    <a:pt x="54337" y="30103"/>
                  </a:lnTo>
                  <a:cubicBezTo>
                    <a:pt x="54699" y="30063"/>
                    <a:pt x="55081" y="30043"/>
                    <a:pt x="55442" y="30023"/>
                  </a:cubicBezTo>
                  <a:lnTo>
                    <a:pt x="55603" y="30003"/>
                  </a:lnTo>
                  <a:cubicBezTo>
                    <a:pt x="56025" y="29962"/>
                    <a:pt x="56427" y="29922"/>
                    <a:pt x="56849" y="29882"/>
                  </a:cubicBezTo>
                  <a:lnTo>
                    <a:pt x="56929" y="29882"/>
                  </a:lnTo>
                  <a:lnTo>
                    <a:pt x="57130" y="29862"/>
                  </a:lnTo>
                  <a:cubicBezTo>
                    <a:pt x="57512" y="29822"/>
                    <a:pt x="57894" y="29782"/>
                    <a:pt x="58276" y="29741"/>
                  </a:cubicBezTo>
                  <a:lnTo>
                    <a:pt x="58698" y="29681"/>
                  </a:lnTo>
                  <a:cubicBezTo>
                    <a:pt x="59079" y="29641"/>
                    <a:pt x="59441" y="29601"/>
                    <a:pt x="59843" y="29540"/>
                  </a:cubicBezTo>
                  <a:lnTo>
                    <a:pt x="60104" y="29500"/>
                  </a:lnTo>
                  <a:cubicBezTo>
                    <a:pt x="60566" y="29440"/>
                    <a:pt x="61029" y="29360"/>
                    <a:pt x="61491" y="29299"/>
                  </a:cubicBezTo>
                  <a:lnTo>
                    <a:pt x="61832" y="29239"/>
                  </a:lnTo>
                  <a:cubicBezTo>
                    <a:pt x="62174" y="29179"/>
                    <a:pt x="62536" y="29118"/>
                    <a:pt x="62897" y="29058"/>
                  </a:cubicBezTo>
                  <a:lnTo>
                    <a:pt x="63119" y="29018"/>
                  </a:lnTo>
                  <a:lnTo>
                    <a:pt x="63340" y="28978"/>
                  </a:lnTo>
                  <a:lnTo>
                    <a:pt x="63963" y="28857"/>
                  </a:lnTo>
                  <a:lnTo>
                    <a:pt x="64485" y="28757"/>
                  </a:lnTo>
                  <a:cubicBezTo>
                    <a:pt x="64706" y="28717"/>
                    <a:pt x="64907" y="28676"/>
                    <a:pt x="65128" y="28636"/>
                  </a:cubicBezTo>
                  <a:lnTo>
                    <a:pt x="65630" y="28516"/>
                  </a:lnTo>
                  <a:lnTo>
                    <a:pt x="66253" y="28375"/>
                  </a:lnTo>
                  <a:lnTo>
                    <a:pt x="66756" y="28274"/>
                  </a:lnTo>
                  <a:lnTo>
                    <a:pt x="67399" y="28114"/>
                  </a:lnTo>
                  <a:lnTo>
                    <a:pt x="67881" y="27993"/>
                  </a:lnTo>
                  <a:lnTo>
                    <a:pt x="68544" y="27832"/>
                  </a:lnTo>
                  <a:lnTo>
                    <a:pt x="69006" y="27712"/>
                  </a:lnTo>
                  <a:lnTo>
                    <a:pt x="69710" y="27511"/>
                  </a:lnTo>
                  <a:lnTo>
                    <a:pt x="70091" y="27410"/>
                  </a:lnTo>
                  <a:cubicBezTo>
                    <a:pt x="70453" y="27310"/>
                    <a:pt x="70795" y="27209"/>
                    <a:pt x="71136" y="27089"/>
                  </a:cubicBezTo>
                  <a:lnTo>
                    <a:pt x="71197" y="27089"/>
                  </a:lnTo>
                  <a:cubicBezTo>
                    <a:pt x="71558" y="26968"/>
                    <a:pt x="71920" y="26868"/>
                    <a:pt x="72262" y="26747"/>
                  </a:cubicBezTo>
                  <a:lnTo>
                    <a:pt x="72302" y="26747"/>
                  </a:lnTo>
                  <a:lnTo>
                    <a:pt x="72422" y="26687"/>
                  </a:lnTo>
                  <a:cubicBezTo>
                    <a:pt x="72804" y="26546"/>
                    <a:pt x="73186" y="26426"/>
                    <a:pt x="73548" y="26305"/>
                  </a:cubicBezTo>
                  <a:lnTo>
                    <a:pt x="73930" y="26185"/>
                  </a:lnTo>
                  <a:cubicBezTo>
                    <a:pt x="74251" y="26064"/>
                    <a:pt x="74573" y="25943"/>
                    <a:pt x="74894" y="25823"/>
                  </a:cubicBezTo>
                  <a:lnTo>
                    <a:pt x="75196" y="25702"/>
                  </a:lnTo>
                  <a:cubicBezTo>
                    <a:pt x="75618" y="25562"/>
                    <a:pt x="76019" y="25401"/>
                    <a:pt x="76421" y="25240"/>
                  </a:cubicBezTo>
                  <a:lnTo>
                    <a:pt x="76663" y="25120"/>
                  </a:lnTo>
                  <a:cubicBezTo>
                    <a:pt x="76984" y="24979"/>
                    <a:pt x="77306" y="24858"/>
                    <a:pt x="77627" y="24718"/>
                  </a:cubicBezTo>
                  <a:lnTo>
                    <a:pt x="77989" y="24557"/>
                  </a:lnTo>
                  <a:cubicBezTo>
                    <a:pt x="78330" y="24416"/>
                    <a:pt x="78652" y="24255"/>
                    <a:pt x="78994" y="24115"/>
                  </a:cubicBezTo>
                  <a:lnTo>
                    <a:pt x="79194" y="24014"/>
                  </a:lnTo>
                  <a:cubicBezTo>
                    <a:pt x="79576" y="23833"/>
                    <a:pt x="79958" y="23653"/>
                    <a:pt x="80340" y="23452"/>
                  </a:cubicBezTo>
                  <a:lnTo>
                    <a:pt x="80641" y="23311"/>
                  </a:lnTo>
                  <a:cubicBezTo>
                    <a:pt x="80923" y="23150"/>
                    <a:pt x="81204" y="23010"/>
                    <a:pt x="81505" y="22849"/>
                  </a:cubicBezTo>
                  <a:cubicBezTo>
                    <a:pt x="81606" y="22789"/>
                    <a:pt x="81706" y="22748"/>
                    <a:pt x="81827" y="22688"/>
                  </a:cubicBezTo>
                  <a:cubicBezTo>
                    <a:pt x="82189" y="22487"/>
                    <a:pt x="82550" y="22266"/>
                    <a:pt x="82912" y="22065"/>
                  </a:cubicBezTo>
                  <a:cubicBezTo>
                    <a:pt x="83113" y="21945"/>
                    <a:pt x="83314" y="21844"/>
                    <a:pt x="83495" y="21723"/>
                  </a:cubicBezTo>
                  <a:lnTo>
                    <a:pt x="83635" y="21643"/>
                  </a:lnTo>
                  <a:lnTo>
                    <a:pt x="84078" y="21362"/>
                  </a:lnTo>
                  <a:lnTo>
                    <a:pt x="84479" y="21121"/>
                  </a:lnTo>
                  <a:lnTo>
                    <a:pt x="84922" y="20839"/>
                  </a:lnTo>
                  <a:cubicBezTo>
                    <a:pt x="85042" y="20739"/>
                    <a:pt x="85163" y="20658"/>
                    <a:pt x="85303" y="20578"/>
                  </a:cubicBezTo>
                  <a:lnTo>
                    <a:pt x="85725" y="20297"/>
                  </a:lnTo>
                  <a:lnTo>
                    <a:pt x="86107" y="20036"/>
                  </a:lnTo>
                  <a:lnTo>
                    <a:pt x="86509" y="19754"/>
                  </a:lnTo>
                  <a:lnTo>
                    <a:pt x="86871" y="19473"/>
                  </a:lnTo>
                  <a:lnTo>
                    <a:pt x="87273" y="19192"/>
                  </a:lnTo>
                  <a:cubicBezTo>
                    <a:pt x="87393" y="19091"/>
                    <a:pt x="87494" y="19011"/>
                    <a:pt x="87614" y="18910"/>
                  </a:cubicBezTo>
                  <a:lnTo>
                    <a:pt x="87996" y="18609"/>
                  </a:lnTo>
                  <a:lnTo>
                    <a:pt x="88318" y="18348"/>
                  </a:lnTo>
                  <a:cubicBezTo>
                    <a:pt x="88458" y="18247"/>
                    <a:pt x="88579" y="18127"/>
                    <a:pt x="88699" y="18026"/>
                  </a:cubicBezTo>
                  <a:lnTo>
                    <a:pt x="89021" y="17765"/>
                  </a:lnTo>
                  <a:lnTo>
                    <a:pt x="89363" y="17443"/>
                  </a:lnTo>
                  <a:lnTo>
                    <a:pt x="89624" y="17202"/>
                  </a:lnTo>
                  <a:lnTo>
                    <a:pt x="89644" y="17182"/>
                  </a:lnTo>
                  <a:cubicBezTo>
                    <a:pt x="89905" y="16941"/>
                    <a:pt x="90146" y="16700"/>
                    <a:pt x="90387" y="16459"/>
                  </a:cubicBezTo>
                  <a:lnTo>
                    <a:pt x="90568" y="16298"/>
                  </a:lnTo>
                  <a:cubicBezTo>
                    <a:pt x="90749" y="16097"/>
                    <a:pt x="90930" y="15916"/>
                    <a:pt x="91111" y="15735"/>
                  </a:cubicBezTo>
                  <a:cubicBezTo>
                    <a:pt x="91171" y="15655"/>
                    <a:pt x="91251" y="15574"/>
                    <a:pt x="91312" y="15514"/>
                  </a:cubicBezTo>
                  <a:cubicBezTo>
                    <a:pt x="91493" y="15313"/>
                    <a:pt x="91673" y="15112"/>
                    <a:pt x="91834" y="14911"/>
                  </a:cubicBezTo>
                  <a:cubicBezTo>
                    <a:pt x="91874" y="14871"/>
                    <a:pt x="91935" y="14811"/>
                    <a:pt x="91975" y="14771"/>
                  </a:cubicBezTo>
                  <a:cubicBezTo>
                    <a:pt x="92176" y="14509"/>
                    <a:pt x="92377" y="14268"/>
                    <a:pt x="92578" y="14027"/>
                  </a:cubicBezTo>
                  <a:lnTo>
                    <a:pt x="92618" y="13987"/>
                  </a:lnTo>
                  <a:cubicBezTo>
                    <a:pt x="92678" y="13927"/>
                    <a:pt x="92718" y="13846"/>
                    <a:pt x="92759" y="13786"/>
                  </a:cubicBezTo>
                  <a:cubicBezTo>
                    <a:pt x="92879" y="13645"/>
                    <a:pt x="92980" y="13505"/>
                    <a:pt x="93100" y="13364"/>
                  </a:cubicBezTo>
                  <a:cubicBezTo>
                    <a:pt x="93160" y="13264"/>
                    <a:pt x="93221" y="13183"/>
                    <a:pt x="93281" y="13083"/>
                  </a:cubicBezTo>
                  <a:cubicBezTo>
                    <a:pt x="93382" y="12962"/>
                    <a:pt x="93482" y="12821"/>
                    <a:pt x="93582" y="12681"/>
                  </a:cubicBezTo>
                  <a:lnTo>
                    <a:pt x="93763" y="12399"/>
                  </a:lnTo>
                  <a:cubicBezTo>
                    <a:pt x="93844" y="12259"/>
                    <a:pt x="93944" y="12118"/>
                    <a:pt x="94025" y="11977"/>
                  </a:cubicBezTo>
                  <a:cubicBezTo>
                    <a:pt x="94085" y="11897"/>
                    <a:pt x="94145" y="11797"/>
                    <a:pt x="94205" y="11716"/>
                  </a:cubicBezTo>
                  <a:cubicBezTo>
                    <a:pt x="94286" y="11555"/>
                    <a:pt x="94386" y="11415"/>
                    <a:pt x="94447" y="11274"/>
                  </a:cubicBezTo>
                  <a:cubicBezTo>
                    <a:pt x="94487" y="11194"/>
                    <a:pt x="94527" y="11133"/>
                    <a:pt x="94567" y="11073"/>
                  </a:cubicBezTo>
                  <a:lnTo>
                    <a:pt x="94607" y="11013"/>
                  </a:lnTo>
                  <a:cubicBezTo>
                    <a:pt x="94668" y="10872"/>
                    <a:pt x="94748" y="10752"/>
                    <a:pt x="94808" y="10631"/>
                  </a:cubicBezTo>
                  <a:cubicBezTo>
                    <a:pt x="94869" y="10490"/>
                    <a:pt x="94909" y="10430"/>
                    <a:pt x="94949" y="10350"/>
                  </a:cubicBezTo>
                  <a:cubicBezTo>
                    <a:pt x="95029" y="10209"/>
                    <a:pt x="95090" y="10068"/>
                    <a:pt x="95170" y="9928"/>
                  </a:cubicBezTo>
                  <a:cubicBezTo>
                    <a:pt x="95210" y="9847"/>
                    <a:pt x="95250" y="9767"/>
                    <a:pt x="95291" y="9687"/>
                  </a:cubicBezTo>
                  <a:cubicBezTo>
                    <a:pt x="95351" y="9526"/>
                    <a:pt x="95431" y="9365"/>
                    <a:pt x="95491" y="9204"/>
                  </a:cubicBezTo>
                  <a:cubicBezTo>
                    <a:pt x="95532" y="9144"/>
                    <a:pt x="95552" y="9064"/>
                    <a:pt x="95592" y="9003"/>
                  </a:cubicBezTo>
                  <a:cubicBezTo>
                    <a:pt x="95672" y="8782"/>
                    <a:pt x="95773" y="8561"/>
                    <a:pt x="95853" y="8320"/>
                  </a:cubicBezTo>
                  <a:cubicBezTo>
                    <a:pt x="95873" y="8280"/>
                    <a:pt x="95893" y="8220"/>
                    <a:pt x="95913" y="8180"/>
                  </a:cubicBezTo>
                  <a:cubicBezTo>
                    <a:pt x="95974" y="7999"/>
                    <a:pt x="96034" y="7838"/>
                    <a:pt x="96094" y="7677"/>
                  </a:cubicBezTo>
                  <a:cubicBezTo>
                    <a:pt x="96114" y="7597"/>
                    <a:pt x="96135" y="7496"/>
                    <a:pt x="96175" y="7416"/>
                  </a:cubicBezTo>
                  <a:lnTo>
                    <a:pt x="96295" y="6994"/>
                  </a:lnTo>
                  <a:lnTo>
                    <a:pt x="96376" y="6713"/>
                  </a:lnTo>
                  <a:cubicBezTo>
                    <a:pt x="96416" y="6592"/>
                    <a:pt x="96456" y="6471"/>
                    <a:pt x="96476" y="6311"/>
                  </a:cubicBezTo>
                  <a:cubicBezTo>
                    <a:pt x="96516" y="6170"/>
                    <a:pt x="96516" y="6130"/>
                    <a:pt x="96557" y="6029"/>
                  </a:cubicBezTo>
                  <a:cubicBezTo>
                    <a:pt x="96577" y="5929"/>
                    <a:pt x="96617" y="5768"/>
                    <a:pt x="96637" y="5648"/>
                  </a:cubicBezTo>
                  <a:lnTo>
                    <a:pt x="96637" y="5587"/>
                  </a:lnTo>
                  <a:cubicBezTo>
                    <a:pt x="96657" y="5507"/>
                    <a:pt x="96657" y="5427"/>
                    <a:pt x="96677" y="5346"/>
                  </a:cubicBezTo>
                  <a:cubicBezTo>
                    <a:pt x="96697" y="5205"/>
                    <a:pt x="96717" y="5085"/>
                    <a:pt x="96737" y="4964"/>
                  </a:cubicBezTo>
                  <a:cubicBezTo>
                    <a:pt x="96757" y="4824"/>
                    <a:pt x="96778" y="4763"/>
                    <a:pt x="96798" y="4643"/>
                  </a:cubicBezTo>
                  <a:cubicBezTo>
                    <a:pt x="96798" y="4542"/>
                    <a:pt x="96818" y="4402"/>
                    <a:pt x="96838" y="4281"/>
                  </a:cubicBezTo>
                  <a:cubicBezTo>
                    <a:pt x="96858" y="4140"/>
                    <a:pt x="96858" y="4060"/>
                    <a:pt x="96878" y="3960"/>
                  </a:cubicBezTo>
                  <a:cubicBezTo>
                    <a:pt x="96878" y="3859"/>
                    <a:pt x="96898" y="3718"/>
                    <a:pt x="96918" y="3598"/>
                  </a:cubicBezTo>
                  <a:cubicBezTo>
                    <a:pt x="96918" y="3457"/>
                    <a:pt x="96918" y="3377"/>
                    <a:pt x="96938" y="3276"/>
                  </a:cubicBezTo>
                  <a:cubicBezTo>
                    <a:pt x="96938" y="3176"/>
                    <a:pt x="96938" y="3015"/>
                    <a:pt x="96938" y="2895"/>
                  </a:cubicBezTo>
                  <a:lnTo>
                    <a:pt x="96938" y="2794"/>
                  </a:lnTo>
                  <a:lnTo>
                    <a:pt x="96938" y="2372"/>
                  </a:lnTo>
                  <a:lnTo>
                    <a:pt x="96938" y="1488"/>
                  </a:lnTo>
                  <a:cubicBezTo>
                    <a:pt x="96918" y="1588"/>
                    <a:pt x="96918" y="1749"/>
                    <a:pt x="96898" y="1870"/>
                  </a:cubicBezTo>
                  <a:lnTo>
                    <a:pt x="96878" y="2171"/>
                  </a:lnTo>
                  <a:cubicBezTo>
                    <a:pt x="96858" y="2312"/>
                    <a:pt x="96838" y="2432"/>
                    <a:pt x="96818" y="2553"/>
                  </a:cubicBezTo>
                  <a:cubicBezTo>
                    <a:pt x="96798" y="2694"/>
                    <a:pt x="96798" y="2754"/>
                    <a:pt x="96778" y="2854"/>
                  </a:cubicBezTo>
                  <a:cubicBezTo>
                    <a:pt x="96757" y="2955"/>
                    <a:pt x="96737" y="3116"/>
                    <a:pt x="96717" y="3256"/>
                  </a:cubicBezTo>
                  <a:cubicBezTo>
                    <a:pt x="96677" y="3397"/>
                    <a:pt x="96677" y="3457"/>
                    <a:pt x="96657" y="3538"/>
                  </a:cubicBezTo>
                  <a:cubicBezTo>
                    <a:pt x="96637" y="3638"/>
                    <a:pt x="96597" y="3799"/>
                    <a:pt x="96577" y="3940"/>
                  </a:cubicBezTo>
                  <a:cubicBezTo>
                    <a:pt x="96536" y="4060"/>
                    <a:pt x="96516" y="4120"/>
                    <a:pt x="96496" y="4221"/>
                  </a:cubicBezTo>
                  <a:cubicBezTo>
                    <a:pt x="96476" y="4321"/>
                    <a:pt x="96436" y="4482"/>
                    <a:pt x="96396" y="4623"/>
                  </a:cubicBezTo>
                  <a:cubicBezTo>
                    <a:pt x="96376" y="4723"/>
                    <a:pt x="96356" y="4804"/>
                    <a:pt x="96315" y="4904"/>
                  </a:cubicBezTo>
                  <a:cubicBezTo>
                    <a:pt x="96275" y="5045"/>
                    <a:pt x="96235" y="5185"/>
                    <a:pt x="96195" y="5326"/>
                  </a:cubicBezTo>
                  <a:cubicBezTo>
                    <a:pt x="96175" y="5406"/>
                    <a:pt x="96135" y="5487"/>
                    <a:pt x="96114" y="5587"/>
                  </a:cubicBezTo>
                  <a:cubicBezTo>
                    <a:pt x="96054" y="5748"/>
                    <a:pt x="95994" y="5929"/>
                    <a:pt x="95934" y="6110"/>
                  </a:cubicBezTo>
                  <a:lnTo>
                    <a:pt x="95873" y="6250"/>
                  </a:lnTo>
                  <a:cubicBezTo>
                    <a:pt x="95793" y="6471"/>
                    <a:pt x="95713" y="6713"/>
                    <a:pt x="95612" y="6934"/>
                  </a:cubicBezTo>
                  <a:cubicBezTo>
                    <a:pt x="95572" y="6994"/>
                    <a:pt x="95552" y="7054"/>
                    <a:pt x="95512" y="7135"/>
                  </a:cubicBezTo>
                  <a:cubicBezTo>
                    <a:pt x="95451" y="7275"/>
                    <a:pt x="95391" y="7436"/>
                    <a:pt x="95311" y="7597"/>
                  </a:cubicBezTo>
                  <a:cubicBezTo>
                    <a:pt x="95270" y="7697"/>
                    <a:pt x="95230" y="7778"/>
                    <a:pt x="95190" y="7858"/>
                  </a:cubicBezTo>
                  <a:cubicBezTo>
                    <a:pt x="95110" y="7999"/>
                    <a:pt x="95049" y="8119"/>
                    <a:pt x="94989" y="8260"/>
                  </a:cubicBezTo>
                  <a:cubicBezTo>
                    <a:pt x="94929" y="8360"/>
                    <a:pt x="94889" y="8461"/>
                    <a:pt x="94828" y="8541"/>
                  </a:cubicBezTo>
                  <a:cubicBezTo>
                    <a:pt x="94788" y="8642"/>
                    <a:pt x="94688" y="8802"/>
                    <a:pt x="94627" y="8923"/>
                  </a:cubicBezTo>
                  <a:cubicBezTo>
                    <a:pt x="94567" y="9024"/>
                    <a:pt x="94527" y="9104"/>
                    <a:pt x="94467" y="9184"/>
                  </a:cubicBezTo>
                  <a:cubicBezTo>
                    <a:pt x="94386" y="9325"/>
                    <a:pt x="94306" y="9486"/>
                    <a:pt x="94225" y="9626"/>
                  </a:cubicBezTo>
                  <a:lnTo>
                    <a:pt x="94045" y="9888"/>
                  </a:lnTo>
                  <a:cubicBezTo>
                    <a:pt x="93964" y="10028"/>
                    <a:pt x="93884" y="10169"/>
                    <a:pt x="93783" y="10310"/>
                  </a:cubicBezTo>
                  <a:cubicBezTo>
                    <a:pt x="93723" y="10410"/>
                    <a:pt x="93663" y="10511"/>
                    <a:pt x="93603" y="10591"/>
                  </a:cubicBezTo>
                  <a:cubicBezTo>
                    <a:pt x="93502" y="10732"/>
                    <a:pt x="93402" y="10872"/>
                    <a:pt x="93301" y="11013"/>
                  </a:cubicBezTo>
                  <a:cubicBezTo>
                    <a:pt x="93241" y="11093"/>
                    <a:pt x="93181" y="11194"/>
                    <a:pt x="93120" y="11274"/>
                  </a:cubicBezTo>
                  <a:cubicBezTo>
                    <a:pt x="93000" y="11415"/>
                    <a:pt x="92899" y="11576"/>
                    <a:pt x="92779" y="11716"/>
                  </a:cubicBezTo>
                  <a:cubicBezTo>
                    <a:pt x="92718" y="11797"/>
                    <a:pt x="92658" y="11877"/>
                    <a:pt x="92598" y="11937"/>
                  </a:cubicBezTo>
                  <a:cubicBezTo>
                    <a:pt x="92397" y="12199"/>
                    <a:pt x="92196" y="12440"/>
                    <a:pt x="91995" y="12681"/>
                  </a:cubicBezTo>
                  <a:lnTo>
                    <a:pt x="91854" y="12842"/>
                  </a:lnTo>
                  <a:cubicBezTo>
                    <a:pt x="91694" y="13042"/>
                    <a:pt x="91513" y="13223"/>
                    <a:pt x="91332" y="13424"/>
                  </a:cubicBezTo>
                  <a:lnTo>
                    <a:pt x="91131" y="13645"/>
                  </a:lnTo>
                  <a:cubicBezTo>
                    <a:pt x="90950" y="13846"/>
                    <a:pt x="90769" y="14027"/>
                    <a:pt x="90588" y="14208"/>
                  </a:cubicBezTo>
                  <a:lnTo>
                    <a:pt x="90407" y="14389"/>
                  </a:lnTo>
                  <a:cubicBezTo>
                    <a:pt x="90166" y="14630"/>
                    <a:pt x="89925" y="14851"/>
                    <a:pt x="89664" y="15092"/>
                  </a:cubicBezTo>
                  <a:cubicBezTo>
                    <a:pt x="89584" y="15193"/>
                    <a:pt x="89483" y="15273"/>
                    <a:pt x="89383" y="15353"/>
                  </a:cubicBezTo>
                  <a:cubicBezTo>
                    <a:pt x="89282" y="15454"/>
                    <a:pt x="89141" y="15574"/>
                    <a:pt x="89021" y="15675"/>
                  </a:cubicBezTo>
                  <a:lnTo>
                    <a:pt x="88699" y="15956"/>
                  </a:lnTo>
                  <a:lnTo>
                    <a:pt x="88338" y="16258"/>
                  </a:lnTo>
                  <a:lnTo>
                    <a:pt x="87996" y="16539"/>
                  </a:lnTo>
                  <a:cubicBezTo>
                    <a:pt x="87875" y="16639"/>
                    <a:pt x="87755" y="16740"/>
                    <a:pt x="87614" y="16840"/>
                  </a:cubicBezTo>
                  <a:cubicBezTo>
                    <a:pt x="87494" y="16941"/>
                    <a:pt x="87393" y="17021"/>
                    <a:pt x="87273" y="17102"/>
                  </a:cubicBezTo>
                  <a:cubicBezTo>
                    <a:pt x="87152" y="17202"/>
                    <a:pt x="87011" y="17303"/>
                    <a:pt x="86871" y="17403"/>
                  </a:cubicBezTo>
                  <a:lnTo>
                    <a:pt x="86509" y="17664"/>
                  </a:lnTo>
                  <a:cubicBezTo>
                    <a:pt x="86388" y="17765"/>
                    <a:pt x="86248" y="17865"/>
                    <a:pt x="86107" y="17966"/>
                  </a:cubicBezTo>
                  <a:cubicBezTo>
                    <a:pt x="85966" y="18066"/>
                    <a:pt x="85866" y="18147"/>
                    <a:pt x="85725" y="18227"/>
                  </a:cubicBezTo>
                  <a:lnTo>
                    <a:pt x="85303" y="18508"/>
                  </a:lnTo>
                  <a:cubicBezTo>
                    <a:pt x="85183" y="18609"/>
                    <a:pt x="85062" y="18689"/>
                    <a:pt x="84922" y="18770"/>
                  </a:cubicBezTo>
                  <a:lnTo>
                    <a:pt x="84479" y="19051"/>
                  </a:lnTo>
                  <a:lnTo>
                    <a:pt x="84078" y="19312"/>
                  </a:lnTo>
                  <a:cubicBezTo>
                    <a:pt x="83937" y="19392"/>
                    <a:pt x="83776" y="19493"/>
                    <a:pt x="83635" y="19573"/>
                  </a:cubicBezTo>
                  <a:cubicBezTo>
                    <a:pt x="83374" y="19714"/>
                    <a:pt x="83153" y="19875"/>
                    <a:pt x="82912" y="20015"/>
                  </a:cubicBezTo>
                  <a:cubicBezTo>
                    <a:pt x="82550" y="20216"/>
                    <a:pt x="82189" y="20417"/>
                    <a:pt x="81807" y="20618"/>
                  </a:cubicBezTo>
                  <a:lnTo>
                    <a:pt x="81485" y="20799"/>
                  </a:lnTo>
                  <a:cubicBezTo>
                    <a:pt x="81204" y="20960"/>
                    <a:pt x="80923" y="21101"/>
                    <a:pt x="80621" y="21241"/>
                  </a:cubicBezTo>
                  <a:lnTo>
                    <a:pt x="80320" y="21402"/>
                  </a:lnTo>
                  <a:cubicBezTo>
                    <a:pt x="79938" y="21583"/>
                    <a:pt x="79576" y="21784"/>
                    <a:pt x="79174" y="21965"/>
                  </a:cubicBezTo>
                  <a:lnTo>
                    <a:pt x="78994" y="22045"/>
                  </a:lnTo>
                  <a:cubicBezTo>
                    <a:pt x="78652" y="22206"/>
                    <a:pt x="78330" y="22346"/>
                    <a:pt x="77989" y="22507"/>
                  </a:cubicBezTo>
                  <a:lnTo>
                    <a:pt x="77627" y="22648"/>
                  </a:lnTo>
                  <a:cubicBezTo>
                    <a:pt x="77306" y="22789"/>
                    <a:pt x="76984" y="22929"/>
                    <a:pt x="76663" y="23070"/>
                  </a:cubicBezTo>
                  <a:lnTo>
                    <a:pt x="76401" y="23170"/>
                  </a:lnTo>
                  <a:cubicBezTo>
                    <a:pt x="75999" y="23331"/>
                    <a:pt x="75597" y="23492"/>
                    <a:pt x="75196" y="23653"/>
                  </a:cubicBezTo>
                  <a:lnTo>
                    <a:pt x="74894" y="23753"/>
                  </a:lnTo>
                  <a:cubicBezTo>
                    <a:pt x="74573" y="23874"/>
                    <a:pt x="74251" y="23994"/>
                    <a:pt x="73910" y="24115"/>
                  </a:cubicBezTo>
                  <a:lnTo>
                    <a:pt x="73548" y="24255"/>
                  </a:lnTo>
                  <a:cubicBezTo>
                    <a:pt x="73166" y="24376"/>
                    <a:pt x="72804" y="24497"/>
                    <a:pt x="72422" y="24637"/>
                  </a:cubicBezTo>
                  <a:lnTo>
                    <a:pt x="72262" y="24677"/>
                  </a:lnTo>
                  <a:cubicBezTo>
                    <a:pt x="71920" y="24798"/>
                    <a:pt x="71558" y="24898"/>
                    <a:pt x="71197" y="25019"/>
                  </a:cubicBezTo>
                  <a:lnTo>
                    <a:pt x="71136" y="25019"/>
                  </a:lnTo>
                  <a:cubicBezTo>
                    <a:pt x="70795" y="25120"/>
                    <a:pt x="70453" y="25220"/>
                    <a:pt x="70091" y="25320"/>
                  </a:cubicBezTo>
                  <a:lnTo>
                    <a:pt x="69710" y="25441"/>
                  </a:lnTo>
                  <a:lnTo>
                    <a:pt x="69006" y="25622"/>
                  </a:lnTo>
                  <a:lnTo>
                    <a:pt x="68544" y="25742"/>
                  </a:lnTo>
                  <a:lnTo>
                    <a:pt x="67881" y="25923"/>
                  </a:lnTo>
                  <a:lnTo>
                    <a:pt x="67399" y="26044"/>
                  </a:lnTo>
                  <a:lnTo>
                    <a:pt x="66756" y="26185"/>
                  </a:lnTo>
                  <a:lnTo>
                    <a:pt x="66253" y="26305"/>
                  </a:lnTo>
                  <a:lnTo>
                    <a:pt x="65630" y="26446"/>
                  </a:lnTo>
                  <a:lnTo>
                    <a:pt x="65128" y="26546"/>
                  </a:lnTo>
                  <a:lnTo>
                    <a:pt x="64485" y="26687"/>
                  </a:lnTo>
                  <a:lnTo>
                    <a:pt x="63963" y="26787"/>
                  </a:lnTo>
                  <a:cubicBezTo>
                    <a:pt x="63762" y="26828"/>
                    <a:pt x="63561" y="26868"/>
                    <a:pt x="63340" y="26908"/>
                  </a:cubicBezTo>
                  <a:lnTo>
                    <a:pt x="62897" y="26988"/>
                  </a:lnTo>
                  <a:cubicBezTo>
                    <a:pt x="62536" y="27049"/>
                    <a:pt x="62194" y="27109"/>
                    <a:pt x="61832" y="27169"/>
                  </a:cubicBezTo>
                  <a:lnTo>
                    <a:pt x="61491" y="27209"/>
                  </a:lnTo>
                  <a:cubicBezTo>
                    <a:pt x="61029" y="27290"/>
                    <a:pt x="60566" y="27350"/>
                    <a:pt x="60104" y="27430"/>
                  </a:cubicBezTo>
                  <a:lnTo>
                    <a:pt x="59843" y="27451"/>
                  </a:lnTo>
                  <a:cubicBezTo>
                    <a:pt x="59461" y="27511"/>
                    <a:pt x="59079" y="27571"/>
                    <a:pt x="58698" y="27611"/>
                  </a:cubicBezTo>
                  <a:lnTo>
                    <a:pt x="58276" y="27651"/>
                  </a:lnTo>
                  <a:lnTo>
                    <a:pt x="57130" y="27792"/>
                  </a:lnTo>
                  <a:lnTo>
                    <a:pt x="56849" y="27812"/>
                  </a:lnTo>
                  <a:cubicBezTo>
                    <a:pt x="56427" y="27852"/>
                    <a:pt x="56025" y="27893"/>
                    <a:pt x="55603" y="27933"/>
                  </a:cubicBezTo>
                  <a:lnTo>
                    <a:pt x="55442" y="27933"/>
                  </a:lnTo>
                  <a:cubicBezTo>
                    <a:pt x="55081" y="27953"/>
                    <a:pt x="54699" y="27993"/>
                    <a:pt x="54337" y="28013"/>
                  </a:cubicBezTo>
                  <a:lnTo>
                    <a:pt x="53915" y="28033"/>
                  </a:lnTo>
                  <a:lnTo>
                    <a:pt x="53071" y="28094"/>
                  </a:lnTo>
                  <a:lnTo>
                    <a:pt x="52569" y="28114"/>
                  </a:lnTo>
                  <a:cubicBezTo>
                    <a:pt x="52328" y="28114"/>
                    <a:pt x="52046" y="28134"/>
                    <a:pt x="51785" y="28134"/>
                  </a:cubicBezTo>
                  <a:lnTo>
                    <a:pt x="51263" y="28154"/>
                  </a:lnTo>
                  <a:lnTo>
                    <a:pt x="50599" y="28174"/>
                  </a:lnTo>
                  <a:lnTo>
                    <a:pt x="46440" y="28174"/>
                  </a:lnTo>
                  <a:lnTo>
                    <a:pt x="45797" y="28194"/>
                  </a:lnTo>
                  <a:lnTo>
                    <a:pt x="45274" y="28174"/>
                  </a:lnTo>
                  <a:lnTo>
                    <a:pt x="44611" y="28134"/>
                  </a:lnTo>
                  <a:lnTo>
                    <a:pt x="44089" y="28114"/>
                  </a:lnTo>
                  <a:lnTo>
                    <a:pt x="43405" y="28073"/>
                  </a:lnTo>
                  <a:lnTo>
                    <a:pt x="42903" y="28033"/>
                  </a:lnTo>
                  <a:lnTo>
                    <a:pt x="42200" y="27993"/>
                  </a:lnTo>
                  <a:lnTo>
                    <a:pt x="41738" y="27953"/>
                  </a:lnTo>
                  <a:lnTo>
                    <a:pt x="40974" y="27893"/>
                  </a:lnTo>
                  <a:lnTo>
                    <a:pt x="40552" y="27852"/>
                  </a:lnTo>
                  <a:lnTo>
                    <a:pt x="39587" y="27752"/>
                  </a:lnTo>
                  <a:lnTo>
                    <a:pt x="39386" y="27732"/>
                  </a:lnTo>
                  <a:cubicBezTo>
                    <a:pt x="39005" y="27672"/>
                    <a:pt x="38603" y="27631"/>
                    <a:pt x="38221" y="27591"/>
                  </a:cubicBezTo>
                  <a:lnTo>
                    <a:pt x="37899" y="27531"/>
                  </a:lnTo>
                  <a:cubicBezTo>
                    <a:pt x="37618" y="27511"/>
                    <a:pt x="37337" y="27471"/>
                    <a:pt x="37075" y="27430"/>
                  </a:cubicBezTo>
                  <a:lnTo>
                    <a:pt x="36714" y="27370"/>
                  </a:lnTo>
                  <a:lnTo>
                    <a:pt x="35890" y="27250"/>
                  </a:lnTo>
                  <a:lnTo>
                    <a:pt x="35448" y="27189"/>
                  </a:lnTo>
                  <a:cubicBezTo>
                    <a:pt x="35187" y="27149"/>
                    <a:pt x="34966" y="27109"/>
                    <a:pt x="34724" y="27069"/>
                  </a:cubicBezTo>
                  <a:lnTo>
                    <a:pt x="34222" y="26968"/>
                  </a:lnTo>
                  <a:lnTo>
                    <a:pt x="33559" y="26848"/>
                  </a:lnTo>
                  <a:lnTo>
                    <a:pt x="33057" y="26747"/>
                  </a:lnTo>
                  <a:lnTo>
                    <a:pt x="32393" y="26627"/>
                  </a:lnTo>
                  <a:lnTo>
                    <a:pt x="31931" y="26526"/>
                  </a:lnTo>
                  <a:lnTo>
                    <a:pt x="31168" y="26365"/>
                  </a:lnTo>
                  <a:lnTo>
                    <a:pt x="30685" y="26245"/>
                  </a:lnTo>
                  <a:lnTo>
                    <a:pt x="29942" y="26084"/>
                  </a:lnTo>
                  <a:lnTo>
                    <a:pt x="29480" y="25964"/>
                  </a:lnTo>
                  <a:cubicBezTo>
                    <a:pt x="29238" y="25903"/>
                    <a:pt x="28957" y="25843"/>
                    <a:pt x="28696" y="25763"/>
                  </a:cubicBezTo>
                  <a:lnTo>
                    <a:pt x="28294" y="25662"/>
                  </a:lnTo>
                  <a:cubicBezTo>
                    <a:pt x="27952" y="25582"/>
                    <a:pt x="27631" y="25481"/>
                    <a:pt x="27289" y="25381"/>
                  </a:cubicBezTo>
                  <a:lnTo>
                    <a:pt x="27149" y="25341"/>
                  </a:lnTo>
                  <a:cubicBezTo>
                    <a:pt x="26686" y="25220"/>
                    <a:pt x="26244" y="25099"/>
                    <a:pt x="25802" y="24939"/>
                  </a:cubicBezTo>
                  <a:lnTo>
                    <a:pt x="25441" y="24838"/>
                  </a:lnTo>
                  <a:cubicBezTo>
                    <a:pt x="25079" y="24718"/>
                    <a:pt x="24717" y="24597"/>
                    <a:pt x="24375" y="24476"/>
                  </a:cubicBezTo>
                  <a:lnTo>
                    <a:pt x="24094" y="24396"/>
                  </a:lnTo>
                  <a:cubicBezTo>
                    <a:pt x="23652" y="24235"/>
                    <a:pt x="23230" y="24095"/>
                    <a:pt x="22788" y="23934"/>
                  </a:cubicBezTo>
                  <a:lnTo>
                    <a:pt x="22507" y="23833"/>
                  </a:lnTo>
                  <a:cubicBezTo>
                    <a:pt x="22165" y="23693"/>
                    <a:pt x="21823" y="23572"/>
                    <a:pt x="21482" y="23432"/>
                  </a:cubicBezTo>
                  <a:lnTo>
                    <a:pt x="21080" y="23291"/>
                  </a:lnTo>
                  <a:lnTo>
                    <a:pt x="20658" y="23110"/>
                  </a:lnTo>
                  <a:lnTo>
                    <a:pt x="20115" y="22889"/>
                  </a:lnTo>
                  <a:lnTo>
                    <a:pt x="19713" y="22708"/>
                  </a:lnTo>
                  <a:lnTo>
                    <a:pt x="19171" y="22487"/>
                  </a:lnTo>
                  <a:lnTo>
                    <a:pt x="18769" y="22306"/>
                  </a:lnTo>
                  <a:cubicBezTo>
                    <a:pt x="18588" y="22226"/>
                    <a:pt x="18407" y="22145"/>
                    <a:pt x="18247" y="22045"/>
                  </a:cubicBezTo>
                  <a:lnTo>
                    <a:pt x="17845" y="21864"/>
                  </a:lnTo>
                  <a:lnTo>
                    <a:pt x="17322" y="21623"/>
                  </a:lnTo>
                  <a:lnTo>
                    <a:pt x="16940" y="21422"/>
                  </a:lnTo>
                  <a:lnTo>
                    <a:pt x="16398" y="21141"/>
                  </a:lnTo>
                  <a:lnTo>
                    <a:pt x="16036" y="20960"/>
                  </a:lnTo>
                  <a:lnTo>
                    <a:pt x="15453" y="20658"/>
                  </a:lnTo>
                  <a:lnTo>
                    <a:pt x="15152" y="20498"/>
                  </a:lnTo>
                  <a:cubicBezTo>
                    <a:pt x="14871" y="20337"/>
                    <a:pt x="14589" y="20176"/>
                    <a:pt x="14308" y="20015"/>
                  </a:cubicBezTo>
                  <a:lnTo>
                    <a:pt x="14288" y="20015"/>
                  </a:lnTo>
                  <a:cubicBezTo>
                    <a:pt x="13986" y="19855"/>
                    <a:pt x="13705" y="19674"/>
                    <a:pt x="13404" y="19493"/>
                  </a:cubicBezTo>
                  <a:lnTo>
                    <a:pt x="13142" y="19332"/>
                  </a:lnTo>
                  <a:cubicBezTo>
                    <a:pt x="12941" y="19212"/>
                    <a:pt x="12741" y="19071"/>
                    <a:pt x="12560" y="18970"/>
                  </a:cubicBezTo>
                  <a:lnTo>
                    <a:pt x="12258" y="18770"/>
                  </a:lnTo>
                  <a:lnTo>
                    <a:pt x="11736" y="18428"/>
                  </a:lnTo>
                  <a:lnTo>
                    <a:pt x="11414" y="18207"/>
                  </a:lnTo>
                  <a:cubicBezTo>
                    <a:pt x="11253" y="18106"/>
                    <a:pt x="11093" y="17986"/>
                    <a:pt x="10932" y="17885"/>
                  </a:cubicBezTo>
                  <a:cubicBezTo>
                    <a:pt x="10832" y="17805"/>
                    <a:pt x="10731" y="17725"/>
                    <a:pt x="10631" y="17644"/>
                  </a:cubicBezTo>
                  <a:cubicBezTo>
                    <a:pt x="10470" y="17544"/>
                    <a:pt x="10329" y="17443"/>
                    <a:pt x="10168" y="17323"/>
                  </a:cubicBezTo>
                  <a:cubicBezTo>
                    <a:pt x="10028" y="17222"/>
                    <a:pt x="9967" y="17162"/>
                    <a:pt x="9847" y="17082"/>
                  </a:cubicBezTo>
                  <a:cubicBezTo>
                    <a:pt x="9746" y="16981"/>
                    <a:pt x="9566" y="16861"/>
                    <a:pt x="9445" y="16760"/>
                  </a:cubicBezTo>
                  <a:cubicBezTo>
                    <a:pt x="9304" y="16639"/>
                    <a:pt x="9224" y="16579"/>
                    <a:pt x="9123" y="16499"/>
                  </a:cubicBezTo>
                  <a:cubicBezTo>
                    <a:pt x="9003" y="16418"/>
                    <a:pt x="8862" y="16298"/>
                    <a:pt x="8722" y="16197"/>
                  </a:cubicBezTo>
                  <a:lnTo>
                    <a:pt x="8420" y="15916"/>
                  </a:lnTo>
                  <a:cubicBezTo>
                    <a:pt x="8279" y="15816"/>
                    <a:pt x="8159" y="15715"/>
                    <a:pt x="8038" y="15615"/>
                  </a:cubicBezTo>
                  <a:lnTo>
                    <a:pt x="7737" y="15333"/>
                  </a:lnTo>
                  <a:cubicBezTo>
                    <a:pt x="7616" y="15233"/>
                    <a:pt x="7496" y="15132"/>
                    <a:pt x="7395" y="15012"/>
                  </a:cubicBezTo>
                  <a:lnTo>
                    <a:pt x="7094" y="14730"/>
                  </a:lnTo>
                  <a:lnTo>
                    <a:pt x="6752" y="14429"/>
                  </a:lnTo>
                  <a:lnTo>
                    <a:pt x="6491" y="14128"/>
                  </a:lnTo>
                  <a:cubicBezTo>
                    <a:pt x="6370" y="14007"/>
                    <a:pt x="6270" y="13907"/>
                    <a:pt x="6169" y="13806"/>
                  </a:cubicBezTo>
                  <a:cubicBezTo>
                    <a:pt x="6069" y="13686"/>
                    <a:pt x="5989" y="13605"/>
                    <a:pt x="5888" y="13505"/>
                  </a:cubicBezTo>
                  <a:cubicBezTo>
                    <a:pt x="5808" y="13424"/>
                    <a:pt x="5687" y="13304"/>
                    <a:pt x="5587" y="13183"/>
                  </a:cubicBezTo>
                  <a:lnTo>
                    <a:pt x="5346" y="12902"/>
                  </a:lnTo>
                  <a:cubicBezTo>
                    <a:pt x="5245" y="12781"/>
                    <a:pt x="5145" y="12681"/>
                    <a:pt x="5064" y="12580"/>
                  </a:cubicBezTo>
                  <a:cubicBezTo>
                    <a:pt x="4964" y="12460"/>
                    <a:pt x="4883" y="12379"/>
                    <a:pt x="4803" y="12279"/>
                  </a:cubicBezTo>
                  <a:cubicBezTo>
                    <a:pt x="4723" y="12178"/>
                    <a:pt x="4622" y="12058"/>
                    <a:pt x="4542" y="11957"/>
                  </a:cubicBezTo>
                  <a:cubicBezTo>
                    <a:pt x="4461" y="11837"/>
                    <a:pt x="4381" y="11736"/>
                    <a:pt x="4281" y="11636"/>
                  </a:cubicBezTo>
                  <a:lnTo>
                    <a:pt x="4039" y="11314"/>
                  </a:lnTo>
                  <a:cubicBezTo>
                    <a:pt x="3959" y="11214"/>
                    <a:pt x="3899" y="11113"/>
                    <a:pt x="3818" y="11013"/>
                  </a:cubicBezTo>
                  <a:cubicBezTo>
                    <a:pt x="3738" y="10912"/>
                    <a:pt x="3658" y="10792"/>
                    <a:pt x="3557" y="10671"/>
                  </a:cubicBezTo>
                  <a:lnTo>
                    <a:pt x="3477" y="10571"/>
                  </a:lnTo>
                  <a:cubicBezTo>
                    <a:pt x="3376" y="10410"/>
                    <a:pt x="3276" y="10269"/>
                    <a:pt x="3175" y="10109"/>
                  </a:cubicBezTo>
                  <a:cubicBezTo>
                    <a:pt x="3135" y="10048"/>
                    <a:pt x="3095" y="9968"/>
                    <a:pt x="3035" y="9908"/>
                  </a:cubicBezTo>
                  <a:cubicBezTo>
                    <a:pt x="2954" y="9767"/>
                    <a:pt x="2874" y="9626"/>
                    <a:pt x="2794" y="9486"/>
                  </a:cubicBezTo>
                  <a:lnTo>
                    <a:pt x="2673" y="9305"/>
                  </a:lnTo>
                  <a:cubicBezTo>
                    <a:pt x="2572" y="9124"/>
                    <a:pt x="2472" y="8943"/>
                    <a:pt x="2372" y="8782"/>
                  </a:cubicBezTo>
                  <a:lnTo>
                    <a:pt x="2331" y="8702"/>
                  </a:lnTo>
                  <a:cubicBezTo>
                    <a:pt x="2211" y="8501"/>
                    <a:pt x="2110" y="8300"/>
                    <a:pt x="2010" y="8099"/>
                  </a:cubicBezTo>
                  <a:cubicBezTo>
                    <a:pt x="1970" y="8039"/>
                    <a:pt x="1950" y="7999"/>
                    <a:pt x="1929" y="7938"/>
                  </a:cubicBezTo>
                  <a:cubicBezTo>
                    <a:pt x="1849" y="7798"/>
                    <a:pt x="1769" y="7637"/>
                    <a:pt x="1708" y="7496"/>
                  </a:cubicBezTo>
                  <a:cubicBezTo>
                    <a:pt x="1668" y="7436"/>
                    <a:pt x="1648" y="7376"/>
                    <a:pt x="1628" y="7315"/>
                  </a:cubicBezTo>
                  <a:cubicBezTo>
                    <a:pt x="1548" y="7155"/>
                    <a:pt x="1487" y="6994"/>
                    <a:pt x="1407" y="6833"/>
                  </a:cubicBezTo>
                  <a:lnTo>
                    <a:pt x="1347" y="6713"/>
                  </a:lnTo>
                  <a:cubicBezTo>
                    <a:pt x="1266" y="6512"/>
                    <a:pt x="1186" y="6311"/>
                    <a:pt x="1126" y="6110"/>
                  </a:cubicBezTo>
                  <a:lnTo>
                    <a:pt x="1065" y="5969"/>
                  </a:lnTo>
                  <a:cubicBezTo>
                    <a:pt x="1005" y="5808"/>
                    <a:pt x="945" y="5648"/>
                    <a:pt x="905" y="5507"/>
                  </a:cubicBezTo>
                  <a:lnTo>
                    <a:pt x="844" y="5306"/>
                  </a:lnTo>
                  <a:cubicBezTo>
                    <a:pt x="784" y="5145"/>
                    <a:pt x="744" y="5005"/>
                    <a:pt x="684" y="4844"/>
                  </a:cubicBezTo>
                  <a:cubicBezTo>
                    <a:pt x="684" y="4783"/>
                    <a:pt x="663" y="4743"/>
                    <a:pt x="643" y="4703"/>
                  </a:cubicBezTo>
                  <a:cubicBezTo>
                    <a:pt x="583" y="4502"/>
                    <a:pt x="543" y="4301"/>
                    <a:pt x="483" y="4100"/>
                  </a:cubicBezTo>
                  <a:lnTo>
                    <a:pt x="463" y="3960"/>
                  </a:lnTo>
                  <a:cubicBezTo>
                    <a:pt x="422" y="3799"/>
                    <a:pt x="382" y="3638"/>
                    <a:pt x="342" y="3477"/>
                  </a:cubicBezTo>
                  <a:cubicBezTo>
                    <a:pt x="322" y="3417"/>
                    <a:pt x="322" y="3357"/>
                    <a:pt x="302" y="3276"/>
                  </a:cubicBezTo>
                  <a:cubicBezTo>
                    <a:pt x="282" y="3136"/>
                    <a:pt x="241" y="2975"/>
                    <a:pt x="221" y="2814"/>
                  </a:cubicBezTo>
                  <a:cubicBezTo>
                    <a:pt x="221" y="2774"/>
                    <a:pt x="201" y="2714"/>
                    <a:pt x="201" y="2674"/>
                  </a:cubicBezTo>
                  <a:cubicBezTo>
                    <a:pt x="161" y="2452"/>
                    <a:pt x="141" y="2252"/>
                    <a:pt x="101" y="2051"/>
                  </a:cubicBezTo>
                  <a:lnTo>
                    <a:pt x="101" y="1930"/>
                  </a:lnTo>
                  <a:cubicBezTo>
                    <a:pt x="81" y="1769"/>
                    <a:pt x="61" y="1608"/>
                    <a:pt x="61" y="1428"/>
                  </a:cubicBezTo>
                  <a:lnTo>
                    <a:pt x="41" y="1247"/>
                  </a:lnTo>
                  <a:cubicBezTo>
                    <a:pt x="41" y="1086"/>
                    <a:pt x="20" y="945"/>
                    <a:pt x="20" y="7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40;p27">
              <a:extLst>
                <a:ext uri="{FF2B5EF4-FFF2-40B4-BE49-F238E27FC236}">
                  <a16:creationId xmlns:a16="http://schemas.microsoft.com/office/drawing/2014/main" xmlns="" id="{7E271C84-91CE-47F9-9187-1D5ACF38C99E}"/>
                </a:ext>
              </a:extLst>
            </p:cNvPr>
            <p:cNvSpPr/>
            <p:nvPr/>
          </p:nvSpPr>
          <p:spPr>
            <a:xfrm>
              <a:off x="3148852" y="2594521"/>
              <a:ext cx="2845284" cy="1500207"/>
            </a:xfrm>
            <a:custGeom>
              <a:avLst/>
              <a:gdLst/>
              <a:ahLst/>
              <a:cxnLst/>
              <a:rect l="l" t="t" r="r" b="b"/>
              <a:pathLst>
                <a:path w="106545" h="56177" extrusionOk="0">
                  <a:moveTo>
                    <a:pt x="53107" y="1"/>
                  </a:moveTo>
                  <a:cubicBezTo>
                    <a:pt x="40683" y="1"/>
                    <a:pt x="28274" y="2739"/>
                    <a:pt x="18850" y="8215"/>
                  </a:cubicBezTo>
                  <a:cubicBezTo>
                    <a:pt x="1" y="19187"/>
                    <a:pt x="101" y="37011"/>
                    <a:pt x="19071" y="47962"/>
                  </a:cubicBezTo>
                  <a:cubicBezTo>
                    <a:pt x="28566" y="53438"/>
                    <a:pt x="41004" y="56176"/>
                    <a:pt x="53428" y="56176"/>
                  </a:cubicBezTo>
                  <a:cubicBezTo>
                    <a:pt x="65852" y="56176"/>
                    <a:pt x="78260" y="53438"/>
                    <a:pt x="87695" y="47962"/>
                  </a:cubicBezTo>
                  <a:cubicBezTo>
                    <a:pt x="106544" y="37011"/>
                    <a:pt x="106444" y="19166"/>
                    <a:pt x="87454" y="8215"/>
                  </a:cubicBezTo>
                  <a:cubicBezTo>
                    <a:pt x="77969" y="2739"/>
                    <a:pt x="65530" y="1"/>
                    <a:pt x="531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41;p27">
              <a:extLst>
                <a:ext uri="{FF2B5EF4-FFF2-40B4-BE49-F238E27FC236}">
                  <a16:creationId xmlns:a16="http://schemas.microsoft.com/office/drawing/2014/main" xmlns="" id="{8649B02D-5067-4255-9AA3-F8FADB9A195C}"/>
                </a:ext>
              </a:extLst>
            </p:cNvPr>
            <p:cNvSpPr/>
            <p:nvPr/>
          </p:nvSpPr>
          <p:spPr>
            <a:xfrm>
              <a:off x="5198274" y="2854121"/>
              <a:ext cx="419135" cy="303769"/>
            </a:xfrm>
            <a:custGeom>
              <a:avLst/>
              <a:gdLst/>
              <a:ahLst/>
              <a:cxnLst/>
              <a:rect l="l" t="t" r="r" b="b"/>
              <a:pathLst>
                <a:path w="15695" h="11375" extrusionOk="0">
                  <a:moveTo>
                    <a:pt x="8782" y="1"/>
                  </a:moveTo>
                  <a:lnTo>
                    <a:pt x="0" y="5266"/>
                  </a:lnTo>
                  <a:lnTo>
                    <a:pt x="7395" y="10209"/>
                  </a:lnTo>
                  <a:lnTo>
                    <a:pt x="9385" y="11375"/>
                  </a:lnTo>
                  <a:lnTo>
                    <a:pt x="15694" y="5346"/>
                  </a:lnTo>
                  <a:cubicBezTo>
                    <a:pt x="13625" y="3276"/>
                    <a:pt x="11294" y="1468"/>
                    <a:pt x="8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2;p27">
              <a:extLst>
                <a:ext uri="{FF2B5EF4-FFF2-40B4-BE49-F238E27FC236}">
                  <a16:creationId xmlns:a16="http://schemas.microsoft.com/office/drawing/2014/main" xmlns="" id="{12504091-78A4-48C6-B1B0-710C7700020C}"/>
                </a:ext>
              </a:extLst>
            </p:cNvPr>
            <p:cNvSpPr/>
            <p:nvPr/>
          </p:nvSpPr>
          <p:spPr>
            <a:xfrm>
              <a:off x="3961859" y="3928997"/>
              <a:ext cx="88580" cy="35998"/>
            </a:xfrm>
            <a:custGeom>
              <a:avLst/>
              <a:gdLst/>
              <a:ahLst/>
              <a:cxnLst/>
              <a:rect l="l" t="t" r="r" b="b"/>
              <a:pathLst>
                <a:path w="3317" h="1348" extrusionOk="0">
                  <a:moveTo>
                    <a:pt x="463" y="1"/>
                  </a:moveTo>
                  <a:lnTo>
                    <a:pt x="1" y="322"/>
                  </a:lnTo>
                  <a:cubicBezTo>
                    <a:pt x="1086" y="684"/>
                    <a:pt x="2191" y="1026"/>
                    <a:pt x="3316" y="1347"/>
                  </a:cubicBezTo>
                  <a:lnTo>
                    <a:pt x="4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43;p27">
              <a:extLst>
                <a:ext uri="{FF2B5EF4-FFF2-40B4-BE49-F238E27FC236}">
                  <a16:creationId xmlns:a16="http://schemas.microsoft.com/office/drawing/2014/main" xmlns="" id="{C5F9517F-1947-4FF4-A823-6F505ED52545}"/>
                </a:ext>
              </a:extLst>
            </p:cNvPr>
            <p:cNvSpPr/>
            <p:nvPr/>
          </p:nvSpPr>
          <p:spPr>
            <a:xfrm>
              <a:off x="3619474" y="3761583"/>
              <a:ext cx="344548" cy="171740"/>
            </a:xfrm>
            <a:custGeom>
              <a:avLst/>
              <a:gdLst/>
              <a:ahLst/>
              <a:cxnLst/>
              <a:rect l="l" t="t" r="r" b="b"/>
              <a:pathLst>
                <a:path w="12902" h="6431" extrusionOk="0">
                  <a:moveTo>
                    <a:pt x="1" y="0"/>
                  </a:moveTo>
                  <a:lnTo>
                    <a:pt x="1" y="0"/>
                  </a:lnTo>
                  <a:cubicBezTo>
                    <a:pt x="1247" y="945"/>
                    <a:pt x="2553" y="1809"/>
                    <a:pt x="3920" y="2593"/>
                  </a:cubicBezTo>
                  <a:cubicBezTo>
                    <a:pt x="6612" y="4120"/>
                    <a:pt x="9446" y="5426"/>
                    <a:pt x="12400" y="6431"/>
                  </a:cubicBezTo>
                  <a:lnTo>
                    <a:pt x="12902" y="6089"/>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44;p27">
              <a:extLst>
                <a:ext uri="{FF2B5EF4-FFF2-40B4-BE49-F238E27FC236}">
                  <a16:creationId xmlns:a16="http://schemas.microsoft.com/office/drawing/2014/main" xmlns="" id="{7E23BBAF-1F97-4C19-A70B-1954AD2CBEAB}"/>
                </a:ext>
              </a:extLst>
            </p:cNvPr>
            <p:cNvSpPr/>
            <p:nvPr/>
          </p:nvSpPr>
          <p:spPr>
            <a:xfrm>
              <a:off x="4026806" y="3792695"/>
              <a:ext cx="683675" cy="241787"/>
            </a:xfrm>
            <a:custGeom>
              <a:avLst/>
              <a:gdLst/>
              <a:ahLst/>
              <a:cxnLst/>
              <a:rect l="l" t="t" r="r" b="b"/>
              <a:pathLst>
                <a:path w="25601" h="9054" extrusionOk="0">
                  <a:moveTo>
                    <a:pt x="6873" y="1"/>
                  </a:moveTo>
                  <a:lnTo>
                    <a:pt x="0" y="4582"/>
                  </a:lnTo>
                  <a:lnTo>
                    <a:pt x="6973" y="7858"/>
                  </a:lnTo>
                  <a:cubicBezTo>
                    <a:pt x="11440" y="8646"/>
                    <a:pt x="15954" y="9054"/>
                    <a:pt x="20479" y="9054"/>
                  </a:cubicBezTo>
                  <a:cubicBezTo>
                    <a:pt x="21838" y="9054"/>
                    <a:pt x="23197" y="9017"/>
                    <a:pt x="24556" y="8943"/>
                  </a:cubicBezTo>
                  <a:lnTo>
                    <a:pt x="25601" y="8340"/>
                  </a:lnTo>
                  <a:lnTo>
                    <a:pt x="68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45;p27">
              <a:extLst>
                <a:ext uri="{FF2B5EF4-FFF2-40B4-BE49-F238E27FC236}">
                  <a16:creationId xmlns:a16="http://schemas.microsoft.com/office/drawing/2014/main" xmlns="" id="{A38C02F2-EA66-40E3-8754-F449D295D9F7}"/>
                </a:ext>
              </a:extLst>
            </p:cNvPr>
            <p:cNvSpPr/>
            <p:nvPr/>
          </p:nvSpPr>
          <p:spPr>
            <a:xfrm>
              <a:off x="4850521" y="3756216"/>
              <a:ext cx="539895" cy="259760"/>
            </a:xfrm>
            <a:custGeom>
              <a:avLst/>
              <a:gdLst/>
              <a:ahLst/>
              <a:cxnLst/>
              <a:rect l="l" t="t" r="r" b="b"/>
              <a:pathLst>
                <a:path w="20217" h="9727" extrusionOk="0">
                  <a:moveTo>
                    <a:pt x="13746" y="0"/>
                  </a:moveTo>
                  <a:lnTo>
                    <a:pt x="1" y="9726"/>
                  </a:lnTo>
                  <a:cubicBezTo>
                    <a:pt x="5728" y="8943"/>
                    <a:pt x="11234" y="7516"/>
                    <a:pt x="16157" y="5426"/>
                  </a:cubicBezTo>
                  <a:lnTo>
                    <a:pt x="20216" y="3095"/>
                  </a:lnTo>
                  <a:lnTo>
                    <a:pt x="13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46;p27">
              <a:extLst>
                <a:ext uri="{FF2B5EF4-FFF2-40B4-BE49-F238E27FC236}">
                  <a16:creationId xmlns:a16="http://schemas.microsoft.com/office/drawing/2014/main" xmlns="" id="{DC93EEB6-1A3A-44A2-A0AA-32C4C0463599}"/>
                </a:ext>
              </a:extLst>
            </p:cNvPr>
            <p:cNvSpPr/>
            <p:nvPr/>
          </p:nvSpPr>
          <p:spPr>
            <a:xfrm>
              <a:off x="4163108" y="2646463"/>
              <a:ext cx="270495" cy="82652"/>
            </a:xfrm>
            <a:custGeom>
              <a:avLst/>
              <a:gdLst/>
              <a:ahLst/>
              <a:cxnLst/>
              <a:rect l="l" t="t" r="r" b="b"/>
              <a:pathLst>
                <a:path w="10129" h="3095" extrusionOk="0">
                  <a:moveTo>
                    <a:pt x="10128" y="0"/>
                  </a:moveTo>
                  <a:cubicBezTo>
                    <a:pt x="6732" y="201"/>
                    <a:pt x="3336" y="643"/>
                    <a:pt x="0" y="1346"/>
                  </a:cubicBezTo>
                  <a:lnTo>
                    <a:pt x="4803" y="3095"/>
                  </a:lnTo>
                  <a:lnTo>
                    <a:pt x="101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47;p27">
              <a:extLst>
                <a:ext uri="{FF2B5EF4-FFF2-40B4-BE49-F238E27FC236}">
                  <a16:creationId xmlns:a16="http://schemas.microsoft.com/office/drawing/2014/main" xmlns="" id="{44235225-D337-4336-9E94-B05962353E6F}"/>
                </a:ext>
              </a:extLst>
            </p:cNvPr>
            <p:cNvSpPr/>
            <p:nvPr/>
          </p:nvSpPr>
          <p:spPr>
            <a:xfrm>
              <a:off x="4675043" y="2644834"/>
              <a:ext cx="325774" cy="123991"/>
            </a:xfrm>
            <a:custGeom>
              <a:avLst/>
              <a:gdLst/>
              <a:ahLst/>
              <a:cxnLst/>
              <a:rect l="l" t="t" r="r" b="b"/>
              <a:pathLst>
                <a:path w="12199" h="4643" extrusionOk="0">
                  <a:moveTo>
                    <a:pt x="1" y="1"/>
                  </a:moveTo>
                  <a:lnTo>
                    <a:pt x="6954" y="4643"/>
                  </a:lnTo>
                  <a:cubicBezTo>
                    <a:pt x="8019" y="4060"/>
                    <a:pt x="9928" y="2955"/>
                    <a:pt x="12198" y="1629"/>
                  </a:cubicBezTo>
                  <a:cubicBezTo>
                    <a:pt x="8179" y="744"/>
                    <a:pt x="4100" y="202"/>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48;p27">
              <a:extLst>
                <a:ext uri="{FF2B5EF4-FFF2-40B4-BE49-F238E27FC236}">
                  <a16:creationId xmlns:a16="http://schemas.microsoft.com/office/drawing/2014/main" xmlns="" id="{521D5DC6-867F-411F-A79D-88158BB8DB45}"/>
                </a:ext>
              </a:extLst>
            </p:cNvPr>
            <p:cNvSpPr/>
            <p:nvPr/>
          </p:nvSpPr>
          <p:spPr>
            <a:xfrm>
              <a:off x="4869322" y="2691541"/>
              <a:ext cx="358488" cy="184612"/>
            </a:xfrm>
            <a:custGeom>
              <a:avLst/>
              <a:gdLst/>
              <a:ahLst/>
              <a:cxnLst/>
              <a:rect l="l" t="t" r="r" b="b"/>
              <a:pathLst>
                <a:path w="13424" h="6913" extrusionOk="0">
                  <a:moveTo>
                    <a:pt x="5426" y="0"/>
                  </a:moveTo>
                  <a:cubicBezTo>
                    <a:pt x="3175" y="1306"/>
                    <a:pt x="1146" y="2472"/>
                    <a:pt x="0" y="3115"/>
                  </a:cubicBezTo>
                  <a:lnTo>
                    <a:pt x="5667" y="6913"/>
                  </a:lnTo>
                  <a:lnTo>
                    <a:pt x="13424" y="2411"/>
                  </a:lnTo>
                  <a:cubicBezTo>
                    <a:pt x="10811" y="1427"/>
                    <a:pt x="8139" y="623"/>
                    <a:pt x="54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49;p27">
              <a:extLst>
                <a:ext uri="{FF2B5EF4-FFF2-40B4-BE49-F238E27FC236}">
                  <a16:creationId xmlns:a16="http://schemas.microsoft.com/office/drawing/2014/main" xmlns="" id="{11D5755B-E227-46DA-81A2-17E090120FE6}"/>
                </a:ext>
              </a:extLst>
            </p:cNvPr>
            <p:cNvSpPr/>
            <p:nvPr/>
          </p:nvSpPr>
          <p:spPr>
            <a:xfrm>
              <a:off x="3826625" y="2641949"/>
              <a:ext cx="904792" cy="356031"/>
            </a:xfrm>
            <a:custGeom>
              <a:avLst/>
              <a:gdLst/>
              <a:ahLst/>
              <a:cxnLst/>
              <a:rect l="l" t="t" r="r" b="b"/>
              <a:pathLst>
                <a:path w="33881" h="13332" extrusionOk="0">
                  <a:moveTo>
                    <a:pt x="27402" y="0"/>
                  </a:moveTo>
                  <a:cubicBezTo>
                    <a:pt x="26600" y="0"/>
                    <a:pt x="25794" y="14"/>
                    <a:pt x="24999" y="28"/>
                  </a:cubicBezTo>
                  <a:lnTo>
                    <a:pt x="17604" y="4329"/>
                  </a:lnTo>
                  <a:lnTo>
                    <a:pt x="10892" y="1877"/>
                  </a:lnTo>
                  <a:cubicBezTo>
                    <a:pt x="7677" y="2621"/>
                    <a:pt x="4542" y="3625"/>
                    <a:pt x="1508" y="4891"/>
                  </a:cubicBezTo>
                  <a:lnTo>
                    <a:pt x="1" y="5755"/>
                  </a:lnTo>
                  <a:lnTo>
                    <a:pt x="18910" y="13331"/>
                  </a:lnTo>
                  <a:lnTo>
                    <a:pt x="33881" y="3666"/>
                  </a:lnTo>
                  <a:lnTo>
                    <a:pt x="28395" y="8"/>
                  </a:lnTo>
                  <a:cubicBezTo>
                    <a:pt x="28065" y="2"/>
                    <a:pt x="27734" y="0"/>
                    <a:pt x="27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0;p27">
              <a:extLst>
                <a:ext uri="{FF2B5EF4-FFF2-40B4-BE49-F238E27FC236}">
                  <a16:creationId xmlns:a16="http://schemas.microsoft.com/office/drawing/2014/main" xmlns="" id="{61392BA4-5B25-4F86-B597-9405D6A7AD1F}"/>
                </a:ext>
              </a:extLst>
            </p:cNvPr>
            <p:cNvSpPr/>
            <p:nvPr/>
          </p:nvSpPr>
          <p:spPr>
            <a:xfrm>
              <a:off x="4362728" y="2757529"/>
              <a:ext cx="781362" cy="411631"/>
            </a:xfrm>
            <a:custGeom>
              <a:avLst/>
              <a:gdLst/>
              <a:ahLst/>
              <a:cxnLst/>
              <a:rect l="l" t="t" r="r" b="b"/>
              <a:pathLst>
                <a:path w="29259" h="15414" extrusionOk="0">
                  <a:moveTo>
                    <a:pt x="14770" y="1"/>
                  </a:moveTo>
                  <a:lnTo>
                    <a:pt x="0" y="9526"/>
                  </a:lnTo>
                  <a:lnTo>
                    <a:pt x="6049" y="13002"/>
                  </a:lnTo>
                  <a:lnTo>
                    <a:pt x="11656" y="10932"/>
                  </a:lnTo>
                  <a:lnTo>
                    <a:pt x="19412" y="15414"/>
                  </a:lnTo>
                  <a:lnTo>
                    <a:pt x="29259" y="9686"/>
                  </a:lnTo>
                  <a:lnTo>
                    <a:pt x="147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1;p27">
              <a:extLst>
                <a:ext uri="{FF2B5EF4-FFF2-40B4-BE49-F238E27FC236}">
                  <a16:creationId xmlns:a16="http://schemas.microsoft.com/office/drawing/2014/main" xmlns="" id="{9BC676A1-6E83-450D-BF84-77E961339DB2}"/>
                </a:ext>
              </a:extLst>
            </p:cNvPr>
            <p:cNvSpPr/>
            <p:nvPr/>
          </p:nvSpPr>
          <p:spPr>
            <a:xfrm>
              <a:off x="4552707" y="3078443"/>
              <a:ext cx="300538" cy="161565"/>
            </a:xfrm>
            <a:custGeom>
              <a:avLst/>
              <a:gdLst/>
              <a:ahLst/>
              <a:cxnLst/>
              <a:rect l="l" t="t" r="r" b="b"/>
              <a:pathLst>
                <a:path w="11254" h="6050" extrusionOk="0">
                  <a:moveTo>
                    <a:pt x="4341" y="0"/>
                  </a:moveTo>
                  <a:lnTo>
                    <a:pt x="0" y="1608"/>
                  </a:lnTo>
                  <a:lnTo>
                    <a:pt x="7696" y="6049"/>
                  </a:lnTo>
                  <a:lnTo>
                    <a:pt x="11253" y="3979"/>
                  </a:lnTo>
                  <a:lnTo>
                    <a:pt x="43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2;p27">
              <a:extLst>
                <a:ext uri="{FF2B5EF4-FFF2-40B4-BE49-F238E27FC236}">
                  <a16:creationId xmlns:a16="http://schemas.microsoft.com/office/drawing/2014/main" xmlns="" id="{F518FB6D-21E6-4989-9DE9-DEBB9D9A8B4F}"/>
                </a:ext>
              </a:extLst>
            </p:cNvPr>
            <p:cNvSpPr/>
            <p:nvPr/>
          </p:nvSpPr>
          <p:spPr>
            <a:xfrm>
              <a:off x="5543863" y="3045168"/>
              <a:ext cx="227019" cy="251187"/>
            </a:xfrm>
            <a:custGeom>
              <a:avLst/>
              <a:gdLst/>
              <a:ahLst/>
              <a:cxnLst/>
              <a:rect l="l" t="t" r="r" b="b"/>
              <a:pathLst>
                <a:path w="8501" h="9406" extrusionOk="0">
                  <a:moveTo>
                    <a:pt x="4361" y="1"/>
                  </a:moveTo>
                  <a:lnTo>
                    <a:pt x="0" y="4120"/>
                  </a:lnTo>
                  <a:lnTo>
                    <a:pt x="8501" y="9405"/>
                  </a:lnTo>
                  <a:cubicBezTo>
                    <a:pt x="8159" y="6190"/>
                    <a:pt x="6772" y="2975"/>
                    <a:pt x="4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53;p27">
              <a:extLst>
                <a:ext uri="{FF2B5EF4-FFF2-40B4-BE49-F238E27FC236}">
                  <a16:creationId xmlns:a16="http://schemas.microsoft.com/office/drawing/2014/main" xmlns="" id="{8CD3AA43-B5F1-4288-AA97-105148F52606}"/>
                </a:ext>
              </a:extLst>
            </p:cNvPr>
            <p:cNvSpPr/>
            <p:nvPr/>
          </p:nvSpPr>
          <p:spPr>
            <a:xfrm>
              <a:off x="3395179" y="2812274"/>
              <a:ext cx="910160" cy="490517"/>
            </a:xfrm>
            <a:custGeom>
              <a:avLst/>
              <a:gdLst/>
              <a:ahLst/>
              <a:cxnLst/>
              <a:rect l="l" t="t" r="r" b="b"/>
              <a:pathLst>
                <a:path w="34082" h="18368" extrusionOk="0">
                  <a:moveTo>
                    <a:pt x="15092" y="0"/>
                  </a:moveTo>
                  <a:lnTo>
                    <a:pt x="7596" y="4301"/>
                  </a:lnTo>
                  <a:cubicBezTo>
                    <a:pt x="3818" y="7315"/>
                    <a:pt x="1286" y="10671"/>
                    <a:pt x="0" y="14167"/>
                  </a:cubicBezTo>
                  <a:lnTo>
                    <a:pt x="1427" y="15232"/>
                  </a:lnTo>
                  <a:lnTo>
                    <a:pt x="17624" y="17704"/>
                  </a:lnTo>
                  <a:lnTo>
                    <a:pt x="17342" y="18367"/>
                  </a:lnTo>
                  <a:lnTo>
                    <a:pt x="17342" y="18367"/>
                  </a:lnTo>
                  <a:lnTo>
                    <a:pt x="34081" y="7576"/>
                  </a:lnTo>
                  <a:lnTo>
                    <a:pt x="15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54;p27">
              <a:extLst>
                <a:ext uri="{FF2B5EF4-FFF2-40B4-BE49-F238E27FC236}">
                  <a16:creationId xmlns:a16="http://schemas.microsoft.com/office/drawing/2014/main" xmlns="" id="{69B14CF0-C903-4BAE-BB03-584EF1C62D99}"/>
                </a:ext>
              </a:extLst>
            </p:cNvPr>
            <p:cNvSpPr/>
            <p:nvPr/>
          </p:nvSpPr>
          <p:spPr>
            <a:xfrm>
              <a:off x="4767896" y="3022095"/>
              <a:ext cx="541471" cy="283901"/>
            </a:xfrm>
            <a:custGeom>
              <a:avLst/>
              <a:gdLst/>
              <a:ahLst/>
              <a:cxnLst/>
              <a:rect l="l" t="t" r="r" b="b"/>
              <a:pathLst>
                <a:path w="20276" h="10631" extrusionOk="0">
                  <a:moveTo>
                    <a:pt x="14408" y="1"/>
                  </a:moveTo>
                  <a:lnTo>
                    <a:pt x="0" y="8360"/>
                  </a:lnTo>
                  <a:lnTo>
                    <a:pt x="3919" y="10631"/>
                  </a:lnTo>
                  <a:lnTo>
                    <a:pt x="20276" y="3919"/>
                  </a:lnTo>
                  <a:lnTo>
                    <a:pt x="144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55;p27">
              <a:extLst>
                <a:ext uri="{FF2B5EF4-FFF2-40B4-BE49-F238E27FC236}">
                  <a16:creationId xmlns:a16="http://schemas.microsoft.com/office/drawing/2014/main" xmlns="" id="{2AD58718-813C-4140-BD64-7F60AFFF9BB9}"/>
                </a:ext>
              </a:extLst>
            </p:cNvPr>
            <p:cNvSpPr/>
            <p:nvPr/>
          </p:nvSpPr>
          <p:spPr>
            <a:xfrm>
              <a:off x="3852395" y="3302765"/>
              <a:ext cx="5929" cy="4300"/>
            </a:xfrm>
            <a:custGeom>
              <a:avLst/>
              <a:gdLst/>
              <a:ahLst/>
              <a:cxnLst/>
              <a:rect l="l" t="t" r="r" b="b"/>
              <a:pathLst>
                <a:path w="222" h="161" extrusionOk="0">
                  <a:moveTo>
                    <a:pt x="221" y="0"/>
                  </a:moveTo>
                  <a:lnTo>
                    <a:pt x="0" y="141"/>
                  </a:lnTo>
                  <a:lnTo>
                    <a:pt x="141" y="161"/>
                  </a:lnTo>
                  <a:lnTo>
                    <a:pt x="221" y="0"/>
                  </a:ln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56;p27">
              <a:extLst>
                <a:ext uri="{FF2B5EF4-FFF2-40B4-BE49-F238E27FC236}">
                  <a16:creationId xmlns:a16="http://schemas.microsoft.com/office/drawing/2014/main" xmlns="" id="{F6BA793A-61E5-4673-AFE7-119A7A365920}"/>
                </a:ext>
              </a:extLst>
            </p:cNvPr>
            <p:cNvSpPr/>
            <p:nvPr/>
          </p:nvSpPr>
          <p:spPr>
            <a:xfrm>
              <a:off x="5468208" y="3011894"/>
              <a:ext cx="305372" cy="330074"/>
            </a:xfrm>
            <a:custGeom>
              <a:avLst/>
              <a:gdLst/>
              <a:ahLst/>
              <a:cxnLst/>
              <a:rect l="l" t="t" r="r" b="b"/>
              <a:pathLst>
                <a:path w="11435" h="12360" extrusionOk="0">
                  <a:moveTo>
                    <a:pt x="6129" y="1"/>
                  </a:moveTo>
                  <a:lnTo>
                    <a:pt x="0" y="5868"/>
                  </a:lnTo>
                  <a:lnTo>
                    <a:pt x="11213" y="12359"/>
                  </a:lnTo>
                  <a:lnTo>
                    <a:pt x="11434" y="12239"/>
                  </a:lnTo>
                  <a:cubicBezTo>
                    <a:pt x="11434" y="11716"/>
                    <a:pt x="11394" y="11173"/>
                    <a:pt x="11334" y="10651"/>
                  </a:cubicBezTo>
                  <a:lnTo>
                    <a:pt x="2833" y="5366"/>
                  </a:lnTo>
                  <a:lnTo>
                    <a:pt x="7194" y="1227"/>
                  </a:lnTo>
                  <a:cubicBezTo>
                    <a:pt x="6852" y="825"/>
                    <a:pt x="6511" y="403"/>
                    <a:pt x="61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57;p27">
              <a:extLst>
                <a:ext uri="{FF2B5EF4-FFF2-40B4-BE49-F238E27FC236}">
                  <a16:creationId xmlns:a16="http://schemas.microsoft.com/office/drawing/2014/main" xmlns="" id="{097D612B-F3E9-4472-8C16-6100C8A0B7FA}"/>
                </a:ext>
              </a:extLst>
            </p:cNvPr>
            <p:cNvSpPr/>
            <p:nvPr/>
          </p:nvSpPr>
          <p:spPr>
            <a:xfrm>
              <a:off x="4078854" y="3028531"/>
              <a:ext cx="764724" cy="433102"/>
            </a:xfrm>
            <a:custGeom>
              <a:avLst/>
              <a:gdLst/>
              <a:ahLst/>
              <a:cxnLst/>
              <a:rect l="l" t="t" r="r" b="b"/>
              <a:pathLst>
                <a:path w="28636" h="16218" extrusionOk="0">
                  <a:moveTo>
                    <a:pt x="9646" y="1"/>
                  </a:moveTo>
                  <a:lnTo>
                    <a:pt x="0" y="6230"/>
                  </a:lnTo>
                  <a:lnTo>
                    <a:pt x="20979" y="16217"/>
                  </a:lnTo>
                  <a:lnTo>
                    <a:pt x="28636" y="10952"/>
                  </a:lnTo>
                  <a:lnTo>
                    <a:pt x="96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58;p27">
              <a:extLst>
                <a:ext uri="{FF2B5EF4-FFF2-40B4-BE49-F238E27FC236}">
                  <a16:creationId xmlns:a16="http://schemas.microsoft.com/office/drawing/2014/main" xmlns="" id="{40F3EDCB-8B4A-4CCA-A219-7816E0FD5C7B}"/>
                </a:ext>
              </a:extLst>
            </p:cNvPr>
            <p:cNvSpPr/>
            <p:nvPr/>
          </p:nvSpPr>
          <p:spPr>
            <a:xfrm>
              <a:off x="5024932" y="3132654"/>
              <a:ext cx="727177" cy="400869"/>
            </a:xfrm>
            <a:custGeom>
              <a:avLst/>
              <a:gdLst/>
              <a:ahLst/>
              <a:cxnLst/>
              <a:rect l="l" t="t" r="r" b="b"/>
              <a:pathLst>
                <a:path w="27230" h="15011" extrusionOk="0">
                  <a:moveTo>
                    <a:pt x="10972" y="0"/>
                  </a:moveTo>
                  <a:lnTo>
                    <a:pt x="1" y="4501"/>
                  </a:lnTo>
                  <a:lnTo>
                    <a:pt x="15876" y="15011"/>
                  </a:lnTo>
                  <a:lnTo>
                    <a:pt x="19553" y="12439"/>
                  </a:lnTo>
                  <a:lnTo>
                    <a:pt x="27229" y="9907"/>
                  </a:lnTo>
                  <a:lnTo>
                    <a:pt x="26446" y="9043"/>
                  </a:lnTo>
                  <a:lnTo>
                    <a:pt x="12078" y="744"/>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59;p27">
              <a:extLst>
                <a:ext uri="{FF2B5EF4-FFF2-40B4-BE49-F238E27FC236}">
                  <a16:creationId xmlns:a16="http://schemas.microsoft.com/office/drawing/2014/main" xmlns="" id="{6AE2BC5A-1099-4202-909A-B4C2E0A05CFD}"/>
                </a:ext>
              </a:extLst>
            </p:cNvPr>
            <p:cNvSpPr/>
            <p:nvPr/>
          </p:nvSpPr>
          <p:spPr>
            <a:xfrm>
              <a:off x="3362973" y="3267327"/>
              <a:ext cx="410029" cy="289829"/>
            </a:xfrm>
            <a:custGeom>
              <a:avLst/>
              <a:gdLst/>
              <a:ahLst/>
              <a:cxnLst/>
              <a:rect l="l" t="t" r="r" b="b"/>
              <a:pathLst>
                <a:path w="15354" h="10853" extrusionOk="0">
                  <a:moveTo>
                    <a:pt x="2251" y="1"/>
                  </a:moveTo>
                  <a:cubicBezTo>
                    <a:pt x="2151" y="81"/>
                    <a:pt x="1387" y="523"/>
                    <a:pt x="302" y="1166"/>
                  </a:cubicBezTo>
                  <a:cubicBezTo>
                    <a:pt x="1" y="4442"/>
                    <a:pt x="744" y="7717"/>
                    <a:pt x="2533" y="10852"/>
                  </a:cubicBezTo>
                  <a:lnTo>
                    <a:pt x="15353" y="2312"/>
                  </a:lnTo>
                  <a:lnTo>
                    <a:pt x="22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60;p27">
              <a:extLst>
                <a:ext uri="{FF2B5EF4-FFF2-40B4-BE49-F238E27FC236}">
                  <a16:creationId xmlns:a16="http://schemas.microsoft.com/office/drawing/2014/main" xmlns="" id="{99D4810C-6FA8-4CEA-B282-31EA8F02672E}"/>
                </a:ext>
              </a:extLst>
            </p:cNvPr>
            <p:cNvSpPr/>
            <p:nvPr/>
          </p:nvSpPr>
          <p:spPr>
            <a:xfrm>
              <a:off x="3371038" y="3239420"/>
              <a:ext cx="481384" cy="332744"/>
            </a:xfrm>
            <a:custGeom>
              <a:avLst/>
              <a:gdLst/>
              <a:ahLst/>
              <a:cxnLst/>
              <a:rect l="l" t="t" r="r" b="b"/>
              <a:pathLst>
                <a:path w="18026" h="12460" extrusionOk="0">
                  <a:moveTo>
                    <a:pt x="1588" y="1"/>
                  </a:moveTo>
                  <a:lnTo>
                    <a:pt x="201" y="805"/>
                  </a:lnTo>
                  <a:cubicBezTo>
                    <a:pt x="121" y="1267"/>
                    <a:pt x="40" y="1729"/>
                    <a:pt x="0" y="2211"/>
                  </a:cubicBezTo>
                  <a:cubicBezTo>
                    <a:pt x="1105" y="1548"/>
                    <a:pt x="1869" y="1106"/>
                    <a:pt x="1969" y="1026"/>
                  </a:cubicBezTo>
                  <a:lnTo>
                    <a:pt x="15051" y="3337"/>
                  </a:lnTo>
                  <a:lnTo>
                    <a:pt x="2251" y="11877"/>
                  </a:lnTo>
                  <a:cubicBezTo>
                    <a:pt x="2351" y="12078"/>
                    <a:pt x="2472" y="12279"/>
                    <a:pt x="2592" y="12460"/>
                  </a:cubicBezTo>
                  <a:lnTo>
                    <a:pt x="18025" y="2513"/>
                  </a:lnTo>
                  <a:lnTo>
                    <a:pt x="15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61;p27">
              <a:extLst>
                <a:ext uri="{FF2B5EF4-FFF2-40B4-BE49-F238E27FC236}">
                  <a16:creationId xmlns:a16="http://schemas.microsoft.com/office/drawing/2014/main" xmlns="" id="{2665DA36-B1EB-4E99-AF9B-D38FB0D129AB}"/>
                </a:ext>
              </a:extLst>
            </p:cNvPr>
            <p:cNvSpPr/>
            <p:nvPr/>
          </p:nvSpPr>
          <p:spPr>
            <a:xfrm>
              <a:off x="5492349" y="3437438"/>
              <a:ext cx="269400" cy="222746"/>
            </a:xfrm>
            <a:custGeom>
              <a:avLst/>
              <a:gdLst/>
              <a:ahLst/>
              <a:cxnLst/>
              <a:rect l="l" t="t" r="r" b="b"/>
              <a:pathLst>
                <a:path w="10088" h="8341" extrusionOk="0">
                  <a:moveTo>
                    <a:pt x="10088" y="1"/>
                  </a:moveTo>
                  <a:lnTo>
                    <a:pt x="3638" y="2111"/>
                  </a:lnTo>
                  <a:lnTo>
                    <a:pt x="0" y="4683"/>
                  </a:lnTo>
                  <a:lnTo>
                    <a:pt x="5506" y="8340"/>
                  </a:lnTo>
                  <a:cubicBezTo>
                    <a:pt x="7878" y="5708"/>
                    <a:pt x="9405" y="2875"/>
                    <a:pt x="100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62;p27">
              <a:extLst>
                <a:ext uri="{FF2B5EF4-FFF2-40B4-BE49-F238E27FC236}">
                  <a16:creationId xmlns:a16="http://schemas.microsoft.com/office/drawing/2014/main" xmlns="" id="{F64C2497-1DA9-4C90-BAAD-CEEB875D3811}"/>
                </a:ext>
              </a:extLst>
            </p:cNvPr>
            <p:cNvSpPr/>
            <p:nvPr/>
          </p:nvSpPr>
          <p:spPr>
            <a:xfrm>
              <a:off x="4711014" y="3312939"/>
              <a:ext cx="660602" cy="374618"/>
            </a:xfrm>
            <a:custGeom>
              <a:avLst/>
              <a:gdLst/>
              <a:ahLst/>
              <a:cxnLst/>
              <a:rect l="l" t="t" r="r" b="b"/>
              <a:pathLst>
                <a:path w="24737" h="14028" extrusionOk="0">
                  <a:moveTo>
                    <a:pt x="10630" y="1"/>
                  </a:moveTo>
                  <a:lnTo>
                    <a:pt x="7134" y="966"/>
                  </a:lnTo>
                  <a:lnTo>
                    <a:pt x="0" y="5708"/>
                  </a:lnTo>
                  <a:lnTo>
                    <a:pt x="18266" y="14027"/>
                  </a:lnTo>
                  <a:lnTo>
                    <a:pt x="24737" y="9245"/>
                  </a:lnTo>
                  <a:lnTo>
                    <a:pt x="106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63;p27">
              <a:extLst>
                <a:ext uri="{FF2B5EF4-FFF2-40B4-BE49-F238E27FC236}">
                  <a16:creationId xmlns:a16="http://schemas.microsoft.com/office/drawing/2014/main" xmlns="" id="{DBDD4D0A-4591-48AE-895D-17631CBCCA7A}"/>
                </a:ext>
              </a:extLst>
            </p:cNvPr>
            <p:cNvSpPr/>
            <p:nvPr/>
          </p:nvSpPr>
          <p:spPr>
            <a:xfrm>
              <a:off x="4648765" y="3265725"/>
              <a:ext cx="775460" cy="455641"/>
            </a:xfrm>
            <a:custGeom>
              <a:avLst/>
              <a:gdLst/>
              <a:ahLst/>
              <a:cxnLst/>
              <a:rect l="l" t="t" r="r" b="b"/>
              <a:pathLst>
                <a:path w="29038" h="17062" extrusionOk="0">
                  <a:moveTo>
                    <a:pt x="12961" y="1769"/>
                  </a:moveTo>
                  <a:lnTo>
                    <a:pt x="27068" y="11013"/>
                  </a:lnTo>
                  <a:lnTo>
                    <a:pt x="20597" y="15795"/>
                  </a:lnTo>
                  <a:lnTo>
                    <a:pt x="2331" y="7476"/>
                  </a:lnTo>
                  <a:lnTo>
                    <a:pt x="9465" y="2734"/>
                  </a:lnTo>
                  <a:lnTo>
                    <a:pt x="12961" y="1769"/>
                  </a:lnTo>
                  <a:close/>
                  <a:moveTo>
                    <a:pt x="12881" y="1"/>
                  </a:moveTo>
                  <a:lnTo>
                    <a:pt x="8098" y="1950"/>
                  </a:lnTo>
                  <a:lnTo>
                    <a:pt x="0" y="7516"/>
                  </a:lnTo>
                  <a:lnTo>
                    <a:pt x="20035" y="17061"/>
                  </a:lnTo>
                  <a:lnTo>
                    <a:pt x="29037" y="10711"/>
                  </a:lnTo>
                  <a:lnTo>
                    <a:pt x="128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64;p27">
              <a:extLst>
                <a:ext uri="{FF2B5EF4-FFF2-40B4-BE49-F238E27FC236}">
                  <a16:creationId xmlns:a16="http://schemas.microsoft.com/office/drawing/2014/main" xmlns="" id="{F72F929D-B76E-4C48-8922-3DB199DADE1B}"/>
                </a:ext>
              </a:extLst>
            </p:cNvPr>
            <p:cNvSpPr/>
            <p:nvPr/>
          </p:nvSpPr>
          <p:spPr>
            <a:xfrm>
              <a:off x="3767607" y="3206173"/>
              <a:ext cx="854346" cy="535569"/>
            </a:xfrm>
            <a:custGeom>
              <a:avLst/>
              <a:gdLst/>
              <a:ahLst/>
              <a:cxnLst/>
              <a:rect l="l" t="t" r="r" b="b"/>
              <a:pathLst>
                <a:path w="31992" h="20055" extrusionOk="0">
                  <a:moveTo>
                    <a:pt x="10992" y="0"/>
                  </a:moveTo>
                  <a:lnTo>
                    <a:pt x="0" y="7073"/>
                  </a:lnTo>
                  <a:lnTo>
                    <a:pt x="17302" y="20055"/>
                  </a:lnTo>
                  <a:lnTo>
                    <a:pt x="31991" y="9987"/>
                  </a:lnTo>
                  <a:lnTo>
                    <a:pt x="109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65;p27">
              <a:extLst>
                <a:ext uri="{FF2B5EF4-FFF2-40B4-BE49-F238E27FC236}">
                  <a16:creationId xmlns:a16="http://schemas.microsoft.com/office/drawing/2014/main" xmlns="" id="{4FDD710C-DA24-46C3-A4D4-B79574ED30B7}"/>
                </a:ext>
              </a:extLst>
            </p:cNvPr>
            <p:cNvSpPr/>
            <p:nvPr/>
          </p:nvSpPr>
          <p:spPr>
            <a:xfrm>
              <a:off x="5234219" y="3580203"/>
              <a:ext cx="385326" cy="247956"/>
            </a:xfrm>
            <a:custGeom>
              <a:avLst/>
              <a:gdLst/>
              <a:ahLst/>
              <a:cxnLst/>
              <a:rect l="l" t="t" r="r" b="b"/>
              <a:pathLst>
                <a:path w="14429" h="9285" extrusionOk="0">
                  <a:moveTo>
                    <a:pt x="8742" y="0"/>
                  </a:moveTo>
                  <a:lnTo>
                    <a:pt x="1" y="6169"/>
                  </a:lnTo>
                  <a:lnTo>
                    <a:pt x="6532" y="9284"/>
                  </a:lnTo>
                  <a:lnTo>
                    <a:pt x="11415" y="6451"/>
                  </a:lnTo>
                  <a:cubicBezTo>
                    <a:pt x="12480" y="5627"/>
                    <a:pt x="13484" y="4743"/>
                    <a:pt x="14429" y="3778"/>
                  </a:cubicBezTo>
                  <a:lnTo>
                    <a:pt x="874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66;p27">
              <a:extLst>
                <a:ext uri="{FF2B5EF4-FFF2-40B4-BE49-F238E27FC236}">
                  <a16:creationId xmlns:a16="http://schemas.microsoft.com/office/drawing/2014/main" xmlns="" id="{AE957308-DB98-400F-88F1-FD9FF0618070}"/>
                </a:ext>
              </a:extLst>
            </p:cNvPr>
            <p:cNvSpPr/>
            <p:nvPr/>
          </p:nvSpPr>
          <p:spPr>
            <a:xfrm>
              <a:off x="4238763" y="3634922"/>
              <a:ext cx="366553" cy="218981"/>
            </a:xfrm>
            <a:custGeom>
              <a:avLst/>
              <a:gdLst/>
              <a:ahLst/>
              <a:cxnLst/>
              <a:rect l="l" t="t" r="r" b="b"/>
              <a:pathLst>
                <a:path w="13726" h="8200" extrusionOk="0">
                  <a:moveTo>
                    <a:pt x="6170" y="1"/>
                  </a:moveTo>
                  <a:lnTo>
                    <a:pt x="1" y="4221"/>
                  </a:lnTo>
                  <a:lnTo>
                    <a:pt x="8481" y="8200"/>
                  </a:lnTo>
                  <a:lnTo>
                    <a:pt x="13725" y="3397"/>
                  </a:lnTo>
                  <a:lnTo>
                    <a:pt x="61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67;p27">
              <a:extLst>
                <a:ext uri="{FF2B5EF4-FFF2-40B4-BE49-F238E27FC236}">
                  <a16:creationId xmlns:a16="http://schemas.microsoft.com/office/drawing/2014/main" xmlns="" id="{4F338745-DFC3-4CC0-A033-D7B6FBF318CF}"/>
                </a:ext>
              </a:extLst>
            </p:cNvPr>
            <p:cNvSpPr/>
            <p:nvPr/>
          </p:nvSpPr>
          <p:spPr>
            <a:xfrm>
              <a:off x="4428743" y="3477709"/>
              <a:ext cx="738420" cy="387997"/>
            </a:xfrm>
            <a:custGeom>
              <a:avLst/>
              <a:gdLst/>
              <a:ahLst/>
              <a:cxnLst/>
              <a:rect l="l" t="t" r="r" b="b"/>
              <a:pathLst>
                <a:path w="27651" h="14529" extrusionOk="0">
                  <a:moveTo>
                    <a:pt x="7616" y="0"/>
                  </a:moveTo>
                  <a:lnTo>
                    <a:pt x="0" y="5225"/>
                  </a:lnTo>
                  <a:lnTo>
                    <a:pt x="20618" y="14529"/>
                  </a:lnTo>
                  <a:lnTo>
                    <a:pt x="27651" y="9545"/>
                  </a:lnTo>
                  <a:lnTo>
                    <a:pt x="761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68;p27">
              <a:extLst>
                <a:ext uri="{FF2B5EF4-FFF2-40B4-BE49-F238E27FC236}">
                  <a16:creationId xmlns:a16="http://schemas.microsoft.com/office/drawing/2014/main" xmlns="" id="{DCE2023F-D478-4F24-922D-1237AA823428}"/>
                </a:ext>
              </a:extLst>
            </p:cNvPr>
            <p:cNvSpPr/>
            <p:nvPr/>
          </p:nvSpPr>
          <p:spPr>
            <a:xfrm>
              <a:off x="3455826" y="3412229"/>
              <a:ext cx="748087" cy="506060"/>
            </a:xfrm>
            <a:custGeom>
              <a:avLst/>
              <a:gdLst/>
              <a:ahLst/>
              <a:cxnLst/>
              <a:rect l="l" t="t" r="r" b="b"/>
              <a:pathLst>
                <a:path w="28013" h="18950" extrusionOk="0">
                  <a:moveTo>
                    <a:pt x="10691" y="1"/>
                  </a:moveTo>
                  <a:lnTo>
                    <a:pt x="0" y="6893"/>
                  </a:lnTo>
                  <a:cubicBezTo>
                    <a:pt x="1407" y="8882"/>
                    <a:pt x="3075" y="10651"/>
                    <a:pt x="4963" y="12178"/>
                  </a:cubicBezTo>
                  <a:lnTo>
                    <a:pt x="19331" y="18950"/>
                  </a:lnTo>
                  <a:lnTo>
                    <a:pt x="28012" y="13002"/>
                  </a:lnTo>
                  <a:lnTo>
                    <a:pt x="1069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69;p27">
              <a:extLst>
                <a:ext uri="{FF2B5EF4-FFF2-40B4-BE49-F238E27FC236}">
                  <a16:creationId xmlns:a16="http://schemas.microsoft.com/office/drawing/2014/main" xmlns="" id="{59383924-0957-44DB-8FFC-528C3B88F3F4}"/>
                </a:ext>
              </a:extLst>
            </p:cNvPr>
            <p:cNvSpPr/>
            <p:nvPr/>
          </p:nvSpPr>
          <p:spPr>
            <a:xfrm>
              <a:off x="4475423" y="3730445"/>
              <a:ext cx="478714" cy="272631"/>
            </a:xfrm>
            <a:custGeom>
              <a:avLst/>
              <a:gdLst/>
              <a:ahLst/>
              <a:cxnLst/>
              <a:rect l="l" t="t" r="r" b="b"/>
              <a:pathLst>
                <a:path w="17926" h="10209" extrusionOk="0">
                  <a:moveTo>
                    <a:pt x="5245" y="1"/>
                  </a:moveTo>
                  <a:lnTo>
                    <a:pt x="0" y="4803"/>
                  </a:lnTo>
                  <a:lnTo>
                    <a:pt x="11555" y="10209"/>
                  </a:lnTo>
                  <a:lnTo>
                    <a:pt x="17925" y="5728"/>
                  </a:lnTo>
                  <a:lnTo>
                    <a:pt x="524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70;p27">
              <a:extLst>
                <a:ext uri="{FF2B5EF4-FFF2-40B4-BE49-F238E27FC236}">
                  <a16:creationId xmlns:a16="http://schemas.microsoft.com/office/drawing/2014/main" xmlns="" id="{1C4FF73B-217E-4867-A463-E7368DF0894C}"/>
                </a:ext>
              </a:extLst>
            </p:cNvPr>
            <p:cNvSpPr/>
            <p:nvPr/>
          </p:nvSpPr>
          <p:spPr>
            <a:xfrm>
              <a:off x="3982262" y="3764788"/>
              <a:ext cx="777062" cy="266756"/>
            </a:xfrm>
            <a:custGeom>
              <a:avLst/>
              <a:gdLst/>
              <a:ahLst/>
              <a:cxnLst/>
              <a:rect l="l" t="t" r="r" b="b"/>
              <a:pathLst>
                <a:path w="29098" h="9989" extrusionOk="0">
                  <a:moveTo>
                    <a:pt x="8661" y="1"/>
                  </a:moveTo>
                  <a:lnTo>
                    <a:pt x="0" y="5929"/>
                  </a:lnTo>
                  <a:lnTo>
                    <a:pt x="4300" y="7958"/>
                  </a:lnTo>
                  <a:cubicBezTo>
                    <a:pt x="5727" y="8300"/>
                    <a:pt x="7174" y="8622"/>
                    <a:pt x="8641" y="8883"/>
                  </a:cubicBezTo>
                  <a:lnTo>
                    <a:pt x="1688" y="5627"/>
                  </a:lnTo>
                  <a:lnTo>
                    <a:pt x="8541" y="1046"/>
                  </a:lnTo>
                  <a:lnTo>
                    <a:pt x="27269" y="9385"/>
                  </a:lnTo>
                  <a:lnTo>
                    <a:pt x="26224" y="9988"/>
                  </a:lnTo>
                  <a:cubicBezTo>
                    <a:pt x="27068" y="9948"/>
                    <a:pt x="27912" y="9888"/>
                    <a:pt x="28776" y="9827"/>
                  </a:cubicBezTo>
                  <a:lnTo>
                    <a:pt x="29098" y="9586"/>
                  </a:lnTo>
                  <a:lnTo>
                    <a:pt x="86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71;p27">
              <a:extLst>
                <a:ext uri="{FF2B5EF4-FFF2-40B4-BE49-F238E27FC236}">
                  <a16:creationId xmlns:a16="http://schemas.microsoft.com/office/drawing/2014/main" xmlns="" id="{C6343999-8B27-47D9-9A7E-29A324F6DB96}"/>
                </a:ext>
              </a:extLst>
            </p:cNvPr>
            <p:cNvSpPr/>
            <p:nvPr/>
          </p:nvSpPr>
          <p:spPr>
            <a:xfrm>
              <a:off x="5046403" y="2768798"/>
              <a:ext cx="377288" cy="220049"/>
            </a:xfrm>
            <a:custGeom>
              <a:avLst/>
              <a:gdLst/>
              <a:ahLst/>
              <a:cxnLst/>
              <a:rect l="l" t="t" r="r" b="b"/>
              <a:pathLst>
                <a:path w="14128" h="8240" extrusionOk="0">
                  <a:moveTo>
                    <a:pt x="8018" y="1"/>
                  </a:moveTo>
                  <a:lnTo>
                    <a:pt x="0" y="4663"/>
                  </a:lnTo>
                  <a:lnTo>
                    <a:pt x="5366" y="8240"/>
                  </a:lnTo>
                  <a:lnTo>
                    <a:pt x="14127" y="2995"/>
                  </a:lnTo>
                  <a:lnTo>
                    <a:pt x="13946" y="2894"/>
                  </a:lnTo>
                  <a:cubicBezTo>
                    <a:pt x="12037" y="1789"/>
                    <a:pt x="10048" y="825"/>
                    <a:pt x="80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774;p27">
            <a:extLst>
              <a:ext uri="{FF2B5EF4-FFF2-40B4-BE49-F238E27FC236}">
                <a16:creationId xmlns:a16="http://schemas.microsoft.com/office/drawing/2014/main" xmlns="" id="{F5500EF4-F432-4A7F-9D94-7C01D293E18D}"/>
              </a:ext>
            </a:extLst>
          </p:cNvPr>
          <p:cNvGrpSpPr/>
          <p:nvPr/>
        </p:nvGrpSpPr>
        <p:grpSpPr>
          <a:xfrm>
            <a:off x="2856317" y="1729160"/>
            <a:ext cx="873326" cy="1229096"/>
            <a:chOff x="5172475" y="2169200"/>
            <a:chExt cx="675225" cy="965575"/>
          </a:xfrm>
        </p:grpSpPr>
        <p:sp>
          <p:nvSpPr>
            <p:cNvPr id="96" name="Google Shape;775;p27">
              <a:extLst>
                <a:ext uri="{FF2B5EF4-FFF2-40B4-BE49-F238E27FC236}">
                  <a16:creationId xmlns:a16="http://schemas.microsoft.com/office/drawing/2014/main" xmlns="" id="{304F520C-CCF9-4756-B066-983CF1090508}"/>
                </a:ext>
              </a:extLst>
            </p:cNvPr>
            <p:cNvSpPr/>
            <p:nvPr/>
          </p:nvSpPr>
          <p:spPr>
            <a:xfrm>
              <a:off x="5198100" y="2193300"/>
              <a:ext cx="629000" cy="629000"/>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776;p27">
              <a:extLst>
                <a:ext uri="{FF2B5EF4-FFF2-40B4-BE49-F238E27FC236}">
                  <a16:creationId xmlns:a16="http://schemas.microsoft.com/office/drawing/2014/main" xmlns="" id="{89178C0E-0CB4-4431-BBA9-F9AAEBDAF952}"/>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786;p27">
            <a:extLst>
              <a:ext uri="{FF2B5EF4-FFF2-40B4-BE49-F238E27FC236}">
                <a16:creationId xmlns:a16="http://schemas.microsoft.com/office/drawing/2014/main" xmlns="" id="{06F94EF9-E024-4D62-B066-276265026CF7}"/>
              </a:ext>
            </a:extLst>
          </p:cNvPr>
          <p:cNvSpPr/>
          <p:nvPr/>
        </p:nvSpPr>
        <p:spPr>
          <a:xfrm>
            <a:off x="1871867" y="1039880"/>
            <a:ext cx="1193990" cy="1591025"/>
          </a:xfrm>
          <a:custGeom>
            <a:avLst/>
            <a:gdLst/>
            <a:ahLst/>
            <a:cxnLst/>
            <a:rect l="l" t="t" r="r" b="b"/>
            <a:pathLst>
              <a:path w="46179" h="66033" extrusionOk="0">
                <a:moveTo>
                  <a:pt x="23103" y="10458"/>
                </a:moveTo>
                <a:cubicBezTo>
                  <a:pt x="24724" y="10458"/>
                  <a:pt x="26358" y="10770"/>
                  <a:pt x="27912" y="11415"/>
                </a:cubicBezTo>
                <a:cubicBezTo>
                  <a:pt x="32635" y="13384"/>
                  <a:pt x="35709" y="17986"/>
                  <a:pt x="35689" y="23090"/>
                </a:cubicBezTo>
                <a:cubicBezTo>
                  <a:pt x="35689" y="30043"/>
                  <a:pt x="30042" y="35689"/>
                  <a:pt x="23089" y="35689"/>
                </a:cubicBezTo>
                <a:cubicBezTo>
                  <a:pt x="17985" y="35689"/>
                  <a:pt x="13384" y="32615"/>
                  <a:pt x="11434" y="27892"/>
                </a:cubicBezTo>
                <a:cubicBezTo>
                  <a:pt x="9485" y="23190"/>
                  <a:pt x="10550" y="17765"/>
                  <a:pt x="14167" y="14148"/>
                </a:cubicBezTo>
                <a:cubicBezTo>
                  <a:pt x="16589" y="11740"/>
                  <a:pt x="19820" y="10458"/>
                  <a:pt x="23103" y="10458"/>
                </a:cubicBezTo>
                <a:close/>
                <a:moveTo>
                  <a:pt x="23052" y="1"/>
                </a:moveTo>
                <a:cubicBezTo>
                  <a:pt x="10309" y="1"/>
                  <a:pt x="0" y="10342"/>
                  <a:pt x="0" y="23090"/>
                </a:cubicBezTo>
                <a:cubicBezTo>
                  <a:pt x="0" y="35830"/>
                  <a:pt x="23089" y="66033"/>
                  <a:pt x="23089" y="66033"/>
                </a:cubicBezTo>
                <a:cubicBezTo>
                  <a:pt x="23089" y="66033"/>
                  <a:pt x="46158" y="35830"/>
                  <a:pt x="46158" y="23090"/>
                </a:cubicBezTo>
                <a:cubicBezTo>
                  <a:pt x="46178" y="10342"/>
                  <a:pt x="35850" y="1"/>
                  <a:pt x="23126" y="1"/>
                </a:cubicBezTo>
                <a:cubicBezTo>
                  <a:pt x="23114" y="1"/>
                  <a:pt x="23102" y="1"/>
                  <a:pt x="23089" y="1"/>
                </a:cubicBezTo>
                <a:cubicBezTo>
                  <a:pt x="23077" y="1"/>
                  <a:pt x="23065" y="1"/>
                  <a:pt x="23052" y="1"/>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 name="Google Shape;792;p27">
            <a:extLst>
              <a:ext uri="{FF2B5EF4-FFF2-40B4-BE49-F238E27FC236}">
                <a16:creationId xmlns:a16="http://schemas.microsoft.com/office/drawing/2014/main" xmlns="" id="{F420FFB2-EEDA-4F5C-BF79-4B710A915BD4}"/>
              </a:ext>
            </a:extLst>
          </p:cNvPr>
          <p:cNvGrpSpPr/>
          <p:nvPr/>
        </p:nvGrpSpPr>
        <p:grpSpPr>
          <a:xfrm>
            <a:off x="487991" y="756300"/>
            <a:ext cx="1525286" cy="2124998"/>
            <a:chOff x="3285700" y="1883288"/>
            <a:chExt cx="675225" cy="965575"/>
          </a:xfrm>
        </p:grpSpPr>
        <p:sp>
          <p:nvSpPr>
            <p:cNvPr id="100" name="Google Shape;793;p27">
              <a:extLst>
                <a:ext uri="{FF2B5EF4-FFF2-40B4-BE49-F238E27FC236}">
                  <a16:creationId xmlns:a16="http://schemas.microsoft.com/office/drawing/2014/main" xmlns="" id="{CDD28DAC-EF70-452F-A26F-E3A34B1981F1}"/>
                </a:ext>
              </a:extLst>
            </p:cNvPr>
            <p:cNvSpPr/>
            <p:nvPr/>
          </p:nvSpPr>
          <p:spPr>
            <a:xfrm>
              <a:off x="3310825" y="1907388"/>
              <a:ext cx="629000" cy="629000"/>
            </a:xfrm>
            <a:custGeom>
              <a:avLst/>
              <a:gdLst/>
              <a:ahLst/>
              <a:cxnLst/>
              <a:rect l="l" t="t" r="r" b="b"/>
              <a:pathLst>
                <a:path w="25160" h="25160" extrusionOk="0">
                  <a:moveTo>
                    <a:pt x="12580" y="1"/>
                  </a:moveTo>
                  <a:cubicBezTo>
                    <a:pt x="5647" y="1"/>
                    <a:pt x="1" y="5628"/>
                    <a:pt x="1" y="12580"/>
                  </a:cubicBezTo>
                  <a:cubicBezTo>
                    <a:pt x="1" y="19533"/>
                    <a:pt x="564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accent5"/>
                  </a:solidFill>
                </a:rPr>
                <a:t>Restaurant Side </a:t>
              </a:r>
            </a:p>
          </p:txBody>
        </p:sp>
        <p:sp>
          <p:nvSpPr>
            <p:cNvPr id="101" name="Google Shape;794;p27">
              <a:extLst>
                <a:ext uri="{FF2B5EF4-FFF2-40B4-BE49-F238E27FC236}">
                  <a16:creationId xmlns:a16="http://schemas.microsoft.com/office/drawing/2014/main" xmlns="" id="{132D8998-FA66-47DD-A25D-7D3A42FCF92D}"/>
                </a:ext>
              </a:extLst>
            </p:cNvPr>
            <p:cNvSpPr/>
            <p:nvPr/>
          </p:nvSpPr>
          <p:spPr>
            <a:xfrm>
              <a:off x="3285700" y="1883288"/>
              <a:ext cx="675225" cy="965575"/>
            </a:xfrm>
            <a:custGeom>
              <a:avLst/>
              <a:gdLst/>
              <a:ahLst/>
              <a:cxnLst/>
              <a:rect l="l" t="t" r="r" b="b"/>
              <a:pathLst>
                <a:path w="27009" h="38623" extrusionOk="0">
                  <a:moveTo>
                    <a:pt x="13507" y="1592"/>
                  </a:moveTo>
                  <a:cubicBezTo>
                    <a:pt x="15042" y="1592"/>
                    <a:pt x="16590" y="1887"/>
                    <a:pt x="18066" y="2492"/>
                  </a:cubicBezTo>
                  <a:cubicBezTo>
                    <a:pt x="22507" y="4341"/>
                    <a:pt x="25421" y="8702"/>
                    <a:pt x="25421" y="13504"/>
                  </a:cubicBezTo>
                  <a:cubicBezTo>
                    <a:pt x="25421" y="20095"/>
                    <a:pt x="20076" y="25420"/>
                    <a:pt x="13505" y="25420"/>
                  </a:cubicBezTo>
                  <a:cubicBezTo>
                    <a:pt x="8682" y="25420"/>
                    <a:pt x="4321" y="22527"/>
                    <a:pt x="2493" y="18066"/>
                  </a:cubicBezTo>
                  <a:cubicBezTo>
                    <a:pt x="644" y="13625"/>
                    <a:pt x="1669" y="8480"/>
                    <a:pt x="5065" y="5084"/>
                  </a:cubicBezTo>
                  <a:cubicBezTo>
                    <a:pt x="7351" y="2799"/>
                    <a:pt x="10401" y="1592"/>
                    <a:pt x="13507" y="1592"/>
                  </a:cubicBezTo>
                  <a:close/>
                  <a:moveTo>
                    <a:pt x="13505" y="0"/>
                  </a:moveTo>
                  <a:cubicBezTo>
                    <a:pt x="602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2" name="Google Shape;812;p27">
            <a:extLst>
              <a:ext uri="{FF2B5EF4-FFF2-40B4-BE49-F238E27FC236}">
                <a16:creationId xmlns:a16="http://schemas.microsoft.com/office/drawing/2014/main" xmlns="" id="{52F97C34-D5E8-46C4-B9E3-65CAD4A8F63A}"/>
              </a:ext>
            </a:extLst>
          </p:cNvPr>
          <p:cNvGrpSpPr/>
          <p:nvPr/>
        </p:nvGrpSpPr>
        <p:grpSpPr>
          <a:xfrm>
            <a:off x="1704453" y="2122393"/>
            <a:ext cx="873973" cy="1229128"/>
            <a:chOff x="3905188" y="2427626"/>
            <a:chExt cx="675725" cy="965600"/>
          </a:xfrm>
        </p:grpSpPr>
        <p:sp>
          <p:nvSpPr>
            <p:cNvPr id="103" name="Google Shape;813;p27">
              <a:extLst>
                <a:ext uri="{FF2B5EF4-FFF2-40B4-BE49-F238E27FC236}">
                  <a16:creationId xmlns:a16="http://schemas.microsoft.com/office/drawing/2014/main" xmlns="" id="{901E6BE8-B67F-4E71-9CB5-585C5C346309}"/>
                </a:ext>
              </a:extLst>
            </p:cNvPr>
            <p:cNvSpPr/>
            <p:nvPr/>
          </p:nvSpPr>
          <p:spPr>
            <a:xfrm>
              <a:off x="3923725" y="2451750"/>
              <a:ext cx="629000" cy="629000"/>
            </a:xfrm>
            <a:custGeom>
              <a:avLst/>
              <a:gdLst/>
              <a:ahLst/>
              <a:cxnLst/>
              <a:rect l="l" t="t" r="r" b="b"/>
              <a:pathLst>
                <a:path w="25160" h="25160" extrusionOk="0">
                  <a:moveTo>
                    <a:pt x="12580" y="0"/>
                  </a:moveTo>
                  <a:cubicBezTo>
                    <a:pt x="5647" y="0"/>
                    <a:pt x="1" y="5627"/>
                    <a:pt x="1" y="12580"/>
                  </a:cubicBezTo>
                  <a:cubicBezTo>
                    <a:pt x="1" y="19533"/>
                    <a:pt x="5647" y="25159"/>
                    <a:pt x="12580" y="25159"/>
                  </a:cubicBezTo>
                  <a:cubicBezTo>
                    <a:pt x="19533" y="25159"/>
                    <a:pt x="25160" y="19533"/>
                    <a:pt x="25160" y="12580"/>
                  </a:cubicBezTo>
                  <a:cubicBezTo>
                    <a:pt x="25160" y="5627"/>
                    <a:pt x="19533" y="0"/>
                    <a:pt x="125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814;p27">
              <a:extLst>
                <a:ext uri="{FF2B5EF4-FFF2-40B4-BE49-F238E27FC236}">
                  <a16:creationId xmlns:a16="http://schemas.microsoft.com/office/drawing/2014/main" xmlns="" id="{6DB95D30-4FE3-486C-B95E-221DCE00C4AD}"/>
                </a:ext>
              </a:extLst>
            </p:cNvPr>
            <p:cNvSpPr/>
            <p:nvPr/>
          </p:nvSpPr>
          <p:spPr>
            <a:xfrm>
              <a:off x="3905188" y="2427626"/>
              <a:ext cx="675725" cy="965600"/>
            </a:xfrm>
            <a:custGeom>
              <a:avLst/>
              <a:gdLst/>
              <a:ahLst/>
              <a:cxnLst/>
              <a:rect l="l" t="t" r="r" b="b"/>
              <a:pathLst>
                <a:path w="27029" h="38624" extrusionOk="0">
                  <a:moveTo>
                    <a:pt x="13521" y="1593"/>
                  </a:moveTo>
                  <a:cubicBezTo>
                    <a:pt x="15053" y="1593"/>
                    <a:pt x="16597" y="1888"/>
                    <a:pt x="18066" y="2493"/>
                  </a:cubicBezTo>
                  <a:cubicBezTo>
                    <a:pt x="22527" y="4341"/>
                    <a:pt x="25441" y="8682"/>
                    <a:pt x="25441" y="13505"/>
                  </a:cubicBezTo>
                  <a:cubicBezTo>
                    <a:pt x="25441" y="20096"/>
                    <a:pt x="20096" y="25421"/>
                    <a:pt x="13525" y="25421"/>
                  </a:cubicBezTo>
                  <a:cubicBezTo>
                    <a:pt x="8702" y="25421"/>
                    <a:pt x="4341" y="22527"/>
                    <a:pt x="2513" y="18066"/>
                  </a:cubicBezTo>
                  <a:cubicBezTo>
                    <a:pt x="664" y="13625"/>
                    <a:pt x="1689" y="8501"/>
                    <a:pt x="5085" y="5085"/>
                  </a:cubicBezTo>
                  <a:cubicBezTo>
                    <a:pt x="7371" y="2799"/>
                    <a:pt x="10421" y="1593"/>
                    <a:pt x="13521" y="1593"/>
                  </a:cubicBezTo>
                  <a:close/>
                  <a:moveTo>
                    <a:pt x="13525" y="1"/>
                  </a:moveTo>
                  <a:cubicBezTo>
                    <a:pt x="6049" y="1"/>
                    <a:pt x="1" y="6049"/>
                    <a:pt x="21" y="13505"/>
                  </a:cubicBezTo>
                  <a:cubicBezTo>
                    <a:pt x="21" y="20960"/>
                    <a:pt x="13525" y="38623"/>
                    <a:pt x="13525" y="38623"/>
                  </a:cubicBezTo>
                  <a:cubicBezTo>
                    <a:pt x="13525" y="38623"/>
                    <a:pt x="27028" y="20960"/>
                    <a:pt x="27028" y="13505"/>
                  </a:cubicBezTo>
                  <a:cubicBezTo>
                    <a:pt x="27028" y="6049"/>
                    <a:pt x="20980" y="1"/>
                    <a:pt x="135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2" name="Google Shape;774;p27">
            <a:extLst>
              <a:ext uri="{FF2B5EF4-FFF2-40B4-BE49-F238E27FC236}">
                <a16:creationId xmlns:a16="http://schemas.microsoft.com/office/drawing/2014/main" xmlns="" id="{6E0EFB26-6E5B-4C21-91E8-73D9BB59F9C1}"/>
              </a:ext>
            </a:extLst>
          </p:cNvPr>
          <p:cNvGrpSpPr/>
          <p:nvPr/>
        </p:nvGrpSpPr>
        <p:grpSpPr>
          <a:xfrm>
            <a:off x="8623004" y="4614530"/>
            <a:ext cx="405988" cy="457198"/>
            <a:chOff x="5092222" y="2169200"/>
            <a:chExt cx="835729" cy="965575"/>
          </a:xfrm>
        </p:grpSpPr>
        <p:sp>
          <p:nvSpPr>
            <p:cNvPr id="53" name="Google Shape;775;p27">
              <a:extLst>
                <a:ext uri="{FF2B5EF4-FFF2-40B4-BE49-F238E27FC236}">
                  <a16:creationId xmlns:a16="http://schemas.microsoft.com/office/drawing/2014/main" xmlns="" id="{1CFC8BE9-9629-4EC1-BECA-6E9F94BE844F}"/>
                </a:ext>
              </a:extLst>
            </p:cNvPr>
            <p:cNvSpPr/>
            <p:nvPr/>
          </p:nvSpPr>
          <p:spPr>
            <a:xfrm>
              <a:off x="5092222" y="2169200"/>
              <a:ext cx="835729" cy="717414"/>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11</a:t>
              </a:r>
              <a:endParaRPr dirty="0"/>
            </a:p>
          </p:txBody>
        </p:sp>
        <p:sp>
          <p:nvSpPr>
            <p:cNvPr id="54" name="Google Shape;776;p27">
              <a:extLst>
                <a:ext uri="{FF2B5EF4-FFF2-40B4-BE49-F238E27FC236}">
                  <a16:creationId xmlns:a16="http://schemas.microsoft.com/office/drawing/2014/main" xmlns="" id="{29BE8FE0-5777-4235-9E21-9048FABE0CB3}"/>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58754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anim calcmode="lin" valueType="num">
                                      <p:cBhvr>
                                        <p:cTn id="7" dur="1000" fill="hold"/>
                                        <p:tgtEl>
                                          <p:spTgt spid="99"/>
                                        </p:tgtEl>
                                        <p:attrNameLst>
                                          <p:attrName>ppt_w</p:attrName>
                                        </p:attrNameLst>
                                      </p:cBhvr>
                                      <p:tavLst>
                                        <p:tav tm="0">
                                          <p:val>
                                            <p:fltVal val="0"/>
                                          </p:val>
                                        </p:tav>
                                        <p:tav tm="100000">
                                          <p:val>
                                            <p:strVal val="#ppt_w"/>
                                          </p:val>
                                        </p:tav>
                                      </p:tavLst>
                                    </p:anim>
                                    <p:anim calcmode="lin" valueType="num">
                                      <p:cBhvr>
                                        <p:cTn id="8" dur="1000" fill="hold"/>
                                        <p:tgtEl>
                                          <p:spTgt spid="99"/>
                                        </p:tgtEl>
                                        <p:attrNameLst>
                                          <p:attrName>ppt_h</p:attrName>
                                        </p:attrNameLst>
                                      </p:cBhvr>
                                      <p:tavLst>
                                        <p:tav tm="0">
                                          <p:val>
                                            <p:fltVal val="0"/>
                                          </p:val>
                                        </p:tav>
                                        <p:tav tm="100000">
                                          <p:val>
                                            <p:strVal val="#ppt_h"/>
                                          </p:val>
                                        </p:tav>
                                      </p:tavLst>
                                    </p:anim>
                                    <p:anim calcmode="lin" valueType="num">
                                      <p:cBhvr>
                                        <p:cTn id="9" dur="1000" fill="hold"/>
                                        <p:tgtEl>
                                          <p:spTgt spid="99"/>
                                        </p:tgtEl>
                                        <p:attrNameLst>
                                          <p:attrName>style.rotation</p:attrName>
                                        </p:attrNameLst>
                                      </p:cBhvr>
                                      <p:tavLst>
                                        <p:tav tm="0">
                                          <p:val>
                                            <p:fltVal val="90"/>
                                          </p:val>
                                        </p:tav>
                                        <p:tav tm="100000">
                                          <p:val>
                                            <p:fltVal val="0"/>
                                          </p:val>
                                        </p:tav>
                                      </p:tavLst>
                                    </p:anim>
                                    <p:animEffect transition="in" filter="fade">
                                      <p:cBhvr>
                                        <p:cTn id="10" dur="1000"/>
                                        <p:tgtEl>
                                          <p:spTgt spid="9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barn(inVertical)">
                                      <p:cBhvr>
                                        <p:cTn id="15" dur="500"/>
                                        <p:tgtEl>
                                          <p:spTgt spid="47"/>
                                        </p:tgtEl>
                                      </p:cBhvr>
                                    </p:animEffect>
                                  </p:childTnLst>
                                </p:cTn>
                              </p:par>
                              <p:par>
                                <p:cTn id="16" presetID="16" presetClass="entr" presetSubtype="21"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barn(inVertical)">
                                      <p:cBhvr>
                                        <p:cTn id="18"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extLst>
              <a:ext uri="{28A0092B-C50C-407E-A947-70E740481C1C}">
                <a14:useLocalDpi xmlns:a14="http://schemas.microsoft.com/office/drawing/2010/main" val="0"/>
              </a:ext>
            </a:extLst>
          </a:blip>
          <a:srcRect t="737"/>
          <a:stretch/>
        </p:blipFill>
        <p:spPr bwMode="auto">
          <a:xfrm>
            <a:off x="5299588" y="-5188"/>
            <a:ext cx="2408417" cy="5148688"/>
          </a:xfrm>
          <a:prstGeom prst="rect">
            <a:avLst/>
          </a:prstGeom>
          <a:noFill/>
          <a:ln>
            <a:noFill/>
          </a:ln>
          <a:extLst>
            <a:ext uri="{53640926-AAD7-44D8-BBD7-CCE9431645EC}">
              <a14:shadowObscured xmlns:a14="http://schemas.microsoft.com/office/drawing/2010/main"/>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991" y="1970284"/>
            <a:ext cx="2408416" cy="240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86000" y="2310140"/>
            <a:ext cx="4572000" cy="523220"/>
          </a:xfrm>
          <a:prstGeom prst="rect">
            <a:avLst/>
          </a:prstGeom>
        </p:spPr>
        <p:txBody>
          <a:bodyPr>
            <a:spAutoFit/>
          </a:bodyPr>
          <a:lstStyle/>
          <a:p>
            <a:pPr algn="ctr"/>
            <a:r>
              <a:rPr lang="en-US" b="1" dirty="0">
                <a:ln/>
                <a:solidFill>
                  <a:schemeClr val="bg1"/>
                </a:solidFill>
              </a:rPr>
              <a:t>Driver Overall</a:t>
            </a:r>
          </a:p>
          <a:p>
            <a:pPr algn="ctr"/>
            <a:r>
              <a:rPr lang="en-US" b="1" dirty="0">
                <a:ln/>
                <a:solidFill>
                  <a:schemeClr val="bg1"/>
                </a:solidFill>
              </a:rPr>
              <a:t> Flowchart </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89749">
            <a:off x="1821013" y="3002056"/>
            <a:ext cx="294371" cy="294371"/>
          </a:xfrm>
          <a:prstGeom prst="rect">
            <a:avLst/>
          </a:prstGeom>
        </p:spPr>
      </p:pic>
      <p:pic>
        <p:nvPicPr>
          <p:cNvPr id="11" name="Picture 10">
            <a:extLst>
              <a:ext uri="{FF2B5EF4-FFF2-40B4-BE49-F238E27FC236}">
                <a16:creationId xmlns:a16="http://schemas.microsoft.com/office/drawing/2014/main" xmlns="" id="{115AE38F-FC07-436F-A7AB-07BA356A8578}"/>
              </a:ext>
            </a:extLst>
          </p:cNvPr>
          <p:cNvPicPr>
            <a:picLocks noChangeAspect="1"/>
          </p:cNvPicPr>
          <p:nvPr/>
        </p:nvPicPr>
        <p:blipFill>
          <a:blip r:embed="rId5"/>
          <a:stretch>
            <a:fillRect/>
          </a:stretch>
        </p:blipFill>
        <p:spPr>
          <a:xfrm>
            <a:off x="1332613" y="985284"/>
            <a:ext cx="1226289" cy="1818867"/>
          </a:xfrm>
          <a:prstGeom prst="rect">
            <a:avLst/>
          </a:prstGeom>
          <a:noFill/>
        </p:spPr>
      </p:pic>
      <p:sp>
        <p:nvSpPr>
          <p:cNvPr id="15" name="TextBox 14">
            <a:extLst>
              <a:ext uri="{FF2B5EF4-FFF2-40B4-BE49-F238E27FC236}">
                <a16:creationId xmlns:a16="http://schemas.microsoft.com/office/drawing/2014/main" xmlns="" id="{CD202570-919C-4DF5-81E3-A67658A0E48E}"/>
              </a:ext>
            </a:extLst>
          </p:cNvPr>
          <p:cNvSpPr txBox="1"/>
          <p:nvPr/>
        </p:nvSpPr>
        <p:spPr>
          <a:xfrm>
            <a:off x="269358" y="212455"/>
            <a:ext cx="4579088" cy="400110"/>
          </a:xfrm>
          <a:prstGeom prst="rect">
            <a:avLst/>
          </a:prstGeom>
          <a:noFill/>
        </p:spPr>
        <p:txBody>
          <a:bodyPr wrap="square">
            <a:spAutoFit/>
          </a:bodyPr>
          <a:lstStyle/>
          <a:p>
            <a:r>
              <a:rPr lang="en-US" sz="2000" b="1" dirty="0">
                <a:solidFill>
                  <a:schemeClr val="accent5">
                    <a:lumMod val="75000"/>
                  </a:schemeClr>
                </a:solidFill>
              </a:rPr>
              <a:t>Restaurant Overall Flowchart </a:t>
            </a:r>
          </a:p>
        </p:txBody>
      </p:sp>
      <p:grpSp>
        <p:nvGrpSpPr>
          <p:cNvPr id="9" name="Google Shape;774;p27">
            <a:extLst>
              <a:ext uri="{FF2B5EF4-FFF2-40B4-BE49-F238E27FC236}">
                <a16:creationId xmlns:a16="http://schemas.microsoft.com/office/drawing/2014/main" xmlns="" id="{4508E6C9-4202-45CD-AFA0-F86F22C7430B}"/>
              </a:ext>
            </a:extLst>
          </p:cNvPr>
          <p:cNvGrpSpPr/>
          <p:nvPr/>
        </p:nvGrpSpPr>
        <p:grpSpPr>
          <a:xfrm>
            <a:off x="8623004" y="4614530"/>
            <a:ext cx="405988" cy="457198"/>
            <a:chOff x="5092222" y="2169200"/>
            <a:chExt cx="835729" cy="965575"/>
          </a:xfrm>
        </p:grpSpPr>
        <p:sp>
          <p:nvSpPr>
            <p:cNvPr id="10" name="Google Shape;775;p27">
              <a:extLst>
                <a:ext uri="{FF2B5EF4-FFF2-40B4-BE49-F238E27FC236}">
                  <a16:creationId xmlns:a16="http://schemas.microsoft.com/office/drawing/2014/main" xmlns="" id="{19B860BA-52D6-4FB2-9766-7A9DFE20032B}"/>
                </a:ext>
              </a:extLst>
            </p:cNvPr>
            <p:cNvSpPr/>
            <p:nvPr/>
          </p:nvSpPr>
          <p:spPr>
            <a:xfrm>
              <a:off x="5092222" y="2169200"/>
              <a:ext cx="835729" cy="717414"/>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12</a:t>
              </a:r>
              <a:endParaRPr dirty="0"/>
            </a:p>
          </p:txBody>
        </p:sp>
        <p:sp>
          <p:nvSpPr>
            <p:cNvPr id="12" name="Google Shape;776;p27">
              <a:extLst>
                <a:ext uri="{FF2B5EF4-FFF2-40B4-BE49-F238E27FC236}">
                  <a16:creationId xmlns:a16="http://schemas.microsoft.com/office/drawing/2014/main" xmlns="" id="{7C708842-BF21-4543-AD16-63C0EA59C1A2}"/>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9220861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322" name="Google Shape;322;p20"/>
          <p:cNvSpPr txBox="1">
            <a:spLocks noGrp="1"/>
          </p:cNvSpPr>
          <p:nvPr>
            <p:ph type="title"/>
          </p:nvPr>
        </p:nvSpPr>
        <p:spPr>
          <a:xfrm>
            <a:off x="616688" y="104679"/>
            <a:ext cx="1516912" cy="46238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accent2">
                    <a:lumMod val="75000"/>
                  </a:schemeClr>
                </a:solidFill>
                <a:latin typeface="+mj-lt"/>
              </a:rPr>
              <a:t>DEMO</a:t>
            </a:r>
            <a:endParaRPr sz="3200" dirty="0">
              <a:solidFill>
                <a:schemeClr val="accent2">
                  <a:lumMod val="75000"/>
                </a:schemeClr>
              </a:solidFill>
              <a:latin typeface="+mj-lt"/>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89749">
            <a:off x="84729" y="30743"/>
            <a:ext cx="581910" cy="581910"/>
          </a:xfrm>
          <a:prstGeom prst="rect">
            <a:avLst/>
          </a:prstGeom>
        </p:spPr>
      </p:pic>
      <p:pic>
        <p:nvPicPr>
          <p:cNvPr id="3" name="Final Video GP With sound">
            <a:hlinkClick r:id="" action="ppaction://media"/>
            <a:extLst>
              <a:ext uri="{FF2B5EF4-FFF2-40B4-BE49-F238E27FC236}">
                <a16:creationId xmlns:a16="http://schemas.microsoft.com/office/drawing/2014/main" xmlns="" id="{A275AF37-5B47-4BF4-A942-7F8441A521A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84721" y="566184"/>
            <a:ext cx="8137451" cy="4472637"/>
          </a:xfrm>
          <a:prstGeom prst="rect">
            <a:avLst/>
          </a:prstGeom>
        </p:spPr>
      </p:pic>
      <p:grpSp>
        <p:nvGrpSpPr>
          <p:cNvPr id="5" name="Google Shape;774;p27">
            <a:extLst>
              <a:ext uri="{FF2B5EF4-FFF2-40B4-BE49-F238E27FC236}">
                <a16:creationId xmlns:a16="http://schemas.microsoft.com/office/drawing/2014/main" xmlns="" id="{A02FBD28-5A40-47AD-AF96-9C0801DA9569}"/>
              </a:ext>
            </a:extLst>
          </p:cNvPr>
          <p:cNvGrpSpPr/>
          <p:nvPr/>
        </p:nvGrpSpPr>
        <p:grpSpPr>
          <a:xfrm>
            <a:off x="8679711" y="4635795"/>
            <a:ext cx="405988" cy="457198"/>
            <a:chOff x="5092222" y="2169200"/>
            <a:chExt cx="835729" cy="965575"/>
          </a:xfrm>
        </p:grpSpPr>
        <p:sp>
          <p:nvSpPr>
            <p:cNvPr id="6" name="Google Shape;775;p27">
              <a:extLst>
                <a:ext uri="{FF2B5EF4-FFF2-40B4-BE49-F238E27FC236}">
                  <a16:creationId xmlns:a16="http://schemas.microsoft.com/office/drawing/2014/main" xmlns="" id="{2BB863CB-B069-4274-A45C-B0E197D95119}"/>
                </a:ext>
              </a:extLst>
            </p:cNvPr>
            <p:cNvSpPr/>
            <p:nvPr/>
          </p:nvSpPr>
          <p:spPr>
            <a:xfrm>
              <a:off x="5092222" y="2169200"/>
              <a:ext cx="835729" cy="717414"/>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13</a:t>
              </a:r>
              <a:endParaRPr dirty="0"/>
            </a:p>
          </p:txBody>
        </p:sp>
        <p:sp>
          <p:nvSpPr>
            <p:cNvPr id="7" name="Google Shape;776;p27">
              <a:extLst>
                <a:ext uri="{FF2B5EF4-FFF2-40B4-BE49-F238E27FC236}">
                  <a16:creationId xmlns:a16="http://schemas.microsoft.com/office/drawing/2014/main" xmlns="" id="{76FDB40F-3C00-4A53-8960-E1B03C368ECC}"/>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51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4A23C1-657F-4801-91FA-F9E90113F686}"/>
              </a:ext>
            </a:extLst>
          </p:cNvPr>
          <p:cNvSpPr>
            <a:spLocks noGrp="1"/>
          </p:cNvSpPr>
          <p:nvPr>
            <p:ph type="title"/>
          </p:nvPr>
        </p:nvSpPr>
        <p:spPr>
          <a:xfrm>
            <a:off x="3710407" y="449396"/>
            <a:ext cx="1723186" cy="387900"/>
          </a:xfrm>
        </p:spPr>
        <p:txBody>
          <a:bodyPr/>
          <a:lstStyle/>
          <a:p>
            <a:r>
              <a:rPr lang="en-US" dirty="0"/>
              <a:t>Future Works</a:t>
            </a:r>
          </a:p>
        </p:txBody>
      </p:sp>
      <p:sp>
        <p:nvSpPr>
          <p:cNvPr id="11" name="TextBox 10">
            <a:extLst>
              <a:ext uri="{FF2B5EF4-FFF2-40B4-BE49-F238E27FC236}">
                <a16:creationId xmlns:a16="http://schemas.microsoft.com/office/drawing/2014/main" xmlns="" id="{59A58FB8-7C7B-46AB-B8E9-00636CD93A2B}"/>
              </a:ext>
            </a:extLst>
          </p:cNvPr>
          <p:cNvSpPr txBox="1"/>
          <p:nvPr/>
        </p:nvSpPr>
        <p:spPr>
          <a:xfrm>
            <a:off x="1444255" y="1388855"/>
            <a:ext cx="2787503" cy="646331"/>
          </a:xfrm>
          <a:prstGeom prst="rect">
            <a:avLst/>
          </a:prstGeom>
          <a:noFill/>
        </p:spPr>
        <p:txBody>
          <a:bodyPr wrap="square">
            <a:spAutoFit/>
          </a:bodyPr>
          <a:lstStyle/>
          <a:p>
            <a:pPr algn="just"/>
            <a:r>
              <a:rPr lang="en-US" sz="1200" dirty="0">
                <a:latin typeface="Fira Sans" panose="020B0604020202020204" charset="0"/>
              </a:rPr>
              <a:t>The project can be developed to support the iPhone operating system (iOS). </a:t>
            </a:r>
          </a:p>
        </p:txBody>
      </p:sp>
      <p:sp>
        <p:nvSpPr>
          <p:cNvPr id="13" name="TextBox 12">
            <a:extLst>
              <a:ext uri="{FF2B5EF4-FFF2-40B4-BE49-F238E27FC236}">
                <a16:creationId xmlns:a16="http://schemas.microsoft.com/office/drawing/2014/main" xmlns="" id="{81A9B05F-40C3-4F48-AAF9-96C0BF4C9BB0}"/>
              </a:ext>
            </a:extLst>
          </p:cNvPr>
          <p:cNvSpPr txBox="1"/>
          <p:nvPr/>
        </p:nvSpPr>
        <p:spPr>
          <a:xfrm>
            <a:off x="1444255" y="2530012"/>
            <a:ext cx="2787503" cy="1015663"/>
          </a:xfrm>
          <a:prstGeom prst="rect">
            <a:avLst/>
          </a:prstGeom>
          <a:noFill/>
        </p:spPr>
        <p:txBody>
          <a:bodyPr wrap="square">
            <a:spAutoFit/>
          </a:bodyPr>
          <a:lstStyle/>
          <a:p>
            <a:pPr algn="just"/>
            <a:r>
              <a:rPr lang="en-US" sz="1200" dirty="0">
                <a:latin typeface="Fira Sans" panose="020B0604020202020204" charset="0"/>
              </a:rPr>
              <a:t>Establish a delivery company to order food only. This company can use this application to organize the ordering process with different restaurants, not  only one restaurant.</a:t>
            </a:r>
          </a:p>
        </p:txBody>
      </p:sp>
      <p:sp>
        <p:nvSpPr>
          <p:cNvPr id="15" name="TextBox 14">
            <a:extLst>
              <a:ext uri="{FF2B5EF4-FFF2-40B4-BE49-F238E27FC236}">
                <a16:creationId xmlns:a16="http://schemas.microsoft.com/office/drawing/2014/main" xmlns="" id="{DA8B9173-431E-4C97-8685-9A5DD050B27C}"/>
              </a:ext>
            </a:extLst>
          </p:cNvPr>
          <p:cNvSpPr txBox="1"/>
          <p:nvPr/>
        </p:nvSpPr>
        <p:spPr>
          <a:xfrm>
            <a:off x="5741276" y="1390609"/>
            <a:ext cx="2885023" cy="461665"/>
          </a:xfrm>
          <a:prstGeom prst="rect">
            <a:avLst/>
          </a:prstGeom>
          <a:noFill/>
        </p:spPr>
        <p:txBody>
          <a:bodyPr wrap="square">
            <a:spAutoFit/>
          </a:bodyPr>
          <a:lstStyle/>
          <a:p>
            <a:pPr algn="just"/>
            <a:r>
              <a:rPr lang="en-US" sz="1200" dirty="0">
                <a:latin typeface="Fira Sans" panose="020B0604020202020204" charset="0"/>
              </a:rPr>
              <a:t>Credit card payment can be added to improve the payment way. </a:t>
            </a:r>
          </a:p>
        </p:txBody>
      </p:sp>
      <p:sp>
        <p:nvSpPr>
          <p:cNvPr id="17" name="TextBox 16">
            <a:extLst>
              <a:ext uri="{FF2B5EF4-FFF2-40B4-BE49-F238E27FC236}">
                <a16:creationId xmlns:a16="http://schemas.microsoft.com/office/drawing/2014/main" xmlns="" id="{947EB43B-0912-4FE9-8184-831AF35E4E4D}"/>
              </a:ext>
            </a:extLst>
          </p:cNvPr>
          <p:cNvSpPr txBox="1"/>
          <p:nvPr/>
        </p:nvSpPr>
        <p:spPr>
          <a:xfrm>
            <a:off x="5741276" y="2513902"/>
            <a:ext cx="2885023" cy="1015663"/>
          </a:xfrm>
          <a:prstGeom prst="rect">
            <a:avLst/>
          </a:prstGeom>
          <a:noFill/>
        </p:spPr>
        <p:txBody>
          <a:bodyPr wrap="square">
            <a:spAutoFit/>
          </a:bodyPr>
          <a:lstStyle/>
          <a:p>
            <a:pPr algn="just"/>
            <a:r>
              <a:rPr lang="en-US" sz="1200" dirty="0">
                <a:latin typeface="Fira Sans" panose="020B0604020202020204" charset="0"/>
              </a:rPr>
              <a:t>This application can be used for different fields not only for restaurants services  such as for clothing stores, shoes, perfumes and other things . </a:t>
            </a:r>
          </a:p>
        </p:txBody>
      </p:sp>
      <p:grpSp>
        <p:nvGrpSpPr>
          <p:cNvPr id="21" name="Google Shape;774;p27">
            <a:extLst>
              <a:ext uri="{FF2B5EF4-FFF2-40B4-BE49-F238E27FC236}">
                <a16:creationId xmlns:a16="http://schemas.microsoft.com/office/drawing/2014/main" xmlns="" id="{2996A73C-30D4-4B30-9556-CFA3839D60B3}"/>
              </a:ext>
            </a:extLst>
          </p:cNvPr>
          <p:cNvGrpSpPr/>
          <p:nvPr/>
        </p:nvGrpSpPr>
        <p:grpSpPr>
          <a:xfrm>
            <a:off x="921489" y="1333298"/>
            <a:ext cx="463197" cy="645445"/>
            <a:chOff x="5172475" y="2169200"/>
            <a:chExt cx="675225" cy="965575"/>
          </a:xfrm>
        </p:grpSpPr>
        <p:sp>
          <p:nvSpPr>
            <p:cNvPr id="22" name="Google Shape;775;p27">
              <a:extLst>
                <a:ext uri="{FF2B5EF4-FFF2-40B4-BE49-F238E27FC236}">
                  <a16:creationId xmlns:a16="http://schemas.microsoft.com/office/drawing/2014/main" xmlns="" id="{A7B9AF16-CFB1-402F-BCF2-46244DC49C75}"/>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a:t>
              </a:r>
              <a:endParaRPr dirty="0"/>
            </a:p>
          </p:txBody>
        </p:sp>
        <p:sp>
          <p:nvSpPr>
            <p:cNvPr id="23" name="Google Shape;776;p27">
              <a:extLst>
                <a:ext uri="{FF2B5EF4-FFF2-40B4-BE49-F238E27FC236}">
                  <a16:creationId xmlns:a16="http://schemas.microsoft.com/office/drawing/2014/main" xmlns="" id="{C7C2DAB3-8251-4911-9A19-614175276916}"/>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774;p27">
            <a:extLst>
              <a:ext uri="{FF2B5EF4-FFF2-40B4-BE49-F238E27FC236}">
                <a16:creationId xmlns:a16="http://schemas.microsoft.com/office/drawing/2014/main" xmlns="" id="{B1FBB9B5-3904-4EA1-9705-1CB75F77B2D0}"/>
              </a:ext>
            </a:extLst>
          </p:cNvPr>
          <p:cNvGrpSpPr/>
          <p:nvPr/>
        </p:nvGrpSpPr>
        <p:grpSpPr>
          <a:xfrm>
            <a:off x="5147291" y="1382837"/>
            <a:ext cx="463197" cy="645445"/>
            <a:chOff x="5172475" y="2169200"/>
            <a:chExt cx="675225" cy="965575"/>
          </a:xfrm>
        </p:grpSpPr>
        <p:sp>
          <p:nvSpPr>
            <p:cNvPr id="31" name="Google Shape;775;p27">
              <a:extLst>
                <a:ext uri="{FF2B5EF4-FFF2-40B4-BE49-F238E27FC236}">
                  <a16:creationId xmlns:a16="http://schemas.microsoft.com/office/drawing/2014/main" xmlns="" id="{6F8A34E2-D8BD-41C1-BEC6-0056D76B8E22}"/>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3</a:t>
              </a:r>
            </a:p>
          </p:txBody>
        </p:sp>
        <p:sp>
          <p:nvSpPr>
            <p:cNvPr id="32" name="Google Shape;776;p27">
              <a:extLst>
                <a:ext uri="{FF2B5EF4-FFF2-40B4-BE49-F238E27FC236}">
                  <a16:creationId xmlns:a16="http://schemas.microsoft.com/office/drawing/2014/main" xmlns="" id="{9D6BF573-6E0C-492A-AF9A-07F24A064759}"/>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5">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774;p27">
            <a:extLst>
              <a:ext uri="{FF2B5EF4-FFF2-40B4-BE49-F238E27FC236}">
                <a16:creationId xmlns:a16="http://schemas.microsoft.com/office/drawing/2014/main" xmlns="" id="{2A2F5317-4224-4820-BE9C-F11DB9DBF5EA}"/>
              </a:ext>
            </a:extLst>
          </p:cNvPr>
          <p:cNvGrpSpPr/>
          <p:nvPr/>
        </p:nvGrpSpPr>
        <p:grpSpPr>
          <a:xfrm>
            <a:off x="5147985" y="2494733"/>
            <a:ext cx="463197" cy="645445"/>
            <a:chOff x="5172475" y="2169200"/>
            <a:chExt cx="675225" cy="965575"/>
          </a:xfrm>
        </p:grpSpPr>
        <p:sp>
          <p:nvSpPr>
            <p:cNvPr id="34" name="Google Shape;775;p27">
              <a:extLst>
                <a:ext uri="{FF2B5EF4-FFF2-40B4-BE49-F238E27FC236}">
                  <a16:creationId xmlns:a16="http://schemas.microsoft.com/office/drawing/2014/main" xmlns="" id="{4A90B200-18BA-46D4-8CF5-F5D329962E77}"/>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4</a:t>
              </a:r>
              <a:endParaRPr dirty="0"/>
            </a:p>
          </p:txBody>
        </p:sp>
        <p:sp>
          <p:nvSpPr>
            <p:cNvPr id="35" name="Google Shape;776;p27">
              <a:extLst>
                <a:ext uri="{FF2B5EF4-FFF2-40B4-BE49-F238E27FC236}">
                  <a16:creationId xmlns:a16="http://schemas.microsoft.com/office/drawing/2014/main" xmlns="" id="{553F408B-D7D8-4C81-BB02-25858981AF44}"/>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774;p27">
            <a:extLst>
              <a:ext uri="{FF2B5EF4-FFF2-40B4-BE49-F238E27FC236}">
                <a16:creationId xmlns:a16="http://schemas.microsoft.com/office/drawing/2014/main" xmlns="" id="{E927EE42-81DD-4B5F-AB9B-89C6FA3671F5}"/>
              </a:ext>
            </a:extLst>
          </p:cNvPr>
          <p:cNvGrpSpPr/>
          <p:nvPr/>
        </p:nvGrpSpPr>
        <p:grpSpPr>
          <a:xfrm>
            <a:off x="921489" y="2513902"/>
            <a:ext cx="463197" cy="645445"/>
            <a:chOff x="5172475" y="2169200"/>
            <a:chExt cx="675225" cy="965575"/>
          </a:xfrm>
        </p:grpSpPr>
        <p:sp>
          <p:nvSpPr>
            <p:cNvPr id="37" name="Google Shape;775;p27">
              <a:extLst>
                <a:ext uri="{FF2B5EF4-FFF2-40B4-BE49-F238E27FC236}">
                  <a16:creationId xmlns:a16="http://schemas.microsoft.com/office/drawing/2014/main" xmlns="" id="{8E3C843B-FF74-4FAF-8354-2CD736A445DA}"/>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2</a:t>
              </a:r>
              <a:endParaRPr dirty="0"/>
            </a:p>
          </p:txBody>
        </p:sp>
        <p:sp>
          <p:nvSpPr>
            <p:cNvPr id="38" name="Google Shape;776;p27">
              <a:extLst>
                <a:ext uri="{FF2B5EF4-FFF2-40B4-BE49-F238E27FC236}">
                  <a16:creationId xmlns:a16="http://schemas.microsoft.com/office/drawing/2014/main" xmlns="" id="{981D21C0-14C7-4E90-BA8A-EAD3CD0CAD55}"/>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4" name="Picture 43">
            <a:extLst>
              <a:ext uri="{FF2B5EF4-FFF2-40B4-BE49-F238E27FC236}">
                <a16:creationId xmlns:a16="http://schemas.microsoft.com/office/drawing/2014/main" xmlns="" id="{6785146D-3374-4680-BE97-53A0F71B426D}"/>
              </a:ext>
            </a:extLst>
          </p:cNvPr>
          <p:cNvPicPr>
            <a:picLocks noChangeAspect="1"/>
          </p:cNvPicPr>
          <p:nvPr/>
        </p:nvPicPr>
        <p:blipFill>
          <a:blip r:embed="rId2"/>
          <a:stretch>
            <a:fillRect/>
          </a:stretch>
        </p:blipFill>
        <p:spPr>
          <a:xfrm>
            <a:off x="3154186" y="320180"/>
            <a:ext cx="641281" cy="646331"/>
          </a:xfrm>
          <a:prstGeom prst="rect">
            <a:avLst/>
          </a:prstGeom>
        </p:spPr>
      </p:pic>
      <p:grpSp>
        <p:nvGrpSpPr>
          <p:cNvPr id="20" name="Google Shape;774;p27">
            <a:extLst>
              <a:ext uri="{FF2B5EF4-FFF2-40B4-BE49-F238E27FC236}">
                <a16:creationId xmlns:a16="http://schemas.microsoft.com/office/drawing/2014/main" xmlns="" id="{72B95617-3836-43F4-ADB4-B235CD3F961D}"/>
              </a:ext>
            </a:extLst>
          </p:cNvPr>
          <p:cNvGrpSpPr/>
          <p:nvPr/>
        </p:nvGrpSpPr>
        <p:grpSpPr>
          <a:xfrm>
            <a:off x="8623004" y="4614530"/>
            <a:ext cx="405988" cy="457198"/>
            <a:chOff x="5092222" y="2169200"/>
            <a:chExt cx="835729" cy="965575"/>
          </a:xfrm>
        </p:grpSpPr>
        <p:sp>
          <p:nvSpPr>
            <p:cNvPr id="24" name="Google Shape;775;p27">
              <a:extLst>
                <a:ext uri="{FF2B5EF4-FFF2-40B4-BE49-F238E27FC236}">
                  <a16:creationId xmlns:a16="http://schemas.microsoft.com/office/drawing/2014/main" xmlns="" id="{0EF5B7F6-02E5-4631-A60F-FD026671966E}"/>
                </a:ext>
              </a:extLst>
            </p:cNvPr>
            <p:cNvSpPr/>
            <p:nvPr/>
          </p:nvSpPr>
          <p:spPr>
            <a:xfrm>
              <a:off x="5092222" y="2169200"/>
              <a:ext cx="835729" cy="717414"/>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14</a:t>
              </a:r>
              <a:endParaRPr dirty="0"/>
            </a:p>
          </p:txBody>
        </p:sp>
        <p:sp>
          <p:nvSpPr>
            <p:cNvPr id="25" name="Google Shape;776;p27">
              <a:extLst>
                <a:ext uri="{FF2B5EF4-FFF2-40B4-BE49-F238E27FC236}">
                  <a16:creationId xmlns:a16="http://schemas.microsoft.com/office/drawing/2014/main" xmlns="" id="{0448E1F4-3EE6-4C49-8FFA-51593154DD82}"/>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6873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par>
                                <p:cTn id="22" presetID="53" presetClass="entr" presetSubtype="16"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 calcmode="lin" valueType="num">
                                      <p:cBhvr>
                                        <p:cTn id="24" dur="500" fill="hold"/>
                                        <p:tgtEl>
                                          <p:spTgt spid="36"/>
                                        </p:tgtEl>
                                        <p:attrNameLst>
                                          <p:attrName>ppt_w</p:attrName>
                                        </p:attrNameLst>
                                      </p:cBhvr>
                                      <p:tavLst>
                                        <p:tav tm="0">
                                          <p:val>
                                            <p:fltVal val="0"/>
                                          </p:val>
                                        </p:tav>
                                        <p:tav tm="100000">
                                          <p:val>
                                            <p:strVal val="#ppt_w"/>
                                          </p:val>
                                        </p:tav>
                                      </p:tavLst>
                                    </p:anim>
                                    <p:anim calcmode="lin" valueType="num">
                                      <p:cBhvr>
                                        <p:cTn id="25" dur="500" fill="hold"/>
                                        <p:tgtEl>
                                          <p:spTgt spid="36"/>
                                        </p:tgtEl>
                                        <p:attrNameLst>
                                          <p:attrName>ppt_h</p:attrName>
                                        </p:attrNameLst>
                                      </p:cBhvr>
                                      <p:tavLst>
                                        <p:tav tm="0">
                                          <p:val>
                                            <p:fltVal val="0"/>
                                          </p:val>
                                        </p:tav>
                                        <p:tav tm="100000">
                                          <p:val>
                                            <p:strVal val="#ppt_h"/>
                                          </p:val>
                                        </p:tav>
                                      </p:tavLst>
                                    </p:anim>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16"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p:cTn id="36" dur="500" fill="hold"/>
                                        <p:tgtEl>
                                          <p:spTgt spid="30"/>
                                        </p:tgtEl>
                                        <p:attrNameLst>
                                          <p:attrName>ppt_w</p:attrName>
                                        </p:attrNameLst>
                                      </p:cBhvr>
                                      <p:tavLst>
                                        <p:tav tm="0">
                                          <p:val>
                                            <p:fltVal val="0"/>
                                          </p:val>
                                        </p:tav>
                                        <p:tav tm="100000">
                                          <p:val>
                                            <p:strVal val="#ppt_w"/>
                                          </p:val>
                                        </p:tav>
                                      </p:tavLst>
                                    </p:anim>
                                    <p:anim calcmode="lin" valueType="num">
                                      <p:cBhvr>
                                        <p:cTn id="37" dur="500" fill="hold"/>
                                        <p:tgtEl>
                                          <p:spTgt spid="30"/>
                                        </p:tgtEl>
                                        <p:attrNameLst>
                                          <p:attrName>ppt_h</p:attrName>
                                        </p:attrNameLst>
                                      </p:cBhvr>
                                      <p:tavLst>
                                        <p:tav tm="0">
                                          <p:val>
                                            <p:fltVal val="0"/>
                                          </p:val>
                                        </p:tav>
                                        <p:tav tm="100000">
                                          <p:val>
                                            <p:strVal val="#ppt_h"/>
                                          </p:val>
                                        </p:tav>
                                      </p:tavLst>
                                    </p:anim>
                                    <p:animEffect transition="in" filter="fade">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par>
                                <p:cTn id="46" presetID="53" presetClass="entr" presetSubtype="16" fill="hold" nodeType="with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p:cTn id="48" dur="500" fill="hold"/>
                                        <p:tgtEl>
                                          <p:spTgt spid="33"/>
                                        </p:tgtEl>
                                        <p:attrNameLst>
                                          <p:attrName>ppt_w</p:attrName>
                                        </p:attrNameLst>
                                      </p:cBhvr>
                                      <p:tavLst>
                                        <p:tav tm="0">
                                          <p:val>
                                            <p:fltVal val="0"/>
                                          </p:val>
                                        </p:tav>
                                        <p:tav tm="100000">
                                          <p:val>
                                            <p:strVal val="#ppt_w"/>
                                          </p:val>
                                        </p:tav>
                                      </p:tavLst>
                                    </p:anim>
                                    <p:anim calcmode="lin" valueType="num">
                                      <p:cBhvr>
                                        <p:cTn id="49" dur="500" fill="hold"/>
                                        <p:tgtEl>
                                          <p:spTgt spid="33"/>
                                        </p:tgtEl>
                                        <p:attrNameLst>
                                          <p:attrName>ppt_h</p:attrName>
                                        </p:attrNameLst>
                                      </p:cBhvr>
                                      <p:tavLst>
                                        <p:tav tm="0">
                                          <p:val>
                                            <p:fltVal val="0"/>
                                          </p:val>
                                        </p:tav>
                                        <p:tav tm="100000">
                                          <p:val>
                                            <p:strVal val="#ppt_h"/>
                                          </p:val>
                                        </p:tav>
                                      </p:tavLst>
                                    </p:anim>
                                    <p:animEffect transition="in" filter="fade">
                                      <p:cBhvr>
                                        <p:cTn id="5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grpSp>
        <p:nvGrpSpPr>
          <p:cNvPr id="889" name="Google Shape;889;p29"/>
          <p:cNvGrpSpPr/>
          <p:nvPr/>
        </p:nvGrpSpPr>
        <p:grpSpPr>
          <a:xfrm>
            <a:off x="462938" y="825023"/>
            <a:ext cx="8224133" cy="3906995"/>
            <a:chOff x="462675" y="825023"/>
            <a:chExt cx="8224133" cy="3906995"/>
          </a:xfrm>
        </p:grpSpPr>
        <p:grpSp>
          <p:nvGrpSpPr>
            <p:cNvPr id="890" name="Google Shape;890;p29"/>
            <p:cNvGrpSpPr/>
            <p:nvPr/>
          </p:nvGrpSpPr>
          <p:grpSpPr>
            <a:xfrm>
              <a:off x="6166213" y="2909212"/>
              <a:ext cx="2520595" cy="1501160"/>
              <a:chOff x="3311476" y="3149562"/>
              <a:chExt cx="2520595" cy="1501160"/>
            </a:xfrm>
          </p:grpSpPr>
          <p:sp>
            <p:nvSpPr>
              <p:cNvPr id="891" name="Google Shape;891;p29"/>
              <p:cNvSpPr/>
              <p:nvPr/>
            </p:nvSpPr>
            <p:spPr>
              <a:xfrm>
                <a:off x="3321645" y="3207479"/>
                <a:ext cx="2499991" cy="1443243"/>
              </a:xfrm>
              <a:custGeom>
                <a:avLst/>
                <a:gdLst/>
                <a:ahLst/>
                <a:cxnLst/>
                <a:rect l="l" t="t" r="r" b="b"/>
                <a:pathLst>
                  <a:path w="187828" h="108433" extrusionOk="0">
                    <a:moveTo>
                      <a:pt x="124669" y="0"/>
                    </a:moveTo>
                    <a:cubicBezTo>
                      <a:pt x="122604" y="0"/>
                      <a:pt x="120540" y="452"/>
                      <a:pt x="118962" y="1357"/>
                    </a:cubicBezTo>
                    <a:lnTo>
                      <a:pt x="2371" y="68674"/>
                    </a:lnTo>
                    <a:cubicBezTo>
                      <a:pt x="1990" y="68895"/>
                      <a:pt x="1628" y="69157"/>
                      <a:pt x="1286" y="69458"/>
                    </a:cubicBezTo>
                    <a:lnTo>
                      <a:pt x="20" y="68112"/>
                    </a:lnTo>
                    <a:lnTo>
                      <a:pt x="20" y="71950"/>
                    </a:lnTo>
                    <a:cubicBezTo>
                      <a:pt x="0" y="73156"/>
                      <a:pt x="764" y="74361"/>
                      <a:pt x="2371" y="75266"/>
                    </a:cubicBezTo>
                    <a:lnTo>
                      <a:pt x="57472" y="107076"/>
                    </a:lnTo>
                    <a:cubicBezTo>
                      <a:pt x="59039" y="107980"/>
                      <a:pt x="61099" y="108432"/>
                      <a:pt x="63161" y="108432"/>
                    </a:cubicBezTo>
                    <a:cubicBezTo>
                      <a:pt x="65223" y="108432"/>
                      <a:pt x="67288" y="107980"/>
                      <a:pt x="68866" y="107076"/>
                    </a:cubicBezTo>
                    <a:lnTo>
                      <a:pt x="185456" y="39758"/>
                    </a:lnTo>
                    <a:cubicBezTo>
                      <a:pt x="187044" y="38834"/>
                      <a:pt x="187828" y="37648"/>
                      <a:pt x="187828" y="36462"/>
                    </a:cubicBezTo>
                    <a:lnTo>
                      <a:pt x="187828" y="32564"/>
                    </a:lnTo>
                    <a:lnTo>
                      <a:pt x="186341" y="33770"/>
                    </a:lnTo>
                    <a:cubicBezTo>
                      <a:pt x="186059" y="33549"/>
                      <a:pt x="185758" y="33348"/>
                      <a:pt x="185456" y="33167"/>
                    </a:cubicBezTo>
                    <a:lnTo>
                      <a:pt x="130376" y="1357"/>
                    </a:lnTo>
                    <a:cubicBezTo>
                      <a:pt x="128799" y="452"/>
                      <a:pt x="126734" y="0"/>
                      <a:pt x="1246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9"/>
              <p:cNvSpPr/>
              <p:nvPr/>
            </p:nvSpPr>
            <p:spPr>
              <a:xfrm>
                <a:off x="3311476" y="3149562"/>
                <a:ext cx="2520595" cy="1455275"/>
              </a:xfrm>
              <a:custGeom>
                <a:avLst/>
                <a:gdLst/>
                <a:ahLst/>
                <a:cxnLst/>
                <a:rect l="l" t="t" r="r" b="b"/>
                <a:pathLst>
                  <a:path w="189376" h="109337" extrusionOk="0">
                    <a:moveTo>
                      <a:pt x="69630" y="107528"/>
                    </a:moveTo>
                    <a:cubicBezTo>
                      <a:pt x="66475" y="109337"/>
                      <a:pt x="61371" y="109337"/>
                      <a:pt x="58236" y="107528"/>
                    </a:cubicBezTo>
                    <a:lnTo>
                      <a:pt x="3135" y="75718"/>
                    </a:lnTo>
                    <a:cubicBezTo>
                      <a:pt x="1" y="73910"/>
                      <a:pt x="1" y="70956"/>
                      <a:pt x="3135" y="69147"/>
                    </a:cubicBezTo>
                    <a:lnTo>
                      <a:pt x="119726" y="1829"/>
                    </a:lnTo>
                    <a:cubicBezTo>
                      <a:pt x="122881" y="1"/>
                      <a:pt x="127985" y="1"/>
                      <a:pt x="131140" y="1829"/>
                    </a:cubicBezTo>
                    <a:lnTo>
                      <a:pt x="186220" y="33639"/>
                    </a:lnTo>
                    <a:cubicBezTo>
                      <a:pt x="189375" y="35448"/>
                      <a:pt x="189375" y="38402"/>
                      <a:pt x="186220" y="402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9"/>
              <p:cNvSpPr/>
              <p:nvPr/>
            </p:nvSpPr>
            <p:spPr>
              <a:xfrm>
                <a:off x="3441471" y="3224730"/>
                <a:ext cx="2263831" cy="1306829"/>
              </a:xfrm>
              <a:custGeom>
                <a:avLst/>
                <a:gdLst/>
                <a:ahLst/>
                <a:cxnLst/>
                <a:rect l="l" t="t" r="r" b="b"/>
                <a:pathLst>
                  <a:path w="170085" h="98184" extrusionOk="0">
                    <a:moveTo>
                      <a:pt x="60647" y="98184"/>
                    </a:moveTo>
                    <a:lnTo>
                      <a:pt x="1" y="63159"/>
                    </a:lnTo>
                    <a:lnTo>
                      <a:pt x="109418" y="0"/>
                    </a:lnTo>
                    <a:lnTo>
                      <a:pt x="170084" y="35006"/>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9"/>
              <p:cNvSpPr/>
              <p:nvPr/>
            </p:nvSpPr>
            <p:spPr>
              <a:xfrm>
                <a:off x="3667493" y="3336810"/>
                <a:ext cx="1806473" cy="1082436"/>
              </a:xfrm>
              <a:custGeom>
                <a:avLst/>
                <a:gdLst/>
                <a:ahLst/>
                <a:cxnLst/>
                <a:rect l="l" t="t" r="r" b="b"/>
                <a:pathLst>
                  <a:path w="135723" h="81325" extrusionOk="0">
                    <a:moveTo>
                      <a:pt x="70856" y="14709"/>
                    </a:moveTo>
                    <a:lnTo>
                      <a:pt x="86228" y="17603"/>
                    </a:lnTo>
                    <a:lnTo>
                      <a:pt x="88499" y="30605"/>
                    </a:lnTo>
                    <a:lnTo>
                      <a:pt x="92679" y="33840"/>
                    </a:lnTo>
                    <a:lnTo>
                      <a:pt x="76824" y="51403"/>
                    </a:lnTo>
                    <a:lnTo>
                      <a:pt x="42622" y="36613"/>
                    </a:lnTo>
                    <a:lnTo>
                      <a:pt x="66415" y="24355"/>
                    </a:lnTo>
                    <a:lnTo>
                      <a:pt x="70856" y="14709"/>
                    </a:lnTo>
                    <a:close/>
                    <a:moveTo>
                      <a:pt x="77588" y="0"/>
                    </a:moveTo>
                    <a:lnTo>
                      <a:pt x="76301" y="744"/>
                    </a:lnTo>
                    <a:lnTo>
                      <a:pt x="70333" y="13725"/>
                    </a:lnTo>
                    <a:lnTo>
                      <a:pt x="57915" y="11374"/>
                    </a:lnTo>
                    <a:lnTo>
                      <a:pt x="56769" y="12037"/>
                    </a:lnTo>
                    <a:lnTo>
                      <a:pt x="69972" y="14529"/>
                    </a:lnTo>
                    <a:lnTo>
                      <a:pt x="65752" y="23712"/>
                    </a:lnTo>
                    <a:lnTo>
                      <a:pt x="64265" y="24476"/>
                    </a:lnTo>
                    <a:lnTo>
                      <a:pt x="49173" y="20015"/>
                    </a:lnTo>
                    <a:lnTo>
                      <a:pt x="41437" y="24516"/>
                    </a:lnTo>
                    <a:lnTo>
                      <a:pt x="45536" y="27912"/>
                    </a:lnTo>
                    <a:lnTo>
                      <a:pt x="41718" y="30183"/>
                    </a:lnTo>
                    <a:lnTo>
                      <a:pt x="31409" y="26666"/>
                    </a:lnTo>
                    <a:lnTo>
                      <a:pt x="30405" y="27249"/>
                    </a:lnTo>
                    <a:lnTo>
                      <a:pt x="41798" y="31127"/>
                    </a:lnTo>
                    <a:lnTo>
                      <a:pt x="47043" y="28032"/>
                    </a:lnTo>
                    <a:lnTo>
                      <a:pt x="42944" y="24656"/>
                    </a:lnTo>
                    <a:lnTo>
                      <a:pt x="49294" y="20979"/>
                    </a:lnTo>
                    <a:lnTo>
                      <a:pt x="63159" y="25058"/>
                    </a:lnTo>
                    <a:lnTo>
                      <a:pt x="41598" y="36171"/>
                    </a:lnTo>
                    <a:lnTo>
                      <a:pt x="38583" y="34865"/>
                    </a:lnTo>
                    <a:lnTo>
                      <a:pt x="38503" y="34824"/>
                    </a:lnTo>
                    <a:lnTo>
                      <a:pt x="14510" y="36432"/>
                    </a:lnTo>
                    <a:lnTo>
                      <a:pt x="12801" y="37417"/>
                    </a:lnTo>
                    <a:lnTo>
                      <a:pt x="38342" y="35709"/>
                    </a:lnTo>
                    <a:lnTo>
                      <a:pt x="41055" y="36874"/>
                    </a:lnTo>
                    <a:lnTo>
                      <a:pt x="36534" y="47967"/>
                    </a:lnTo>
                    <a:lnTo>
                      <a:pt x="10350" y="48589"/>
                    </a:lnTo>
                    <a:lnTo>
                      <a:pt x="1" y="64565"/>
                    </a:lnTo>
                    <a:lnTo>
                      <a:pt x="765" y="65007"/>
                    </a:lnTo>
                    <a:lnTo>
                      <a:pt x="10832" y="49454"/>
                    </a:lnTo>
                    <a:lnTo>
                      <a:pt x="37136" y="48831"/>
                    </a:lnTo>
                    <a:lnTo>
                      <a:pt x="41859" y="37216"/>
                    </a:lnTo>
                    <a:lnTo>
                      <a:pt x="76020" y="51965"/>
                    </a:lnTo>
                    <a:lnTo>
                      <a:pt x="69268" y="55964"/>
                    </a:lnTo>
                    <a:lnTo>
                      <a:pt x="72222" y="65992"/>
                    </a:lnTo>
                    <a:lnTo>
                      <a:pt x="56588" y="74311"/>
                    </a:lnTo>
                    <a:lnTo>
                      <a:pt x="47606" y="71156"/>
                    </a:lnTo>
                    <a:lnTo>
                      <a:pt x="28154" y="80822"/>
                    </a:lnTo>
                    <a:lnTo>
                      <a:pt x="29038" y="81324"/>
                    </a:lnTo>
                    <a:lnTo>
                      <a:pt x="47666" y="72080"/>
                    </a:lnTo>
                    <a:lnTo>
                      <a:pt x="56669" y="75255"/>
                    </a:lnTo>
                    <a:lnTo>
                      <a:pt x="73247" y="66414"/>
                    </a:lnTo>
                    <a:lnTo>
                      <a:pt x="70273" y="56366"/>
                    </a:lnTo>
                    <a:lnTo>
                      <a:pt x="76965" y="52387"/>
                    </a:lnTo>
                    <a:lnTo>
                      <a:pt x="94809" y="60104"/>
                    </a:lnTo>
                    <a:lnTo>
                      <a:pt x="95733" y="59561"/>
                    </a:lnTo>
                    <a:lnTo>
                      <a:pt x="77648" y="51744"/>
                    </a:lnTo>
                    <a:lnTo>
                      <a:pt x="93342" y="34362"/>
                    </a:lnTo>
                    <a:lnTo>
                      <a:pt x="102123" y="41134"/>
                    </a:lnTo>
                    <a:lnTo>
                      <a:pt x="116371" y="32694"/>
                    </a:lnTo>
                    <a:lnTo>
                      <a:pt x="134637" y="37115"/>
                    </a:lnTo>
                    <a:lnTo>
                      <a:pt x="135722" y="36472"/>
                    </a:lnTo>
                    <a:lnTo>
                      <a:pt x="116230" y="31770"/>
                    </a:lnTo>
                    <a:lnTo>
                      <a:pt x="102184" y="40089"/>
                    </a:lnTo>
                    <a:lnTo>
                      <a:pt x="94286" y="33980"/>
                    </a:lnTo>
                    <a:lnTo>
                      <a:pt x="110222" y="29982"/>
                    </a:lnTo>
                    <a:lnTo>
                      <a:pt x="111407" y="10449"/>
                    </a:lnTo>
                    <a:lnTo>
                      <a:pt x="100757" y="5285"/>
                    </a:lnTo>
                    <a:lnTo>
                      <a:pt x="108273" y="723"/>
                    </a:lnTo>
                    <a:lnTo>
                      <a:pt x="107429" y="221"/>
                    </a:lnTo>
                    <a:lnTo>
                      <a:pt x="98948" y="5365"/>
                    </a:lnTo>
                    <a:lnTo>
                      <a:pt x="110503" y="10972"/>
                    </a:lnTo>
                    <a:lnTo>
                      <a:pt x="109378" y="29278"/>
                    </a:lnTo>
                    <a:lnTo>
                      <a:pt x="93402" y="33297"/>
                    </a:lnTo>
                    <a:lnTo>
                      <a:pt x="89283" y="30102"/>
                    </a:lnTo>
                    <a:lnTo>
                      <a:pt x="86952" y="16860"/>
                    </a:lnTo>
                    <a:lnTo>
                      <a:pt x="71217" y="13886"/>
                    </a:lnTo>
                    <a:lnTo>
                      <a:pt x="775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9"/>
              <p:cNvSpPr/>
              <p:nvPr/>
            </p:nvSpPr>
            <p:spPr>
              <a:xfrm>
                <a:off x="5294076" y="3326907"/>
                <a:ext cx="231102" cy="133473"/>
              </a:xfrm>
              <a:custGeom>
                <a:avLst/>
                <a:gdLst/>
                <a:ahLst/>
                <a:cxnLst/>
                <a:rect l="l" t="t" r="r" b="b"/>
                <a:pathLst>
                  <a:path w="17363" h="10028" extrusionOk="0">
                    <a:moveTo>
                      <a:pt x="2251" y="1"/>
                    </a:moveTo>
                    <a:lnTo>
                      <a:pt x="0" y="2794"/>
                    </a:lnTo>
                    <a:lnTo>
                      <a:pt x="12519" y="10028"/>
                    </a:lnTo>
                    <a:lnTo>
                      <a:pt x="17362" y="8722"/>
                    </a:lnTo>
                    <a:lnTo>
                      <a:pt x="2251" y="1"/>
                    </a:lnTo>
                    <a:close/>
                  </a:path>
                </a:pathLst>
              </a:custGeom>
              <a:solidFill>
                <a:srgbClr val="CF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9"/>
              <p:cNvSpPr/>
              <p:nvPr/>
            </p:nvSpPr>
            <p:spPr>
              <a:xfrm>
                <a:off x="4991010" y="3197642"/>
                <a:ext cx="47623" cy="25089"/>
              </a:xfrm>
              <a:custGeom>
                <a:avLst/>
                <a:gdLst/>
                <a:ahLst/>
                <a:cxnLst/>
                <a:rect l="l" t="t" r="r" b="b"/>
                <a:pathLst>
                  <a:path w="3578" h="1885" extrusionOk="0">
                    <a:moveTo>
                      <a:pt x="1792" y="1"/>
                    </a:moveTo>
                    <a:cubicBezTo>
                      <a:pt x="1397" y="1"/>
                      <a:pt x="1005" y="96"/>
                      <a:pt x="644" y="287"/>
                    </a:cubicBezTo>
                    <a:cubicBezTo>
                      <a:pt x="1" y="649"/>
                      <a:pt x="1" y="1252"/>
                      <a:pt x="644" y="1613"/>
                    </a:cubicBezTo>
                    <a:cubicBezTo>
                      <a:pt x="1005" y="1794"/>
                      <a:pt x="1397" y="1885"/>
                      <a:pt x="1792" y="1885"/>
                    </a:cubicBezTo>
                    <a:cubicBezTo>
                      <a:pt x="2186" y="1885"/>
                      <a:pt x="2583" y="1794"/>
                      <a:pt x="2955" y="1613"/>
                    </a:cubicBezTo>
                    <a:cubicBezTo>
                      <a:pt x="3578" y="1252"/>
                      <a:pt x="3578" y="649"/>
                      <a:pt x="2955" y="287"/>
                    </a:cubicBezTo>
                    <a:cubicBezTo>
                      <a:pt x="2583" y="96"/>
                      <a:pt x="2186" y="1"/>
                      <a:pt x="1792" y="1"/>
                    </a:cubicBezTo>
                    <a:close/>
                  </a:path>
                </a:pathLst>
              </a:custGeom>
              <a:solidFill>
                <a:srgbClr val="3E3C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9"/>
              <p:cNvSpPr/>
              <p:nvPr/>
            </p:nvSpPr>
            <p:spPr>
              <a:xfrm>
                <a:off x="5034617" y="3222254"/>
                <a:ext cx="28630" cy="15120"/>
              </a:xfrm>
              <a:custGeom>
                <a:avLst/>
                <a:gdLst/>
                <a:ahLst/>
                <a:cxnLst/>
                <a:rect l="l" t="t" r="r" b="b"/>
                <a:pathLst>
                  <a:path w="2151" h="1136" extrusionOk="0">
                    <a:moveTo>
                      <a:pt x="1075" y="0"/>
                    </a:moveTo>
                    <a:cubicBezTo>
                      <a:pt x="839" y="0"/>
                      <a:pt x="603" y="56"/>
                      <a:pt x="382" y="166"/>
                    </a:cubicBezTo>
                    <a:cubicBezTo>
                      <a:pt x="0" y="387"/>
                      <a:pt x="0" y="749"/>
                      <a:pt x="382" y="970"/>
                    </a:cubicBezTo>
                    <a:cubicBezTo>
                      <a:pt x="603" y="1080"/>
                      <a:pt x="839" y="1136"/>
                      <a:pt x="1075" y="1136"/>
                    </a:cubicBezTo>
                    <a:cubicBezTo>
                      <a:pt x="1311" y="1136"/>
                      <a:pt x="1548" y="1080"/>
                      <a:pt x="1769" y="970"/>
                    </a:cubicBezTo>
                    <a:cubicBezTo>
                      <a:pt x="2150" y="749"/>
                      <a:pt x="2150" y="387"/>
                      <a:pt x="1769" y="166"/>
                    </a:cubicBezTo>
                    <a:cubicBezTo>
                      <a:pt x="1548" y="56"/>
                      <a:pt x="1311" y="0"/>
                      <a:pt x="1075" y="0"/>
                    </a:cubicBezTo>
                    <a:close/>
                  </a:path>
                </a:pathLst>
              </a:custGeom>
              <a:solidFill>
                <a:srgbClr val="3E3C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9"/>
              <p:cNvSpPr/>
              <p:nvPr/>
            </p:nvSpPr>
            <p:spPr>
              <a:xfrm>
                <a:off x="3799366" y="3618008"/>
                <a:ext cx="1607742" cy="531122"/>
              </a:xfrm>
              <a:custGeom>
                <a:avLst/>
                <a:gdLst/>
                <a:ahLst/>
                <a:cxnLst/>
                <a:rect l="l" t="t" r="r" b="b"/>
                <a:pathLst>
                  <a:path w="120792" h="39904" extrusionOk="0">
                    <a:moveTo>
                      <a:pt x="91702" y="0"/>
                    </a:moveTo>
                    <a:cubicBezTo>
                      <a:pt x="86002" y="0"/>
                      <a:pt x="80706" y="3973"/>
                      <a:pt x="75698" y="8234"/>
                    </a:cubicBezTo>
                    <a:lnTo>
                      <a:pt x="75236" y="8615"/>
                    </a:lnTo>
                    <a:cubicBezTo>
                      <a:pt x="73086" y="10424"/>
                      <a:pt x="68585" y="14182"/>
                      <a:pt x="68545" y="17879"/>
                    </a:cubicBezTo>
                    <a:cubicBezTo>
                      <a:pt x="68525" y="19266"/>
                      <a:pt x="69127" y="20471"/>
                      <a:pt x="70313" y="21516"/>
                    </a:cubicBezTo>
                    <a:cubicBezTo>
                      <a:pt x="72925" y="23807"/>
                      <a:pt x="74171" y="27505"/>
                      <a:pt x="73408" y="30740"/>
                    </a:cubicBezTo>
                    <a:cubicBezTo>
                      <a:pt x="72523" y="34457"/>
                      <a:pt x="69208" y="37231"/>
                      <a:pt x="64043" y="38557"/>
                    </a:cubicBezTo>
                    <a:cubicBezTo>
                      <a:pt x="63011" y="38832"/>
                      <a:pt x="62148" y="38968"/>
                      <a:pt x="61464" y="38968"/>
                    </a:cubicBezTo>
                    <a:cubicBezTo>
                      <a:pt x="60696" y="38968"/>
                      <a:pt x="60152" y="38796"/>
                      <a:pt x="59844" y="38456"/>
                    </a:cubicBezTo>
                    <a:cubicBezTo>
                      <a:pt x="58879" y="37391"/>
                      <a:pt x="59964" y="34397"/>
                      <a:pt x="61029" y="31504"/>
                    </a:cubicBezTo>
                    <a:cubicBezTo>
                      <a:pt x="62436" y="27585"/>
                      <a:pt x="64063" y="23124"/>
                      <a:pt x="61753" y="20813"/>
                    </a:cubicBezTo>
                    <a:cubicBezTo>
                      <a:pt x="60747" y="19807"/>
                      <a:pt x="59485" y="19401"/>
                      <a:pt x="58086" y="19401"/>
                    </a:cubicBezTo>
                    <a:cubicBezTo>
                      <a:pt x="55152" y="19401"/>
                      <a:pt x="51611" y="21187"/>
                      <a:pt x="48550" y="22983"/>
                    </a:cubicBezTo>
                    <a:cubicBezTo>
                      <a:pt x="47344" y="23687"/>
                      <a:pt x="46125" y="24049"/>
                      <a:pt x="45149" y="24049"/>
                    </a:cubicBezTo>
                    <a:cubicBezTo>
                      <a:pt x="44370" y="24049"/>
                      <a:pt x="43745" y="23818"/>
                      <a:pt x="43406" y="23345"/>
                    </a:cubicBezTo>
                    <a:cubicBezTo>
                      <a:pt x="42582" y="22180"/>
                      <a:pt x="43406" y="19286"/>
                      <a:pt x="48450" y="15026"/>
                    </a:cubicBezTo>
                    <a:cubicBezTo>
                      <a:pt x="55603" y="8977"/>
                      <a:pt x="55302" y="5079"/>
                      <a:pt x="54478" y="3290"/>
                    </a:cubicBezTo>
                    <a:cubicBezTo>
                      <a:pt x="53481" y="1093"/>
                      <a:pt x="50905" y="90"/>
                      <a:pt x="48474" y="90"/>
                    </a:cubicBezTo>
                    <a:cubicBezTo>
                      <a:pt x="48014" y="90"/>
                      <a:pt x="47561" y="125"/>
                      <a:pt x="47123" y="196"/>
                    </a:cubicBezTo>
                    <a:cubicBezTo>
                      <a:pt x="44752" y="577"/>
                      <a:pt x="39085" y="3290"/>
                      <a:pt x="32735" y="7048"/>
                    </a:cubicBezTo>
                    <a:cubicBezTo>
                      <a:pt x="26385" y="10806"/>
                      <a:pt x="20799" y="16694"/>
                      <a:pt x="19111" y="21356"/>
                    </a:cubicBezTo>
                    <a:cubicBezTo>
                      <a:pt x="18388" y="23365"/>
                      <a:pt x="18548" y="25395"/>
                      <a:pt x="18709" y="27384"/>
                    </a:cubicBezTo>
                    <a:cubicBezTo>
                      <a:pt x="18950" y="30378"/>
                      <a:pt x="19131" y="32749"/>
                      <a:pt x="16358" y="34236"/>
                    </a:cubicBezTo>
                    <a:cubicBezTo>
                      <a:pt x="15807" y="34533"/>
                      <a:pt x="15168" y="34664"/>
                      <a:pt x="14470" y="34664"/>
                    </a:cubicBezTo>
                    <a:cubicBezTo>
                      <a:pt x="9259" y="34664"/>
                      <a:pt x="732" y="27372"/>
                      <a:pt x="644" y="27284"/>
                    </a:cubicBezTo>
                    <a:lnTo>
                      <a:pt x="1" y="28007"/>
                    </a:lnTo>
                    <a:cubicBezTo>
                      <a:pt x="421" y="28374"/>
                      <a:pt x="8864" y="35608"/>
                      <a:pt x="14503" y="35608"/>
                    </a:cubicBezTo>
                    <a:cubicBezTo>
                      <a:pt x="15343" y="35608"/>
                      <a:pt x="16121" y="35448"/>
                      <a:pt x="16800" y="35080"/>
                    </a:cubicBezTo>
                    <a:cubicBezTo>
                      <a:pt x="20136" y="33292"/>
                      <a:pt x="19895" y="30238"/>
                      <a:pt x="19654" y="27304"/>
                    </a:cubicBezTo>
                    <a:cubicBezTo>
                      <a:pt x="19513" y="25415"/>
                      <a:pt x="19352" y="23466"/>
                      <a:pt x="20015" y="21657"/>
                    </a:cubicBezTo>
                    <a:cubicBezTo>
                      <a:pt x="21623" y="17196"/>
                      <a:pt x="27049" y="11529"/>
                      <a:pt x="33238" y="7852"/>
                    </a:cubicBezTo>
                    <a:cubicBezTo>
                      <a:pt x="39407" y="4174"/>
                      <a:pt x="45034" y="1482"/>
                      <a:pt x="47264" y="1120"/>
                    </a:cubicBezTo>
                    <a:cubicBezTo>
                      <a:pt x="47659" y="1058"/>
                      <a:pt x="48067" y="1026"/>
                      <a:pt x="48479" y="1026"/>
                    </a:cubicBezTo>
                    <a:cubicBezTo>
                      <a:pt x="50584" y="1026"/>
                      <a:pt x="52774" y="1857"/>
                      <a:pt x="53614" y="3672"/>
                    </a:cubicBezTo>
                    <a:cubicBezTo>
                      <a:pt x="54317" y="5219"/>
                      <a:pt x="54498" y="8636"/>
                      <a:pt x="47847" y="14282"/>
                    </a:cubicBezTo>
                    <a:cubicBezTo>
                      <a:pt x="43125" y="18261"/>
                      <a:pt x="41195" y="21838"/>
                      <a:pt x="42622" y="23867"/>
                    </a:cubicBezTo>
                    <a:cubicBezTo>
                      <a:pt x="43156" y="24619"/>
                      <a:pt x="44064" y="24996"/>
                      <a:pt x="45170" y="24996"/>
                    </a:cubicBezTo>
                    <a:cubicBezTo>
                      <a:pt x="46312" y="24996"/>
                      <a:pt x="47664" y="24594"/>
                      <a:pt x="49032" y="23787"/>
                    </a:cubicBezTo>
                    <a:cubicBezTo>
                      <a:pt x="52963" y="21490"/>
                      <a:pt x="55937" y="20352"/>
                      <a:pt x="58109" y="20352"/>
                    </a:cubicBezTo>
                    <a:cubicBezTo>
                      <a:pt x="59358" y="20352"/>
                      <a:pt x="60341" y="20728"/>
                      <a:pt x="61089" y="21476"/>
                    </a:cubicBezTo>
                    <a:cubicBezTo>
                      <a:pt x="62958" y="23345"/>
                      <a:pt x="61451" y="27505"/>
                      <a:pt x="60125" y="31162"/>
                    </a:cubicBezTo>
                    <a:cubicBezTo>
                      <a:pt x="58879" y="34618"/>
                      <a:pt x="57794" y="37592"/>
                      <a:pt x="59140" y="39079"/>
                    </a:cubicBezTo>
                    <a:cubicBezTo>
                      <a:pt x="59643" y="39622"/>
                      <a:pt x="60406" y="39903"/>
                      <a:pt x="61451" y="39903"/>
                    </a:cubicBezTo>
                    <a:cubicBezTo>
                      <a:pt x="62416" y="39883"/>
                      <a:pt x="63360" y="39742"/>
                      <a:pt x="64284" y="39481"/>
                    </a:cubicBezTo>
                    <a:cubicBezTo>
                      <a:pt x="69811" y="38054"/>
                      <a:pt x="73367" y="35020"/>
                      <a:pt x="74332" y="30961"/>
                    </a:cubicBezTo>
                    <a:cubicBezTo>
                      <a:pt x="75176" y="27384"/>
                      <a:pt x="73809" y="23305"/>
                      <a:pt x="70936" y="20793"/>
                    </a:cubicBezTo>
                    <a:cubicBezTo>
                      <a:pt x="69951" y="19929"/>
                      <a:pt x="69469" y="18984"/>
                      <a:pt x="69489" y="17879"/>
                    </a:cubicBezTo>
                    <a:cubicBezTo>
                      <a:pt x="69509" y="14624"/>
                      <a:pt x="73950" y="10926"/>
                      <a:pt x="75839" y="9339"/>
                    </a:cubicBezTo>
                    <a:lnTo>
                      <a:pt x="76301" y="8957"/>
                    </a:lnTo>
                    <a:cubicBezTo>
                      <a:pt x="81167" y="4829"/>
                      <a:pt x="86281" y="971"/>
                      <a:pt x="91715" y="971"/>
                    </a:cubicBezTo>
                    <a:cubicBezTo>
                      <a:pt x="93688" y="971"/>
                      <a:pt x="95702" y="1479"/>
                      <a:pt x="97763" y="2667"/>
                    </a:cubicBezTo>
                    <a:cubicBezTo>
                      <a:pt x="102646" y="5501"/>
                      <a:pt x="101400" y="8374"/>
                      <a:pt x="99832" y="12011"/>
                    </a:cubicBezTo>
                    <a:cubicBezTo>
                      <a:pt x="99029" y="13840"/>
                      <a:pt x="98205" y="15729"/>
                      <a:pt x="98205" y="17739"/>
                    </a:cubicBezTo>
                    <a:cubicBezTo>
                      <a:pt x="98205" y="19165"/>
                      <a:pt x="98808" y="20291"/>
                      <a:pt x="99933" y="20934"/>
                    </a:cubicBezTo>
                    <a:cubicBezTo>
                      <a:pt x="100724" y="21386"/>
                      <a:pt x="101779" y="21605"/>
                      <a:pt x="103051" y="21605"/>
                    </a:cubicBezTo>
                    <a:cubicBezTo>
                      <a:pt x="107205" y="21605"/>
                      <a:pt x="113668" y="19266"/>
                      <a:pt x="120791" y="15066"/>
                    </a:cubicBezTo>
                    <a:lnTo>
                      <a:pt x="120309" y="14242"/>
                    </a:lnTo>
                    <a:cubicBezTo>
                      <a:pt x="113357" y="18331"/>
                      <a:pt x="106947" y="20660"/>
                      <a:pt x="103044" y="20660"/>
                    </a:cubicBezTo>
                    <a:cubicBezTo>
                      <a:pt x="101960" y="20660"/>
                      <a:pt x="101070" y="20481"/>
                      <a:pt x="100415" y="20110"/>
                    </a:cubicBezTo>
                    <a:cubicBezTo>
                      <a:pt x="99591" y="19627"/>
                      <a:pt x="99189" y="18844"/>
                      <a:pt x="99189" y="17739"/>
                    </a:cubicBezTo>
                    <a:cubicBezTo>
                      <a:pt x="99189" y="15930"/>
                      <a:pt x="99973" y="14142"/>
                      <a:pt x="100717" y="12393"/>
                    </a:cubicBezTo>
                    <a:cubicBezTo>
                      <a:pt x="102264" y="8796"/>
                      <a:pt x="103872" y="5119"/>
                      <a:pt x="98245" y="1843"/>
                    </a:cubicBezTo>
                    <a:cubicBezTo>
                      <a:pt x="96004" y="551"/>
                      <a:pt x="93825" y="0"/>
                      <a:pt x="91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9"/>
              <p:cNvSpPr/>
              <p:nvPr/>
            </p:nvSpPr>
            <p:spPr>
              <a:xfrm>
                <a:off x="4003464" y="4121676"/>
                <a:ext cx="123038" cy="64141"/>
              </a:xfrm>
              <a:custGeom>
                <a:avLst/>
                <a:gdLst/>
                <a:ahLst/>
                <a:cxnLst/>
                <a:rect l="l" t="t" r="r" b="b"/>
                <a:pathLst>
                  <a:path w="9244" h="4819" extrusionOk="0">
                    <a:moveTo>
                      <a:pt x="3350" y="0"/>
                    </a:moveTo>
                    <a:cubicBezTo>
                      <a:pt x="3036" y="0"/>
                      <a:pt x="2719" y="41"/>
                      <a:pt x="2392" y="116"/>
                    </a:cubicBezTo>
                    <a:cubicBezTo>
                      <a:pt x="1949" y="216"/>
                      <a:pt x="1527" y="377"/>
                      <a:pt x="1146" y="598"/>
                    </a:cubicBezTo>
                    <a:cubicBezTo>
                      <a:pt x="724" y="839"/>
                      <a:pt x="442" y="1101"/>
                      <a:pt x="261" y="1362"/>
                    </a:cubicBezTo>
                    <a:cubicBezTo>
                      <a:pt x="81" y="1623"/>
                      <a:pt x="0" y="1925"/>
                      <a:pt x="40" y="2226"/>
                    </a:cubicBezTo>
                    <a:lnTo>
                      <a:pt x="1065" y="2105"/>
                    </a:lnTo>
                    <a:cubicBezTo>
                      <a:pt x="1065" y="1864"/>
                      <a:pt x="1105" y="1643"/>
                      <a:pt x="1206" y="1482"/>
                    </a:cubicBezTo>
                    <a:cubicBezTo>
                      <a:pt x="1306" y="1302"/>
                      <a:pt x="1507" y="1141"/>
                      <a:pt x="1769" y="980"/>
                    </a:cubicBezTo>
                    <a:cubicBezTo>
                      <a:pt x="2090" y="799"/>
                      <a:pt x="2452" y="679"/>
                      <a:pt x="2834" y="659"/>
                    </a:cubicBezTo>
                    <a:cubicBezTo>
                      <a:pt x="2878" y="656"/>
                      <a:pt x="2922" y="655"/>
                      <a:pt x="2966" y="655"/>
                    </a:cubicBezTo>
                    <a:cubicBezTo>
                      <a:pt x="3279" y="655"/>
                      <a:pt x="3574" y="719"/>
                      <a:pt x="3838" y="860"/>
                    </a:cubicBezTo>
                    <a:cubicBezTo>
                      <a:pt x="4180" y="1040"/>
                      <a:pt x="4401" y="1241"/>
                      <a:pt x="4522" y="1482"/>
                    </a:cubicBezTo>
                    <a:cubicBezTo>
                      <a:pt x="4662" y="1724"/>
                      <a:pt x="4743" y="2045"/>
                      <a:pt x="4763" y="2467"/>
                    </a:cubicBezTo>
                    <a:cubicBezTo>
                      <a:pt x="4763" y="2869"/>
                      <a:pt x="4743" y="3552"/>
                      <a:pt x="4702" y="4477"/>
                    </a:cubicBezTo>
                    <a:lnTo>
                      <a:pt x="5345" y="4818"/>
                    </a:lnTo>
                    <a:lnTo>
                      <a:pt x="9244" y="2568"/>
                    </a:lnTo>
                    <a:lnTo>
                      <a:pt x="8661" y="2146"/>
                    </a:lnTo>
                    <a:lnTo>
                      <a:pt x="5687" y="3874"/>
                    </a:lnTo>
                    <a:cubicBezTo>
                      <a:pt x="5767" y="3070"/>
                      <a:pt x="5788" y="2467"/>
                      <a:pt x="5788" y="2045"/>
                    </a:cubicBezTo>
                    <a:cubicBezTo>
                      <a:pt x="5767" y="1623"/>
                      <a:pt x="5687" y="1282"/>
                      <a:pt x="5526" y="1000"/>
                    </a:cubicBezTo>
                    <a:cubicBezTo>
                      <a:pt x="5366" y="719"/>
                      <a:pt x="5124" y="478"/>
                      <a:pt x="4763" y="297"/>
                    </a:cubicBezTo>
                    <a:cubicBezTo>
                      <a:pt x="4441" y="136"/>
                      <a:pt x="4080" y="36"/>
                      <a:pt x="3678" y="16"/>
                    </a:cubicBezTo>
                    <a:cubicBezTo>
                      <a:pt x="3569" y="5"/>
                      <a:pt x="3460" y="0"/>
                      <a:pt x="33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9"/>
              <p:cNvSpPr/>
              <p:nvPr/>
            </p:nvSpPr>
            <p:spPr>
              <a:xfrm>
                <a:off x="4063909" y="4076937"/>
                <a:ext cx="116356" cy="67681"/>
              </a:xfrm>
              <a:custGeom>
                <a:avLst/>
                <a:gdLst/>
                <a:ahLst/>
                <a:cxnLst/>
                <a:rect l="l" t="t" r="r" b="b"/>
                <a:pathLst>
                  <a:path w="8742" h="5085" extrusionOk="0">
                    <a:moveTo>
                      <a:pt x="3578" y="1"/>
                    </a:moveTo>
                    <a:lnTo>
                      <a:pt x="1" y="2090"/>
                    </a:lnTo>
                    <a:lnTo>
                      <a:pt x="3015" y="3638"/>
                    </a:lnTo>
                    <a:lnTo>
                      <a:pt x="3738" y="3216"/>
                    </a:lnTo>
                    <a:cubicBezTo>
                      <a:pt x="3819" y="3095"/>
                      <a:pt x="3919" y="2975"/>
                      <a:pt x="4040" y="2874"/>
                    </a:cubicBezTo>
                    <a:cubicBezTo>
                      <a:pt x="4140" y="2774"/>
                      <a:pt x="4281" y="2673"/>
                      <a:pt x="4462" y="2573"/>
                    </a:cubicBezTo>
                    <a:cubicBezTo>
                      <a:pt x="4823" y="2372"/>
                      <a:pt x="5225" y="2251"/>
                      <a:pt x="5627" y="2211"/>
                    </a:cubicBezTo>
                    <a:cubicBezTo>
                      <a:pt x="5662" y="2209"/>
                      <a:pt x="5698" y="2209"/>
                      <a:pt x="5733" y="2209"/>
                    </a:cubicBezTo>
                    <a:cubicBezTo>
                      <a:pt x="6120" y="2209"/>
                      <a:pt x="6506" y="2310"/>
                      <a:pt x="6893" y="2512"/>
                    </a:cubicBezTo>
                    <a:cubicBezTo>
                      <a:pt x="7335" y="2754"/>
                      <a:pt x="7556" y="2995"/>
                      <a:pt x="7556" y="3256"/>
                    </a:cubicBezTo>
                    <a:cubicBezTo>
                      <a:pt x="7556" y="3517"/>
                      <a:pt x="7335" y="3758"/>
                      <a:pt x="6913" y="4020"/>
                    </a:cubicBezTo>
                    <a:cubicBezTo>
                      <a:pt x="6632" y="4180"/>
                      <a:pt x="6351" y="4301"/>
                      <a:pt x="6029" y="4381"/>
                    </a:cubicBezTo>
                    <a:cubicBezTo>
                      <a:pt x="5708" y="4462"/>
                      <a:pt x="5346" y="4522"/>
                      <a:pt x="4944" y="4542"/>
                    </a:cubicBezTo>
                    <a:lnTo>
                      <a:pt x="4884" y="5085"/>
                    </a:lnTo>
                    <a:cubicBezTo>
                      <a:pt x="5406" y="5065"/>
                      <a:pt x="5889" y="4984"/>
                      <a:pt x="6351" y="4884"/>
                    </a:cubicBezTo>
                    <a:cubicBezTo>
                      <a:pt x="6773" y="4763"/>
                      <a:pt x="7195" y="4582"/>
                      <a:pt x="7597" y="4361"/>
                    </a:cubicBezTo>
                    <a:cubicBezTo>
                      <a:pt x="8059" y="4080"/>
                      <a:pt x="8360" y="3819"/>
                      <a:pt x="8541" y="3537"/>
                    </a:cubicBezTo>
                    <a:cubicBezTo>
                      <a:pt x="8722" y="3236"/>
                      <a:pt x="8742" y="2955"/>
                      <a:pt x="8642" y="2693"/>
                    </a:cubicBezTo>
                    <a:cubicBezTo>
                      <a:pt x="8521" y="2412"/>
                      <a:pt x="8260" y="2191"/>
                      <a:pt x="7858" y="1970"/>
                    </a:cubicBezTo>
                    <a:cubicBezTo>
                      <a:pt x="7340" y="1702"/>
                      <a:pt x="6791" y="1561"/>
                      <a:pt x="6196" y="1561"/>
                    </a:cubicBezTo>
                    <a:cubicBezTo>
                      <a:pt x="6121" y="1561"/>
                      <a:pt x="6045" y="1563"/>
                      <a:pt x="5969" y="1568"/>
                    </a:cubicBezTo>
                    <a:cubicBezTo>
                      <a:pt x="5286" y="1588"/>
                      <a:pt x="4663" y="1749"/>
                      <a:pt x="4100" y="2090"/>
                    </a:cubicBezTo>
                    <a:cubicBezTo>
                      <a:pt x="3738" y="2291"/>
                      <a:pt x="3457" y="2553"/>
                      <a:pt x="3276" y="2814"/>
                    </a:cubicBezTo>
                    <a:lnTo>
                      <a:pt x="1508" y="1910"/>
                    </a:lnTo>
                    <a:lnTo>
                      <a:pt x="4080" y="423"/>
                    </a:lnTo>
                    <a:lnTo>
                      <a:pt x="35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9"/>
              <p:cNvSpPr/>
              <p:nvPr/>
            </p:nvSpPr>
            <p:spPr>
              <a:xfrm>
                <a:off x="4124634" y="4043233"/>
                <a:ext cx="142563" cy="62331"/>
              </a:xfrm>
              <a:custGeom>
                <a:avLst/>
                <a:gdLst/>
                <a:ahLst/>
                <a:cxnLst/>
                <a:rect l="l" t="t" r="r" b="b"/>
                <a:pathLst>
                  <a:path w="10711" h="4683" extrusionOk="0">
                    <a:moveTo>
                      <a:pt x="5788" y="1"/>
                    </a:moveTo>
                    <a:lnTo>
                      <a:pt x="4763" y="583"/>
                    </a:lnTo>
                    <a:lnTo>
                      <a:pt x="5004" y="2794"/>
                    </a:lnTo>
                    <a:lnTo>
                      <a:pt x="9626" y="2934"/>
                    </a:lnTo>
                    <a:lnTo>
                      <a:pt x="10711" y="2312"/>
                    </a:lnTo>
                    <a:lnTo>
                      <a:pt x="5948" y="2191"/>
                    </a:lnTo>
                    <a:lnTo>
                      <a:pt x="5788" y="1"/>
                    </a:lnTo>
                    <a:close/>
                    <a:moveTo>
                      <a:pt x="804" y="704"/>
                    </a:moveTo>
                    <a:lnTo>
                      <a:pt x="0" y="1287"/>
                    </a:lnTo>
                    <a:lnTo>
                      <a:pt x="6611" y="4683"/>
                    </a:lnTo>
                    <a:lnTo>
                      <a:pt x="7516" y="4160"/>
                    </a:lnTo>
                    <a:lnTo>
                      <a:pt x="804" y="70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9"/>
              <p:cNvSpPr/>
              <p:nvPr/>
            </p:nvSpPr>
            <p:spPr>
              <a:xfrm>
                <a:off x="4216907" y="3988098"/>
                <a:ext cx="150869" cy="78675"/>
              </a:xfrm>
              <a:custGeom>
                <a:avLst/>
                <a:gdLst/>
                <a:ahLst/>
                <a:cxnLst/>
                <a:rect l="l" t="t" r="r" b="b"/>
                <a:pathLst>
                  <a:path w="11335" h="5911" extrusionOk="0">
                    <a:moveTo>
                      <a:pt x="6641" y="1"/>
                    </a:moveTo>
                    <a:cubicBezTo>
                      <a:pt x="6598" y="1"/>
                      <a:pt x="6555" y="1"/>
                      <a:pt x="6512" y="3"/>
                    </a:cubicBezTo>
                    <a:cubicBezTo>
                      <a:pt x="5989" y="3"/>
                      <a:pt x="5527" y="144"/>
                      <a:pt x="5105" y="385"/>
                    </a:cubicBezTo>
                    <a:cubicBezTo>
                      <a:pt x="4763" y="586"/>
                      <a:pt x="4542" y="787"/>
                      <a:pt x="4442" y="1008"/>
                    </a:cubicBezTo>
                    <a:cubicBezTo>
                      <a:pt x="4341" y="1229"/>
                      <a:pt x="4321" y="1470"/>
                      <a:pt x="4402" y="1731"/>
                    </a:cubicBezTo>
                    <a:cubicBezTo>
                      <a:pt x="4183" y="1683"/>
                      <a:pt x="3956" y="1656"/>
                      <a:pt x="3727" y="1656"/>
                    </a:cubicBezTo>
                    <a:cubicBezTo>
                      <a:pt x="3578" y="1656"/>
                      <a:pt x="3427" y="1667"/>
                      <a:pt x="3276" y="1691"/>
                    </a:cubicBezTo>
                    <a:cubicBezTo>
                      <a:pt x="2915" y="1731"/>
                      <a:pt x="2573" y="1852"/>
                      <a:pt x="2252" y="2053"/>
                    </a:cubicBezTo>
                    <a:cubicBezTo>
                      <a:pt x="1629" y="2394"/>
                      <a:pt x="1408" y="2836"/>
                      <a:pt x="1548" y="3319"/>
                    </a:cubicBezTo>
                    <a:lnTo>
                      <a:pt x="785" y="3017"/>
                    </a:lnTo>
                    <a:lnTo>
                      <a:pt x="1" y="3480"/>
                    </a:lnTo>
                    <a:lnTo>
                      <a:pt x="4703" y="5911"/>
                    </a:lnTo>
                    <a:lnTo>
                      <a:pt x="5607" y="5368"/>
                    </a:lnTo>
                    <a:lnTo>
                      <a:pt x="2272" y="3640"/>
                    </a:lnTo>
                    <a:cubicBezTo>
                      <a:pt x="2191" y="3399"/>
                      <a:pt x="2171" y="3178"/>
                      <a:pt x="2211" y="2997"/>
                    </a:cubicBezTo>
                    <a:cubicBezTo>
                      <a:pt x="2252" y="2816"/>
                      <a:pt x="2392" y="2656"/>
                      <a:pt x="2654" y="2515"/>
                    </a:cubicBezTo>
                    <a:cubicBezTo>
                      <a:pt x="2896" y="2379"/>
                      <a:pt x="3149" y="2309"/>
                      <a:pt x="3412" y="2309"/>
                    </a:cubicBezTo>
                    <a:cubicBezTo>
                      <a:pt x="3694" y="2309"/>
                      <a:pt x="3990" y="2389"/>
                      <a:pt x="4301" y="2555"/>
                    </a:cubicBezTo>
                    <a:lnTo>
                      <a:pt x="7557" y="4243"/>
                    </a:lnTo>
                    <a:lnTo>
                      <a:pt x="8461" y="3721"/>
                    </a:lnTo>
                    <a:lnTo>
                      <a:pt x="5125" y="1992"/>
                    </a:lnTo>
                    <a:cubicBezTo>
                      <a:pt x="5045" y="1731"/>
                      <a:pt x="5025" y="1510"/>
                      <a:pt x="5065" y="1329"/>
                    </a:cubicBezTo>
                    <a:cubicBezTo>
                      <a:pt x="5105" y="1169"/>
                      <a:pt x="5266" y="1008"/>
                      <a:pt x="5507" y="847"/>
                    </a:cubicBezTo>
                    <a:cubicBezTo>
                      <a:pt x="5745" y="714"/>
                      <a:pt x="5992" y="648"/>
                      <a:pt x="6251" y="648"/>
                    </a:cubicBezTo>
                    <a:cubicBezTo>
                      <a:pt x="6537" y="648"/>
                      <a:pt x="6838" y="729"/>
                      <a:pt x="7155" y="887"/>
                    </a:cubicBezTo>
                    <a:lnTo>
                      <a:pt x="10410" y="2575"/>
                    </a:lnTo>
                    <a:lnTo>
                      <a:pt x="11335" y="2053"/>
                    </a:lnTo>
                    <a:lnTo>
                      <a:pt x="7938" y="305"/>
                    </a:lnTo>
                    <a:cubicBezTo>
                      <a:pt x="7533" y="102"/>
                      <a:pt x="7111" y="1"/>
                      <a:pt x="66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9"/>
              <p:cNvSpPr/>
              <p:nvPr/>
            </p:nvSpPr>
            <p:spPr>
              <a:xfrm>
                <a:off x="4195782" y="3782441"/>
                <a:ext cx="45480" cy="22481"/>
              </a:xfrm>
              <a:custGeom>
                <a:avLst/>
                <a:gdLst/>
                <a:ahLst/>
                <a:cxnLst/>
                <a:rect l="l" t="t" r="r" b="b"/>
                <a:pathLst>
                  <a:path w="3417" h="1689" extrusionOk="0">
                    <a:moveTo>
                      <a:pt x="443" y="0"/>
                    </a:moveTo>
                    <a:lnTo>
                      <a:pt x="0" y="141"/>
                    </a:lnTo>
                    <a:lnTo>
                      <a:pt x="885" y="1547"/>
                    </a:lnTo>
                    <a:lnTo>
                      <a:pt x="1146" y="1688"/>
                    </a:lnTo>
                    <a:lnTo>
                      <a:pt x="2372" y="965"/>
                    </a:lnTo>
                    <a:lnTo>
                      <a:pt x="3015" y="1306"/>
                    </a:lnTo>
                    <a:lnTo>
                      <a:pt x="3417" y="1065"/>
                    </a:lnTo>
                    <a:lnTo>
                      <a:pt x="2753" y="744"/>
                    </a:lnTo>
                    <a:lnTo>
                      <a:pt x="3135" y="523"/>
                    </a:lnTo>
                    <a:lnTo>
                      <a:pt x="2854" y="382"/>
                    </a:lnTo>
                    <a:lnTo>
                      <a:pt x="2472" y="583"/>
                    </a:lnTo>
                    <a:lnTo>
                      <a:pt x="1769" y="221"/>
                    </a:lnTo>
                    <a:lnTo>
                      <a:pt x="1427" y="422"/>
                    </a:lnTo>
                    <a:lnTo>
                      <a:pt x="2090" y="804"/>
                    </a:lnTo>
                    <a:lnTo>
                      <a:pt x="1266" y="1286"/>
                    </a:lnTo>
                    <a:lnTo>
                      <a:pt x="44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9"/>
              <p:cNvSpPr/>
              <p:nvPr/>
            </p:nvSpPr>
            <p:spPr>
              <a:xfrm>
                <a:off x="4222524" y="3761968"/>
                <a:ext cx="47889" cy="25063"/>
              </a:xfrm>
              <a:custGeom>
                <a:avLst/>
                <a:gdLst/>
                <a:ahLst/>
                <a:cxnLst/>
                <a:rect l="l" t="t" r="r" b="b"/>
                <a:pathLst>
                  <a:path w="3598" h="1883" extrusionOk="0">
                    <a:moveTo>
                      <a:pt x="1272" y="267"/>
                    </a:moveTo>
                    <a:cubicBezTo>
                      <a:pt x="1316" y="267"/>
                      <a:pt x="1361" y="269"/>
                      <a:pt x="1408" y="272"/>
                    </a:cubicBezTo>
                    <a:cubicBezTo>
                      <a:pt x="1649" y="312"/>
                      <a:pt x="1970" y="433"/>
                      <a:pt x="2352" y="614"/>
                    </a:cubicBezTo>
                    <a:cubicBezTo>
                      <a:pt x="2734" y="815"/>
                      <a:pt x="2955" y="975"/>
                      <a:pt x="3035" y="1116"/>
                    </a:cubicBezTo>
                    <a:cubicBezTo>
                      <a:pt x="3096" y="1257"/>
                      <a:pt x="3055" y="1397"/>
                      <a:pt x="2875" y="1498"/>
                    </a:cubicBezTo>
                    <a:cubicBezTo>
                      <a:pt x="2707" y="1582"/>
                      <a:pt x="2526" y="1624"/>
                      <a:pt x="2319" y="1624"/>
                    </a:cubicBezTo>
                    <a:cubicBezTo>
                      <a:pt x="2277" y="1624"/>
                      <a:pt x="2235" y="1622"/>
                      <a:pt x="2191" y="1618"/>
                    </a:cubicBezTo>
                    <a:cubicBezTo>
                      <a:pt x="1930" y="1578"/>
                      <a:pt x="1629" y="1458"/>
                      <a:pt x="1247" y="1257"/>
                    </a:cubicBezTo>
                    <a:cubicBezTo>
                      <a:pt x="865" y="1076"/>
                      <a:pt x="644" y="895"/>
                      <a:pt x="564" y="754"/>
                    </a:cubicBezTo>
                    <a:cubicBezTo>
                      <a:pt x="483" y="614"/>
                      <a:pt x="544" y="493"/>
                      <a:pt x="724" y="393"/>
                    </a:cubicBezTo>
                    <a:cubicBezTo>
                      <a:pt x="875" y="309"/>
                      <a:pt x="1054" y="267"/>
                      <a:pt x="1272" y="267"/>
                    </a:cubicBezTo>
                    <a:close/>
                    <a:moveTo>
                      <a:pt x="1319" y="1"/>
                    </a:moveTo>
                    <a:cubicBezTo>
                      <a:pt x="1007" y="1"/>
                      <a:pt x="711" y="85"/>
                      <a:pt x="443" y="252"/>
                    </a:cubicBezTo>
                    <a:cubicBezTo>
                      <a:pt x="122" y="433"/>
                      <a:pt x="1" y="634"/>
                      <a:pt x="61" y="835"/>
                    </a:cubicBezTo>
                    <a:cubicBezTo>
                      <a:pt x="142" y="1056"/>
                      <a:pt x="383" y="1277"/>
                      <a:pt x="825" y="1498"/>
                    </a:cubicBezTo>
                    <a:cubicBezTo>
                      <a:pt x="1267" y="1739"/>
                      <a:pt x="1689" y="1860"/>
                      <a:pt x="2071" y="1880"/>
                    </a:cubicBezTo>
                    <a:cubicBezTo>
                      <a:pt x="2111" y="1882"/>
                      <a:pt x="2151" y="1883"/>
                      <a:pt x="2190" y="1883"/>
                    </a:cubicBezTo>
                    <a:cubicBezTo>
                      <a:pt x="2545" y="1883"/>
                      <a:pt x="2867" y="1801"/>
                      <a:pt x="3156" y="1639"/>
                    </a:cubicBezTo>
                    <a:cubicBezTo>
                      <a:pt x="3477" y="1458"/>
                      <a:pt x="3598" y="1257"/>
                      <a:pt x="3518" y="1036"/>
                    </a:cubicBezTo>
                    <a:cubicBezTo>
                      <a:pt x="3457" y="835"/>
                      <a:pt x="3196" y="614"/>
                      <a:pt x="2754" y="373"/>
                    </a:cubicBezTo>
                    <a:cubicBezTo>
                      <a:pt x="2332" y="152"/>
                      <a:pt x="1910" y="31"/>
                      <a:pt x="1508" y="11"/>
                    </a:cubicBezTo>
                    <a:cubicBezTo>
                      <a:pt x="1444" y="4"/>
                      <a:pt x="1381" y="1"/>
                      <a:pt x="1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9"/>
              <p:cNvSpPr/>
              <p:nvPr/>
            </p:nvSpPr>
            <p:spPr>
              <a:xfrm>
                <a:off x="4257838" y="3736424"/>
                <a:ext cx="66071" cy="34526"/>
              </a:xfrm>
              <a:custGeom>
                <a:avLst/>
                <a:gdLst/>
                <a:ahLst/>
                <a:cxnLst/>
                <a:rect l="l" t="t" r="r" b="b"/>
                <a:pathLst>
                  <a:path w="4964" h="2594" extrusionOk="0">
                    <a:moveTo>
                      <a:pt x="2854" y="1"/>
                    </a:moveTo>
                    <a:cubicBezTo>
                      <a:pt x="2633" y="1"/>
                      <a:pt x="2432" y="61"/>
                      <a:pt x="2231" y="182"/>
                    </a:cubicBezTo>
                    <a:cubicBezTo>
                      <a:pt x="2090" y="262"/>
                      <a:pt x="1990" y="362"/>
                      <a:pt x="1950" y="443"/>
                    </a:cubicBezTo>
                    <a:cubicBezTo>
                      <a:pt x="1910" y="543"/>
                      <a:pt x="1910" y="644"/>
                      <a:pt x="1930" y="764"/>
                    </a:cubicBezTo>
                    <a:cubicBezTo>
                      <a:pt x="1835" y="741"/>
                      <a:pt x="1741" y="731"/>
                      <a:pt x="1647" y="731"/>
                    </a:cubicBezTo>
                    <a:cubicBezTo>
                      <a:pt x="1581" y="731"/>
                      <a:pt x="1514" y="736"/>
                      <a:pt x="1447" y="744"/>
                    </a:cubicBezTo>
                    <a:cubicBezTo>
                      <a:pt x="1287" y="764"/>
                      <a:pt x="1126" y="825"/>
                      <a:pt x="985" y="905"/>
                    </a:cubicBezTo>
                    <a:cubicBezTo>
                      <a:pt x="724" y="1066"/>
                      <a:pt x="623" y="1247"/>
                      <a:pt x="684" y="1468"/>
                    </a:cubicBezTo>
                    <a:lnTo>
                      <a:pt x="342" y="1327"/>
                    </a:lnTo>
                    <a:lnTo>
                      <a:pt x="1" y="1528"/>
                    </a:lnTo>
                    <a:lnTo>
                      <a:pt x="2070" y="2593"/>
                    </a:lnTo>
                    <a:lnTo>
                      <a:pt x="2472" y="2372"/>
                    </a:lnTo>
                    <a:lnTo>
                      <a:pt x="1005" y="1608"/>
                    </a:lnTo>
                    <a:cubicBezTo>
                      <a:pt x="965" y="1488"/>
                      <a:pt x="945" y="1407"/>
                      <a:pt x="965" y="1327"/>
                    </a:cubicBezTo>
                    <a:cubicBezTo>
                      <a:pt x="985" y="1247"/>
                      <a:pt x="1066" y="1166"/>
                      <a:pt x="1166" y="1106"/>
                    </a:cubicBezTo>
                    <a:cubicBezTo>
                      <a:pt x="1272" y="1048"/>
                      <a:pt x="1383" y="1018"/>
                      <a:pt x="1499" y="1018"/>
                    </a:cubicBezTo>
                    <a:cubicBezTo>
                      <a:pt x="1624" y="1018"/>
                      <a:pt x="1754" y="1053"/>
                      <a:pt x="1889" y="1126"/>
                    </a:cubicBezTo>
                    <a:lnTo>
                      <a:pt x="3316" y="1870"/>
                    </a:lnTo>
                    <a:lnTo>
                      <a:pt x="3718" y="1628"/>
                    </a:lnTo>
                    <a:lnTo>
                      <a:pt x="2251" y="885"/>
                    </a:lnTo>
                    <a:cubicBezTo>
                      <a:pt x="2211" y="764"/>
                      <a:pt x="2211" y="664"/>
                      <a:pt x="2231" y="584"/>
                    </a:cubicBezTo>
                    <a:cubicBezTo>
                      <a:pt x="2251" y="523"/>
                      <a:pt x="2311" y="443"/>
                      <a:pt x="2432" y="383"/>
                    </a:cubicBezTo>
                    <a:cubicBezTo>
                      <a:pt x="2529" y="325"/>
                      <a:pt x="2635" y="295"/>
                      <a:pt x="2747" y="295"/>
                    </a:cubicBezTo>
                    <a:cubicBezTo>
                      <a:pt x="2869" y="295"/>
                      <a:pt x="3000" y="330"/>
                      <a:pt x="3135" y="403"/>
                    </a:cubicBezTo>
                    <a:lnTo>
                      <a:pt x="4582" y="1146"/>
                    </a:lnTo>
                    <a:lnTo>
                      <a:pt x="4964" y="905"/>
                    </a:lnTo>
                    <a:lnTo>
                      <a:pt x="3497" y="141"/>
                    </a:lnTo>
                    <a:cubicBezTo>
                      <a:pt x="3296" y="41"/>
                      <a:pt x="3095" y="1"/>
                      <a:pt x="2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9"/>
              <p:cNvSpPr/>
              <p:nvPr/>
            </p:nvSpPr>
            <p:spPr>
              <a:xfrm>
                <a:off x="4294750" y="3718667"/>
                <a:ext cx="45214" cy="23652"/>
              </a:xfrm>
              <a:custGeom>
                <a:avLst/>
                <a:gdLst/>
                <a:ahLst/>
                <a:cxnLst/>
                <a:rect l="l" t="t" r="r" b="b"/>
                <a:pathLst>
                  <a:path w="3397" h="1777" extrusionOk="0">
                    <a:moveTo>
                      <a:pt x="479" y="1"/>
                    </a:moveTo>
                    <a:cubicBezTo>
                      <a:pt x="455" y="1"/>
                      <a:pt x="429" y="3"/>
                      <a:pt x="403" y="9"/>
                    </a:cubicBezTo>
                    <a:cubicBezTo>
                      <a:pt x="302" y="9"/>
                      <a:pt x="222" y="29"/>
                      <a:pt x="141" y="89"/>
                    </a:cubicBezTo>
                    <a:cubicBezTo>
                      <a:pt x="61" y="129"/>
                      <a:pt x="21" y="189"/>
                      <a:pt x="1" y="230"/>
                    </a:cubicBezTo>
                    <a:cubicBezTo>
                      <a:pt x="1" y="290"/>
                      <a:pt x="41" y="330"/>
                      <a:pt x="101" y="370"/>
                    </a:cubicBezTo>
                    <a:cubicBezTo>
                      <a:pt x="160" y="400"/>
                      <a:pt x="219" y="418"/>
                      <a:pt x="286" y="418"/>
                    </a:cubicBezTo>
                    <a:cubicBezTo>
                      <a:pt x="310" y="418"/>
                      <a:pt x="335" y="416"/>
                      <a:pt x="362" y="410"/>
                    </a:cubicBezTo>
                    <a:cubicBezTo>
                      <a:pt x="463" y="410"/>
                      <a:pt x="543" y="390"/>
                      <a:pt x="624" y="330"/>
                    </a:cubicBezTo>
                    <a:cubicBezTo>
                      <a:pt x="704" y="290"/>
                      <a:pt x="744" y="230"/>
                      <a:pt x="764" y="189"/>
                    </a:cubicBezTo>
                    <a:cubicBezTo>
                      <a:pt x="764" y="129"/>
                      <a:pt x="724" y="89"/>
                      <a:pt x="664" y="49"/>
                    </a:cubicBezTo>
                    <a:cubicBezTo>
                      <a:pt x="605" y="19"/>
                      <a:pt x="546" y="1"/>
                      <a:pt x="479" y="1"/>
                    </a:cubicBezTo>
                    <a:close/>
                    <a:moveTo>
                      <a:pt x="1327" y="471"/>
                    </a:moveTo>
                    <a:lnTo>
                      <a:pt x="925" y="712"/>
                    </a:lnTo>
                    <a:lnTo>
                      <a:pt x="2995" y="1777"/>
                    </a:lnTo>
                    <a:lnTo>
                      <a:pt x="3397" y="1556"/>
                    </a:lnTo>
                    <a:lnTo>
                      <a:pt x="1327" y="47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9"/>
              <p:cNvSpPr/>
              <p:nvPr/>
            </p:nvSpPr>
            <p:spPr>
              <a:xfrm>
                <a:off x="4323368" y="3707486"/>
                <a:ext cx="50565" cy="25475"/>
              </a:xfrm>
              <a:custGeom>
                <a:avLst/>
                <a:gdLst/>
                <a:ahLst/>
                <a:cxnLst/>
                <a:rect l="l" t="t" r="r" b="b"/>
                <a:pathLst>
                  <a:path w="3799" h="1914" extrusionOk="0">
                    <a:moveTo>
                      <a:pt x="1760" y="1"/>
                    </a:moveTo>
                    <a:cubicBezTo>
                      <a:pt x="1730" y="1"/>
                      <a:pt x="1700" y="2"/>
                      <a:pt x="1669" y="5"/>
                    </a:cubicBezTo>
                    <a:cubicBezTo>
                      <a:pt x="1448" y="5"/>
                      <a:pt x="1227" y="85"/>
                      <a:pt x="1026" y="205"/>
                    </a:cubicBezTo>
                    <a:cubicBezTo>
                      <a:pt x="885" y="286"/>
                      <a:pt x="784" y="366"/>
                      <a:pt x="724" y="467"/>
                    </a:cubicBezTo>
                    <a:cubicBezTo>
                      <a:pt x="664" y="567"/>
                      <a:pt x="644" y="688"/>
                      <a:pt x="684" y="788"/>
                    </a:cubicBezTo>
                    <a:lnTo>
                      <a:pt x="342" y="648"/>
                    </a:lnTo>
                    <a:lnTo>
                      <a:pt x="1" y="849"/>
                    </a:lnTo>
                    <a:lnTo>
                      <a:pt x="2071" y="1914"/>
                    </a:lnTo>
                    <a:lnTo>
                      <a:pt x="2452" y="1672"/>
                    </a:lnTo>
                    <a:lnTo>
                      <a:pt x="985" y="929"/>
                    </a:lnTo>
                    <a:cubicBezTo>
                      <a:pt x="965" y="808"/>
                      <a:pt x="945" y="708"/>
                      <a:pt x="985" y="627"/>
                    </a:cubicBezTo>
                    <a:cubicBezTo>
                      <a:pt x="1006" y="547"/>
                      <a:pt x="1086" y="467"/>
                      <a:pt x="1206" y="406"/>
                    </a:cubicBezTo>
                    <a:cubicBezTo>
                      <a:pt x="1327" y="326"/>
                      <a:pt x="1448" y="286"/>
                      <a:pt x="1568" y="286"/>
                    </a:cubicBezTo>
                    <a:cubicBezTo>
                      <a:pt x="1689" y="286"/>
                      <a:pt x="1829" y="326"/>
                      <a:pt x="1970" y="386"/>
                    </a:cubicBezTo>
                    <a:lnTo>
                      <a:pt x="3397" y="1130"/>
                    </a:lnTo>
                    <a:lnTo>
                      <a:pt x="3799" y="909"/>
                    </a:lnTo>
                    <a:lnTo>
                      <a:pt x="2312" y="145"/>
                    </a:lnTo>
                    <a:cubicBezTo>
                      <a:pt x="2137" y="58"/>
                      <a:pt x="1962" y="1"/>
                      <a:pt x="17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9"/>
              <p:cNvSpPr/>
              <p:nvPr/>
            </p:nvSpPr>
            <p:spPr>
              <a:xfrm>
                <a:off x="3841628" y="3964857"/>
                <a:ext cx="44682" cy="21150"/>
              </a:xfrm>
              <a:custGeom>
                <a:avLst/>
                <a:gdLst/>
                <a:ahLst/>
                <a:cxnLst/>
                <a:rect l="l" t="t" r="r" b="b"/>
                <a:pathLst>
                  <a:path w="3357" h="1589" extrusionOk="0">
                    <a:moveTo>
                      <a:pt x="744" y="1"/>
                    </a:moveTo>
                    <a:lnTo>
                      <a:pt x="383" y="202"/>
                    </a:lnTo>
                    <a:lnTo>
                      <a:pt x="1" y="985"/>
                    </a:lnTo>
                    <a:lnTo>
                      <a:pt x="423" y="1006"/>
                    </a:lnTo>
                    <a:lnTo>
                      <a:pt x="724" y="423"/>
                    </a:lnTo>
                    <a:lnTo>
                      <a:pt x="2975" y="1588"/>
                    </a:lnTo>
                    <a:lnTo>
                      <a:pt x="3357" y="1347"/>
                    </a:lnTo>
                    <a:lnTo>
                      <a:pt x="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9"/>
              <p:cNvSpPr/>
              <p:nvPr/>
            </p:nvSpPr>
            <p:spPr>
              <a:xfrm>
                <a:off x="3859824" y="3950414"/>
                <a:ext cx="61532" cy="25422"/>
              </a:xfrm>
              <a:custGeom>
                <a:avLst/>
                <a:gdLst/>
                <a:ahLst/>
                <a:cxnLst/>
                <a:rect l="l" t="t" r="r" b="b"/>
                <a:pathLst>
                  <a:path w="4623" h="1910" extrusionOk="0">
                    <a:moveTo>
                      <a:pt x="2492" y="1"/>
                    </a:moveTo>
                    <a:cubicBezTo>
                      <a:pt x="2271" y="21"/>
                      <a:pt x="2050" y="81"/>
                      <a:pt x="1849" y="202"/>
                    </a:cubicBezTo>
                    <a:cubicBezTo>
                      <a:pt x="1568" y="362"/>
                      <a:pt x="1467" y="543"/>
                      <a:pt x="1507" y="764"/>
                    </a:cubicBezTo>
                    <a:lnTo>
                      <a:pt x="342" y="182"/>
                    </a:lnTo>
                    <a:lnTo>
                      <a:pt x="0" y="423"/>
                    </a:lnTo>
                    <a:lnTo>
                      <a:pt x="2894" y="1910"/>
                    </a:lnTo>
                    <a:lnTo>
                      <a:pt x="3276" y="1689"/>
                    </a:lnTo>
                    <a:lnTo>
                      <a:pt x="1809" y="925"/>
                    </a:lnTo>
                    <a:cubicBezTo>
                      <a:pt x="1769" y="825"/>
                      <a:pt x="1769" y="724"/>
                      <a:pt x="1809" y="644"/>
                    </a:cubicBezTo>
                    <a:cubicBezTo>
                      <a:pt x="1829" y="543"/>
                      <a:pt x="1909" y="483"/>
                      <a:pt x="2030" y="403"/>
                    </a:cubicBezTo>
                    <a:cubicBezTo>
                      <a:pt x="2150" y="342"/>
                      <a:pt x="2271" y="302"/>
                      <a:pt x="2392" y="302"/>
                    </a:cubicBezTo>
                    <a:cubicBezTo>
                      <a:pt x="2512" y="302"/>
                      <a:pt x="2633" y="322"/>
                      <a:pt x="2793" y="403"/>
                    </a:cubicBezTo>
                    <a:lnTo>
                      <a:pt x="4220" y="1146"/>
                    </a:lnTo>
                    <a:lnTo>
                      <a:pt x="4622" y="905"/>
                    </a:lnTo>
                    <a:lnTo>
                      <a:pt x="3135" y="141"/>
                    </a:lnTo>
                    <a:cubicBezTo>
                      <a:pt x="2934" y="41"/>
                      <a:pt x="2733" y="1"/>
                      <a:pt x="24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9"/>
              <p:cNvSpPr/>
              <p:nvPr/>
            </p:nvSpPr>
            <p:spPr>
              <a:xfrm>
                <a:off x="4423680" y="3858674"/>
                <a:ext cx="49220" cy="27019"/>
              </a:xfrm>
              <a:custGeom>
                <a:avLst/>
                <a:gdLst/>
                <a:ahLst/>
                <a:cxnLst/>
                <a:rect l="l" t="t" r="r" b="b"/>
                <a:pathLst>
                  <a:path w="3698" h="2030" extrusionOk="0">
                    <a:moveTo>
                      <a:pt x="1588" y="0"/>
                    </a:moveTo>
                    <a:cubicBezTo>
                      <a:pt x="1427" y="0"/>
                      <a:pt x="1246" y="20"/>
                      <a:pt x="1065" y="60"/>
                    </a:cubicBezTo>
                    <a:cubicBezTo>
                      <a:pt x="864" y="101"/>
                      <a:pt x="684" y="161"/>
                      <a:pt x="503" y="281"/>
                    </a:cubicBezTo>
                    <a:cubicBezTo>
                      <a:pt x="201" y="442"/>
                      <a:pt x="41" y="663"/>
                      <a:pt x="0" y="904"/>
                    </a:cubicBezTo>
                    <a:lnTo>
                      <a:pt x="422" y="904"/>
                    </a:lnTo>
                    <a:cubicBezTo>
                      <a:pt x="442" y="804"/>
                      <a:pt x="463" y="724"/>
                      <a:pt x="523" y="643"/>
                    </a:cubicBezTo>
                    <a:cubicBezTo>
                      <a:pt x="583" y="563"/>
                      <a:pt x="664" y="503"/>
                      <a:pt x="784" y="442"/>
                    </a:cubicBezTo>
                    <a:cubicBezTo>
                      <a:pt x="925" y="342"/>
                      <a:pt x="1086" y="302"/>
                      <a:pt x="1246" y="281"/>
                    </a:cubicBezTo>
                    <a:cubicBezTo>
                      <a:pt x="1407" y="281"/>
                      <a:pt x="1528" y="302"/>
                      <a:pt x="1668" y="362"/>
                    </a:cubicBezTo>
                    <a:cubicBezTo>
                      <a:pt x="1809" y="442"/>
                      <a:pt x="1869" y="523"/>
                      <a:pt x="1849" y="623"/>
                    </a:cubicBezTo>
                    <a:cubicBezTo>
                      <a:pt x="1829" y="724"/>
                      <a:pt x="1749" y="824"/>
                      <a:pt x="1608" y="904"/>
                    </a:cubicBezTo>
                    <a:lnTo>
                      <a:pt x="1447" y="985"/>
                    </a:lnTo>
                    <a:lnTo>
                      <a:pt x="1688" y="1166"/>
                    </a:lnTo>
                    <a:lnTo>
                      <a:pt x="1909" y="1045"/>
                    </a:lnTo>
                    <a:cubicBezTo>
                      <a:pt x="2090" y="925"/>
                      <a:pt x="2271" y="864"/>
                      <a:pt x="2432" y="844"/>
                    </a:cubicBezTo>
                    <a:cubicBezTo>
                      <a:pt x="2459" y="841"/>
                      <a:pt x="2488" y="839"/>
                      <a:pt x="2516" y="839"/>
                    </a:cubicBezTo>
                    <a:cubicBezTo>
                      <a:pt x="2655" y="839"/>
                      <a:pt x="2805" y="878"/>
                      <a:pt x="2954" y="945"/>
                    </a:cubicBezTo>
                    <a:cubicBezTo>
                      <a:pt x="3095" y="1025"/>
                      <a:pt x="3175" y="1125"/>
                      <a:pt x="3175" y="1226"/>
                    </a:cubicBezTo>
                    <a:cubicBezTo>
                      <a:pt x="3155" y="1347"/>
                      <a:pt x="3055" y="1447"/>
                      <a:pt x="2874" y="1547"/>
                    </a:cubicBezTo>
                    <a:cubicBezTo>
                      <a:pt x="2753" y="1628"/>
                      <a:pt x="2633" y="1668"/>
                      <a:pt x="2492" y="1708"/>
                    </a:cubicBezTo>
                    <a:cubicBezTo>
                      <a:pt x="2351" y="1748"/>
                      <a:pt x="2191" y="1769"/>
                      <a:pt x="1990" y="1769"/>
                    </a:cubicBezTo>
                    <a:lnTo>
                      <a:pt x="1970" y="2030"/>
                    </a:lnTo>
                    <a:cubicBezTo>
                      <a:pt x="2191" y="2010"/>
                      <a:pt x="2412" y="1990"/>
                      <a:pt x="2613" y="1929"/>
                    </a:cubicBezTo>
                    <a:cubicBezTo>
                      <a:pt x="2814" y="1869"/>
                      <a:pt x="3015" y="1809"/>
                      <a:pt x="3175" y="1688"/>
                    </a:cubicBezTo>
                    <a:cubicBezTo>
                      <a:pt x="3376" y="1588"/>
                      <a:pt x="3517" y="1467"/>
                      <a:pt x="3597" y="1347"/>
                    </a:cubicBezTo>
                    <a:cubicBezTo>
                      <a:pt x="3678" y="1226"/>
                      <a:pt x="3698" y="1105"/>
                      <a:pt x="3658" y="985"/>
                    </a:cubicBezTo>
                    <a:cubicBezTo>
                      <a:pt x="3617" y="884"/>
                      <a:pt x="3517" y="784"/>
                      <a:pt x="3356" y="703"/>
                    </a:cubicBezTo>
                    <a:cubicBezTo>
                      <a:pt x="3206" y="620"/>
                      <a:pt x="3041" y="578"/>
                      <a:pt x="2851" y="578"/>
                    </a:cubicBezTo>
                    <a:cubicBezTo>
                      <a:pt x="2813" y="578"/>
                      <a:pt x="2773" y="580"/>
                      <a:pt x="2733" y="583"/>
                    </a:cubicBezTo>
                    <a:cubicBezTo>
                      <a:pt x="2512" y="603"/>
                      <a:pt x="2291" y="663"/>
                      <a:pt x="2070" y="764"/>
                    </a:cubicBezTo>
                    <a:cubicBezTo>
                      <a:pt x="2211" y="643"/>
                      <a:pt x="2271" y="523"/>
                      <a:pt x="2271" y="422"/>
                    </a:cubicBezTo>
                    <a:cubicBezTo>
                      <a:pt x="2271" y="302"/>
                      <a:pt x="2191" y="201"/>
                      <a:pt x="2030" y="121"/>
                    </a:cubicBezTo>
                    <a:cubicBezTo>
                      <a:pt x="1909" y="60"/>
                      <a:pt x="1769" y="20"/>
                      <a:pt x="15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9"/>
              <p:cNvSpPr/>
              <p:nvPr/>
            </p:nvSpPr>
            <p:spPr>
              <a:xfrm>
                <a:off x="4456306" y="3840611"/>
                <a:ext cx="47889" cy="25156"/>
              </a:xfrm>
              <a:custGeom>
                <a:avLst/>
                <a:gdLst/>
                <a:ahLst/>
                <a:cxnLst/>
                <a:rect l="l" t="t" r="r" b="b"/>
                <a:pathLst>
                  <a:path w="3598" h="1890" extrusionOk="0">
                    <a:moveTo>
                      <a:pt x="1213" y="277"/>
                    </a:moveTo>
                    <a:cubicBezTo>
                      <a:pt x="1275" y="277"/>
                      <a:pt x="1340" y="282"/>
                      <a:pt x="1408" y="292"/>
                    </a:cubicBezTo>
                    <a:cubicBezTo>
                      <a:pt x="1669" y="312"/>
                      <a:pt x="1970" y="433"/>
                      <a:pt x="2352" y="614"/>
                    </a:cubicBezTo>
                    <a:cubicBezTo>
                      <a:pt x="2734" y="815"/>
                      <a:pt x="2955" y="975"/>
                      <a:pt x="3035" y="1136"/>
                    </a:cubicBezTo>
                    <a:cubicBezTo>
                      <a:pt x="3116" y="1277"/>
                      <a:pt x="3055" y="1397"/>
                      <a:pt x="2875" y="1498"/>
                    </a:cubicBezTo>
                    <a:cubicBezTo>
                      <a:pt x="2707" y="1582"/>
                      <a:pt x="2526" y="1623"/>
                      <a:pt x="2319" y="1623"/>
                    </a:cubicBezTo>
                    <a:cubicBezTo>
                      <a:pt x="2277" y="1623"/>
                      <a:pt x="2235" y="1622"/>
                      <a:pt x="2191" y="1618"/>
                    </a:cubicBezTo>
                    <a:cubicBezTo>
                      <a:pt x="1930" y="1578"/>
                      <a:pt x="1629" y="1458"/>
                      <a:pt x="1247" y="1257"/>
                    </a:cubicBezTo>
                    <a:cubicBezTo>
                      <a:pt x="865" y="1076"/>
                      <a:pt x="644" y="895"/>
                      <a:pt x="564" y="774"/>
                    </a:cubicBezTo>
                    <a:cubicBezTo>
                      <a:pt x="483" y="634"/>
                      <a:pt x="544" y="493"/>
                      <a:pt x="724" y="393"/>
                    </a:cubicBezTo>
                    <a:cubicBezTo>
                      <a:pt x="873" y="318"/>
                      <a:pt x="1034" y="277"/>
                      <a:pt x="1213" y="277"/>
                    </a:cubicBezTo>
                    <a:close/>
                    <a:moveTo>
                      <a:pt x="1319" y="1"/>
                    </a:moveTo>
                    <a:cubicBezTo>
                      <a:pt x="1007" y="1"/>
                      <a:pt x="711" y="84"/>
                      <a:pt x="443" y="252"/>
                    </a:cubicBezTo>
                    <a:cubicBezTo>
                      <a:pt x="122" y="433"/>
                      <a:pt x="1" y="634"/>
                      <a:pt x="61" y="855"/>
                    </a:cubicBezTo>
                    <a:cubicBezTo>
                      <a:pt x="142" y="1056"/>
                      <a:pt x="383" y="1277"/>
                      <a:pt x="825" y="1498"/>
                    </a:cubicBezTo>
                    <a:cubicBezTo>
                      <a:pt x="1267" y="1739"/>
                      <a:pt x="1689" y="1860"/>
                      <a:pt x="2071" y="1880"/>
                    </a:cubicBezTo>
                    <a:cubicBezTo>
                      <a:pt x="2138" y="1886"/>
                      <a:pt x="2204" y="1890"/>
                      <a:pt x="2268" y="1890"/>
                    </a:cubicBezTo>
                    <a:cubicBezTo>
                      <a:pt x="2592" y="1890"/>
                      <a:pt x="2888" y="1806"/>
                      <a:pt x="3156" y="1638"/>
                    </a:cubicBezTo>
                    <a:cubicBezTo>
                      <a:pt x="3477" y="1458"/>
                      <a:pt x="3598" y="1257"/>
                      <a:pt x="3518" y="1056"/>
                    </a:cubicBezTo>
                    <a:cubicBezTo>
                      <a:pt x="3457" y="835"/>
                      <a:pt x="3196" y="614"/>
                      <a:pt x="2774" y="373"/>
                    </a:cubicBezTo>
                    <a:cubicBezTo>
                      <a:pt x="2332" y="151"/>
                      <a:pt x="1910" y="31"/>
                      <a:pt x="1508" y="11"/>
                    </a:cubicBezTo>
                    <a:cubicBezTo>
                      <a:pt x="1444" y="4"/>
                      <a:pt x="1381" y="1"/>
                      <a:pt x="1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9"/>
              <p:cNvSpPr/>
              <p:nvPr/>
            </p:nvSpPr>
            <p:spPr>
              <a:xfrm>
                <a:off x="4491620" y="3815067"/>
                <a:ext cx="66071" cy="34513"/>
              </a:xfrm>
              <a:custGeom>
                <a:avLst/>
                <a:gdLst/>
                <a:ahLst/>
                <a:cxnLst/>
                <a:rect l="l" t="t" r="r" b="b"/>
                <a:pathLst>
                  <a:path w="4964" h="2593" extrusionOk="0">
                    <a:moveTo>
                      <a:pt x="2854" y="1"/>
                    </a:moveTo>
                    <a:cubicBezTo>
                      <a:pt x="2633" y="21"/>
                      <a:pt x="2432" y="61"/>
                      <a:pt x="2251" y="182"/>
                    </a:cubicBezTo>
                    <a:cubicBezTo>
                      <a:pt x="2090" y="262"/>
                      <a:pt x="2010" y="362"/>
                      <a:pt x="1950" y="443"/>
                    </a:cubicBezTo>
                    <a:cubicBezTo>
                      <a:pt x="1910" y="543"/>
                      <a:pt x="1910" y="644"/>
                      <a:pt x="1930" y="764"/>
                    </a:cubicBezTo>
                    <a:cubicBezTo>
                      <a:pt x="1835" y="741"/>
                      <a:pt x="1741" y="731"/>
                      <a:pt x="1647" y="731"/>
                    </a:cubicBezTo>
                    <a:cubicBezTo>
                      <a:pt x="1581" y="731"/>
                      <a:pt x="1514" y="736"/>
                      <a:pt x="1447" y="744"/>
                    </a:cubicBezTo>
                    <a:cubicBezTo>
                      <a:pt x="1287" y="764"/>
                      <a:pt x="1126" y="825"/>
                      <a:pt x="985" y="905"/>
                    </a:cubicBezTo>
                    <a:cubicBezTo>
                      <a:pt x="724" y="1066"/>
                      <a:pt x="623" y="1247"/>
                      <a:pt x="684" y="1468"/>
                    </a:cubicBezTo>
                    <a:lnTo>
                      <a:pt x="342" y="1327"/>
                    </a:lnTo>
                    <a:lnTo>
                      <a:pt x="0" y="1528"/>
                    </a:lnTo>
                    <a:lnTo>
                      <a:pt x="2070" y="2593"/>
                    </a:lnTo>
                    <a:lnTo>
                      <a:pt x="2472" y="2372"/>
                    </a:lnTo>
                    <a:lnTo>
                      <a:pt x="1005" y="1608"/>
                    </a:lnTo>
                    <a:cubicBezTo>
                      <a:pt x="965" y="1488"/>
                      <a:pt x="965" y="1407"/>
                      <a:pt x="965" y="1327"/>
                    </a:cubicBezTo>
                    <a:cubicBezTo>
                      <a:pt x="985" y="1247"/>
                      <a:pt x="1066" y="1186"/>
                      <a:pt x="1166" y="1106"/>
                    </a:cubicBezTo>
                    <a:cubicBezTo>
                      <a:pt x="1272" y="1048"/>
                      <a:pt x="1383" y="1018"/>
                      <a:pt x="1499" y="1018"/>
                    </a:cubicBezTo>
                    <a:cubicBezTo>
                      <a:pt x="1624" y="1018"/>
                      <a:pt x="1754" y="1053"/>
                      <a:pt x="1889" y="1126"/>
                    </a:cubicBezTo>
                    <a:lnTo>
                      <a:pt x="3316" y="1870"/>
                    </a:lnTo>
                    <a:lnTo>
                      <a:pt x="3718" y="1648"/>
                    </a:lnTo>
                    <a:lnTo>
                      <a:pt x="2251" y="885"/>
                    </a:lnTo>
                    <a:cubicBezTo>
                      <a:pt x="2211" y="764"/>
                      <a:pt x="2211" y="664"/>
                      <a:pt x="2231" y="604"/>
                    </a:cubicBezTo>
                    <a:cubicBezTo>
                      <a:pt x="2251" y="523"/>
                      <a:pt x="2311" y="443"/>
                      <a:pt x="2432" y="382"/>
                    </a:cubicBezTo>
                    <a:cubicBezTo>
                      <a:pt x="2529" y="325"/>
                      <a:pt x="2634" y="294"/>
                      <a:pt x="2747" y="294"/>
                    </a:cubicBezTo>
                    <a:cubicBezTo>
                      <a:pt x="2869" y="294"/>
                      <a:pt x="3000" y="330"/>
                      <a:pt x="3135" y="403"/>
                    </a:cubicBezTo>
                    <a:lnTo>
                      <a:pt x="4582" y="1146"/>
                    </a:lnTo>
                    <a:lnTo>
                      <a:pt x="4964" y="905"/>
                    </a:lnTo>
                    <a:lnTo>
                      <a:pt x="3497" y="141"/>
                    </a:lnTo>
                    <a:cubicBezTo>
                      <a:pt x="3296" y="41"/>
                      <a:pt x="3095" y="1"/>
                      <a:pt x="2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9"/>
              <p:cNvSpPr/>
              <p:nvPr/>
            </p:nvSpPr>
            <p:spPr>
              <a:xfrm>
                <a:off x="4528531" y="3797416"/>
                <a:ext cx="45214" cy="23545"/>
              </a:xfrm>
              <a:custGeom>
                <a:avLst/>
                <a:gdLst/>
                <a:ahLst/>
                <a:cxnLst/>
                <a:rect l="l" t="t" r="r" b="b"/>
                <a:pathLst>
                  <a:path w="3397" h="1769" extrusionOk="0">
                    <a:moveTo>
                      <a:pt x="402" y="0"/>
                    </a:moveTo>
                    <a:cubicBezTo>
                      <a:pt x="302" y="0"/>
                      <a:pt x="222" y="21"/>
                      <a:pt x="141" y="81"/>
                    </a:cubicBezTo>
                    <a:cubicBezTo>
                      <a:pt x="61" y="121"/>
                      <a:pt x="21" y="181"/>
                      <a:pt x="1" y="221"/>
                    </a:cubicBezTo>
                    <a:cubicBezTo>
                      <a:pt x="1" y="282"/>
                      <a:pt x="41" y="322"/>
                      <a:pt x="101" y="362"/>
                    </a:cubicBezTo>
                    <a:cubicBezTo>
                      <a:pt x="181" y="402"/>
                      <a:pt x="262" y="422"/>
                      <a:pt x="362" y="422"/>
                    </a:cubicBezTo>
                    <a:cubicBezTo>
                      <a:pt x="463" y="402"/>
                      <a:pt x="543" y="382"/>
                      <a:pt x="624" y="322"/>
                    </a:cubicBezTo>
                    <a:cubicBezTo>
                      <a:pt x="704" y="282"/>
                      <a:pt x="764" y="242"/>
                      <a:pt x="764" y="181"/>
                    </a:cubicBezTo>
                    <a:cubicBezTo>
                      <a:pt x="764" y="121"/>
                      <a:pt x="744" y="81"/>
                      <a:pt x="664" y="41"/>
                    </a:cubicBezTo>
                    <a:cubicBezTo>
                      <a:pt x="603" y="0"/>
                      <a:pt x="503" y="0"/>
                      <a:pt x="402" y="0"/>
                    </a:cubicBezTo>
                    <a:close/>
                    <a:moveTo>
                      <a:pt x="1327" y="483"/>
                    </a:moveTo>
                    <a:lnTo>
                      <a:pt x="925" y="704"/>
                    </a:lnTo>
                    <a:lnTo>
                      <a:pt x="2995" y="1769"/>
                    </a:lnTo>
                    <a:lnTo>
                      <a:pt x="3397" y="1548"/>
                    </a:lnTo>
                    <a:lnTo>
                      <a:pt x="1327" y="48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9"/>
              <p:cNvSpPr/>
              <p:nvPr/>
            </p:nvSpPr>
            <p:spPr>
              <a:xfrm>
                <a:off x="4557150" y="3786128"/>
                <a:ext cx="50565" cy="25475"/>
              </a:xfrm>
              <a:custGeom>
                <a:avLst/>
                <a:gdLst/>
                <a:ahLst/>
                <a:cxnLst/>
                <a:rect l="l" t="t" r="r" b="b"/>
                <a:pathLst>
                  <a:path w="3799" h="1914" extrusionOk="0">
                    <a:moveTo>
                      <a:pt x="1760" y="1"/>
                    </a:moveTo>
                    <a:cubicBezTo>
                      <a:pt x="1730" y="1"/>
                      <a:pt x="1700" y="2"/>
                      <a:pt x="1669" y="4"/>
                    </a:cubicBezTo>
                    <a:cubicBezTo>
                      <a:pt x="1448" y="4"/>
                      <a:pt x="1227" y="85"/>
                      <a:pt x="1026" y="205"/>
                    </a:cubicBezTo>
                    <a:cubicBezTo>
                      <a:pt x="885" y="286"/>
                      <a:pt x="784" y="366"/>
                      <a:pt x="724" y="487"/>
                    </a:cubicBezTo>
                    <a:cubicBezTo>
                      <a:pt x="664" y="587"/>
                      <a:pt x="644" y="688"/>
                      <a:pt x="684" y="788"/>
                    </a:cubicBezTo>
                    <a:lnTo>
                      <a:pt x="342" y="647"/>
                    </a:lnTo>
                    <a:lnTo>
                      <a:pt x="1" y="848"/>
                    </a:lnTo>
                    <a:lnTo>
                      <a:pt x="2071" y="1913"/>
                    </a:lnTo>
                    <a:lnTo>
                      <a:pt x="2472" y="1692"/>
                    </a:lnTo>
                    <a:lnTo>
                      <a:pt x="1005" y="929"/>
                    </a:lnTo>
                    <a:cubicBezTo>
                      <a:pt x="965" y="808"/>
                      <a:pt x="945" y="728"/>
                      <a:pt x="985" y="627"/>
                    </a:cubicBezTo>
                    <a:cubicBezTo>
                      <a:pt x="1005" y="547"/>
                      <a:pt x="1086" y="467"/>
                      <a:pt x="1206" y="406"/>
                    </a:cubicBezTo>
                    <a:cubicBezTo>
                      <a:pt x="1327" y="326"/>
                      <a:pt x="1448" y="286"/>
                      <a:pt x="1568" y="286"/>
                    </a:cubicBezTo>
                    <a:cubicBezTo>
                      <a:pt x="1689" y="286"/>
                      <a:pt x="1829" y="326"/>
                      <a:pt x="1970" y="406"/>
                    </a:cubicBezTo>
                    <a:lnTo>
                      <a:pt x="3397" y="1130"/>
                    </a:lnTo>
                    <a:lnTo>
                      <a:pt x="3799" y="909"/>
                    </a:lnTo>
                    <a:lnTo>
                      <a:pt x="2312" y="145"/>
                    </a:lnTo>
                    <a:cubicBezTo>
                      <a:pt x="2137" y="58"/>
                      <a:pt x="1962" y="1"/>
                      <a:pt x="17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9"/>
              <p:cNvSpPr/>
              <p:nvPr/>
            </p:nvSpPr>
            <p:spPr>
              <a:xfrm>
                <a:off x="4752144" y="3840744"/>
                <a:ext cx="44948" cy="21150"/>
              </a:xfrm>
              <a:custGeom>
                <a:avLst/>
                <a:gdLst/>
                <a:ahLst/>
                <a:cxnLst/>
                <a:rect l="l" t="t" r="r" b="b"/>
                <a:pathLst>
                  <a:path w="3377" h="1589" extrusionOk="0">
                    <a:moveTo>
                      <a:pt x="744" y="1"/>
                    </a:moveTo>
                    <a:lnTo>
                      <a:pt x="403" y="202"/>
                    </a:lnTo>
                    <a:lnTo>
                      <a:pt x="1" y="985"/>
                    </a:lnTo>
                    <a:lnTo>
                      <a:pt x="423" y="1026"/>
                    </a:lnTo>
                    <a:lnTo>
                      <a:pt x="724" y="443"/>
                    </a:lnTo>
                    <a:lnTo>
                      <a:pt x="2975" y="1588"/>
                    </a:lnTo>
                    <a:lnTo>
                      <a:pt x="3377" y="1367"/>
                    </a:lnTo>
                    <a:lnTo>
                      <a:pt x="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9"/>
              <p:cNvSpPr/>
              <p:nvPr/>
            </p:nvSpPr>
            <p:spPr>
              <a:xfrm>
                <a:off x="4772483" y="3822561"/>
                <a:ext cx="51097" cy="29695"/>
              </a:xfrm>
              <a:custGeom>
                <a:avLst/>
                <a:gdLst/>
                <a:ahLst/>
                <a:cxnLst/>
                <a:rect l="l" t="t" r="r" b="b"/>
                <a:pathLst>
                  <a:path w="3839" h="2231" extrusionOk="0">
                    <a:moveTo>
                      <a:pt x="1568" y="0"/>
                    </a:moveTo>
                    <a:lnTo>
                      <a:pt x="0" y="905"/>
                    </a:lnTo>
                    <a:lnTo>
                      <a:pt x="1326" y="1588"/>
                    </a:lnTo>
                    <a:lnTo>
                      <a:pt x="1628" y="1407"/>
                    </a:lnTo>
                    <a:cubicBezTo>
                      <a:pt x="1668" y="1367"/>
                      <a:pt x="1728" y="1307"/>
                      <a:pt x="1769" y="1266"/>
                    </a:cubicBezTo>
                    <a:cubicBezTo>
                      <a:pt x="1809" y="1226"/>
                      <a:pt x="1869" y="1166"/>
                      <a:pt x="1949" y="1126"/>
                    </a:cubicBezTo>
                    <a:cubicBezTo>
                      <a:pt x="2110" y="1045"/>
                      <a:pt x="2291" y="985"/>
                      <a:pt x="2472" y="965"/>
                    </a:cubicBezTo>
                    <a:cubicBezTo>
                      <a:pt x="2653" y="965"/>
                      <a:pt x="2834" y="1005"/>
                      <a:pt x="3014" y="1106"/>
                    </a:cubicBezTo>
                    <a:cubicBezTo>
                      <a:pt x="3215" y="1206"/>
                      <a:pt x="3316" y="1307"/>
                      <a:pt x="3316" y="1427"/>
                    </a:cubicBezTo>
                    <a:cubicBezTo>
                      <a:pt x="3316" y="1548"/>
                      <a:pt x="3215" y="1648"/>
                      <a:pt x="3035" y="1769"/>
                    </a:cubicBezTo>
                    <a:cubicBezTo>
                      <a:pt x="2914" y="1829"/>
                      <a:pt x="2773" y="1889"/>
                      <a:pt x="2633" y="1929"/>
                    </a:cubicBezTo>
                    <a:cubicBezTo>
                      <a:pt x="2492" y="1950"/>
                      <a:pt x="2351" y="1990"/>
                      <a:pt x="2170" y="1990"/>
                    </a:cubicBezTo>
                    <a:lnTo>
                      <a:pt x="2150" y="2231"/>
                    </a:lnTo>
                    <a:cubicBezTo>
                      <a:pt x="2371" y="2231"/>
                      <a:pt x="2592" y="2191"/>
                      <a:pt x="2773" y="2150"/>
                    </a:cubicBezTo>
                    <a:cubicBezTo>
                      <a:pt x="2974" y="2090"/>
                      <a:pt x="3155" y="2010"/>
                      <a:pt x="3336" y="1909"/>
                    </a:cubicBezTo>
                    <a:cubicBezTo>
                      <a:pt x="3537" y="1789"/>
                      <a:pt x="3657" y="1668"/>
                      <a:pt x="3738" y="1548"/>
                    </a:cubicBezTo>
                    <a:cubicBezTo>
                      <a:pt x="3818" y="1427"/>
                      <a:pt x="3838" y="1307"/>
                      <a:pt x="3778" y="1186"/>
                    </a:cubicBezTo>
                    <a:cubicBezTo>
                      <a:pt x="3738" y="1065"/>
                      <a:pt x="3617" y="965"/>
                      <a:pt x="3457" y="864"/>
                    </a:cubicBezTo>
                    <a:cubicBezTo>
                      <a:pt x="3195" y="744"/>
                      <a:pt x="2914" y="684"/>
                      <a:pt x="2613" y="684"/>
                    </a:cubicBezTo>
                    <a:cubicBezTo>
                      <a:pt x="2311" y="704"/>
                      <a:pt x="2050" y="764"/>
                      <a:pt x="1789" y="925"/>
                    </a:cubicBezTo>
                    <a:cubicBezTo>
                      <a:pt x="1628" y="1005"/>
                      <a:pt x="1507" y="1126"/>
                      <a:pt x="1427" y="1246"/>
                    </a:cubicBezTo>
                    <a:lnTo>
                      <a:pt x="663" y="844"/>
                    </a:lnTo>
                    <a:lnTo>
                      <a:pt x="1789" y="181"/>
                    </a:lnTo>
                    <a:lnTo>
                      <a:pt x="15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9"/>
              <p:cNvSpPr/>
              <p:nvPr/>
            </p:nvSpPr>
            <p:spPr>
              <a:xfrm>
                <a:off x="4810193" y="3800624"/>
                <a:ext cx="66071" cy="34513"/>
              </a:xfrm>
              <a:custGeom>
                <a:avLst/>
                <a:gdLst/>
                <a:ahLst/>
                <a:cxnLst/>
                <a:rect l="l" t="t" r="r" b="b"/>
                <a:pathLst>
                  <a:path w="4964" h="2593" extrusionOk="0">
                    <a:moveTo>
                      <a:pt x="2854" y="1"/>
                    </a:moveTo>
                    <a:cubicBezTo>
                      <a:pt x="2633" y="1"/>
                      <a:pt x="2412" y="61"/>
                      <a:pt x="2231" y="181"/>
                    </a:cubicBezTo>
                    <a:cubicBezTo>
                      <a:pt x="2090" y="262"/>
                      <a:pt x="1990" y="362"/>
                      <a:pt x="1950" y="443"/>
                    </a:cubicBezTo>
                    <a:cubicBezTo>
                      <a:pt x="1910" y="543"/>
                      <a:pt x="1889" y="644"/>
                      <a:pt x="1930" y="764"/>
                    </a:cubicBezTo>
                    <a:cubicBezTo>
                      <a:pt x="1836" y="741"/>
                      <a:pt x="1741" y="731"/>
                      <a:pt x="1643" y="731"/>
                    </a:cubicBezTo>
                    <a:cubicBezTo>
                      <a:pt x="1574" y="731"/>
                      <a:pt x="1502" y="736"/>
                      <a:pt x="1427" y="744"/>
                    </a:cubicBezTo>
                    <a:cubicBezTo>
                      <a:pt x="1267" y="764"/>
                      <a:pt x="1126" y="824"/>
                      <a:pt x="985" y="905"/>
                    </a:cubicBezTo>
                    <a:cubicBezTo>
                      <a:pt x="704" y="1066"/>
                      <a:pt x="603" y="1246"/>
                      <a:pt x="664" y="1467"/>
                    </a:cubicBezTo>
                    <a:lnTo>
                      <a:pt x="342" y="1327"/>
                    </a:lnTo>
                    <a:lnTo>
                      <a:pt x="1" y="1528"/>
                    </a:lnTo>
                    <a:lnTo>
                      <a:pt x="2070" y="2593"/>
                    </a:lnTo>
                    <a:lnTo>
                      <a:pt x="2452" y="2372"/>
                    </a:lnTo>
                    <a:lnTo>
                      <a:pt x="985" y="1608"/>
                    </a:lnTo>
                    <a:cubicBezTo>
                      <a:pt x="965" y="1488"/>
                      <a:pt x="945" y="1407"/>
                      <a:pt x="965" y="1327"/>
                    </a:cubicBezTo>
                    <a:cubicBezTo>
                      <a:pt x="985" y="1246"/>
                      <a:pt x="1045" y="1166"/>
                      <a:pt x="1166" y="1106"/>
                    </a:cubicBezTo>
                    <a:cubicBezTo>
                      <a:pt x="1263" y="1048"/>
                      <a:pt x="1369" y="1018"/>
                      <a:pt x="1484" y="1018"/>
                    </a:cubicBezTo>
                    <a:cubicBezTo>
                      <a:pt x="1608" y="1018"/>
                      <a:pt x="1743" y="1053"/>
                      <a:pt x="1889" y="1126"/>
                    </a:cubicBezTo>
                    <a:lnTo>
                      <a:pt x="3316" y="1869"/>
                    </a:lnTo>
                    <a:lnTo>
                      <a:pt x="3718" y="1628"/>
                    </a:lnTo>
                    <a:lnTo>
                      <a:pt x="2251" y="885"/>
                    </a:lnTo>
                    <a:cubicBezTo>
                      <a:pt x="2211" y="764"/>
                      <a:pt x="2191" y="664"/>
                      <a:pt x="2211" y="583"/>
                    </a:cubicBezTo>
                    <a:cubicBezTo>
                      <a:pt x="2231" y="523"/>
                      <a:pt x="2311" y="443"/>
                      <a:pt x="2412" y="382"/>
                    </a:cubicBezTo>
                    <a:cubicBezTo>
                      <a:pt x="2518" y="324"/>
                      <a:pt x="2629" y="294"/>
                      <a:pt x="2745" y="294"/>
                    </a:cubicBezTo>
                    <a:cubicBezTo>
                      <a:pt x="2869" y="294"/>
                      <a:pt x="3000" y="329"/>
                      <a:pt x="3135" y="402"/>
                    </a:cubicBezTo>
                    <a:lnTo>
                      <a:pt x="4562" y="1146"/>
                    </a:lnTo>
                    <a:lnTo>
                      <a:pt x="4964" y="905"/>
                    </a:lnTo>
                    <a:lnTo>
                      <a:pt x="3477" y="141"/>
                    </a:lnTo>
                    <a:cubicBezTo>
                      <a:pt x="3296" y="41"/>
                      <a:pt x="3075" y="1"/>
                      <a:pt x="28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9"/>
              <p:cNvSpPr/>
              <p:nvPr/>
            </p:nvSpPr>
            <p:spPr>
              <a:xfrm>
                <a:off x="4847105" y="3782867"/>
                <a:ext cx="45214" cy="23652"/>
              </a:xfrm>
              <a:custGeom>
                <a:avLst/>
                <a:gdLst/>
                <a:ahLst/>
                <a:cxnLst/>
                <a:rect l="l" t="t" r="r" b="b"/>
                <a:pathLst>
                  <a:path w="3397" h="1777" extrusionOk="0">
                    <a:moveTo>
                      <a:pt x="479" y="0"/>
                    </a:moveTo>
                    <a:cubicBezTo>
                      <a:pt x="455" y="0"/>
                      <a:pt x="429" y="3"/>
                      <a:pt x="403" y="8"/>
                    </a:cubicBezTo>
                    <a:cubicBezTo>
                      <a:pt x="302" y="8"/>
                      <a:pt x="202" y="28"/>
                      <a:pt x="121" y="89"/>
                    </a:cubicBezTo>
                    <a:cubicBezTo>
                      <a:pt x="41" y="129"/>
                      <a:pt x="1" y="189"/>
                      <a:pt x="1" y="229"/>
                    </a:cubicBezTo>
                    <a:cubicBezTo>
                      <a:pt x="1" y="290"/>
                      <a:pt x="21" y="330"/>
                      <a:pt x="101" y="370"/>
                    </a:cubicBezTo>
                    <a:cubicBezTo>
                      <a:pt x="145" y="399"/>
                      <a:pt x="211" y="418"/>
                      <a:pt x="274" y="418"/>
                    </a:cubicBezTo>
                    <a:cubicBezTo>
                      <a:pt x="298" y="418"/>
                      <a:pt x="321" y="416"/>
                      <a:pt x="342" y="410"/>
                    </a:cubicBezTo>
                    <a:cubicBezTo>
                      <a:pt x="443" y="410"/>
                      <a:pt x="543" y="390"/>
                      <a:pt x="624" y="330"/>
                    </a:cubicBezTo>
                    <a:cubicBezTo>
                      <a:pt x="704" y="290"/>
                      <a:pt x="744" y="229"/>
                      <a:pt x="744" y="189"/>
                    </a:cubicBezTo>
                    <a:cubicBezTo>
                      <a:pt x="764" y="129"/>
                      <a:pt x="724" y="89"/>
                      <a:pt x="664" y="48"/>
                    </a:cubicBezTo>
                    <a:cubicBezTo>
                      <a:pt x="605" y="19"/>
                      <a:pt x="546" y="0"/>
                      <a:pt x="479" y="0"/>
                    </a:cubicBezTo>
                    <a:close/>
                    <a:moveTo>
                      <a:pt x="1327" y="470"/>
                    </a:moveTo>
                    <a:lnTo>
                      <a:pt x="925" y="712"/>
                    </a:lnTo>
                    <a:lnTo>
                      <a:pt x="2995" y="1777"/>
                    </a:lnTo>
                    <a:lnTo>
                      <a:pt x="3397" y="1556"/>
                    </a:lnTo>
                    <a:lnTo>
                      <a:pt x="1327" y="4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9"/>
              <p:cNvSpPr/>
              <p:nvPr/>
            </p:nvSpPr>
            <p:spPr>
              <a:xfrm>
                <a:off x="4875457" y="3771685"/>
                <a:ext cx="50565" cy="25475"/>
              </a:xfrm>
              <a:custGeom>
                <a:avLst/>
                <a:gdLst/>
                <a:ahLst/>
                <a:cxnLst/>
                <a:rect l="l" t="t" r="r" b="b"/>
                <a:pathLst>
                  <a:path w="3799" h="1914" extrusionOk="0">
                    <a:moveTo>
                      <a:pt x="1774" y="0"/>
                    </a:moveTo>
                    <a:cubicBezTo>
                      <a:pt x="1746" y="0"/>
                      <a:pt x="1717" y="2"/>
                      <a:pt x="1689" y="4"/>
                    </a:cubicBezTo>
                    <a:cubicBezTo>
                      <a:pt x="1448" y="4"/>
                      <a:pt x="1247" y="85"/>
                      <a:pt x="1026" y="205"/>
                    </a:cubicBezTo>
                    <a:cubicBezTo>
                      <a:pt x="885" y="286"/>
                      <a:pt x="784" y="366"/>
                      <a:pt x="724" y="466"/>
                    </a:cubicBezTo>
                    <a:cubicBezTo>
                      <a:pt x="664" y="587"/>
                      <a:pt x="664" y="688"/>
                      <a:pt x="684" y="788"/>
                    </a:cubicBezTo>
                    <a:lnTo>
                      <a:pt x="342" y="647"/>
                    </a:lnTo>
                    <a:lnTo>
                      <a:pt x="1" y="848"/>
                    </a:lnTo>
                    <a:lnTo>
                      <a:pt x="2071" y="1913"/>
                    </a:lnTo>
                    <a:lnTo>
                      <a:pt x="2472" y="1672"/>
                    </a:lnTo>
                    <a:lnTo>
                      <a:pt x="1005" y="929"/>
                    </a:lnTo>
                    <a:cubicBezTo>
                      <a:pt x="965" y="808"/>
                      <a:pt x="965" y="728"/>
                      <a:pt x="985" y="627"/>
                    </a:cubicBezTo>
                    <a:cubicBezTo>
                      <a:pt x="1026" y="547"/>
                      <a:pt x="1106" y="466"/>
                      <a:pt x="1227" y="406"/>
                    </a:cubicBezTo>
                    <a:cubicBezTo>
                      <a:pt x="1347" y="326"/>
                      <a:pt x="1448" y="286"/>
                      <a:pt x="1568" y="286"/>
                    </a:cubicBezTo>
                    <a:cubicBezTo>
                      <a:pt x="1689" y="286"/>
                      <a:pt x="1829" y="326"/>
                      <a:pt x="1970" y="386"/>
                    </a:cubicBezTo>
                    <a:lnTo>
                      <a:pt x="3417" y="1130"/>
                    </a:lnTo>
                    <a:lnTo>
                      <a:pt x="3799" y="909"/>
                    </a:lnTo>
                    <a:lnTo>
                      <a:pt x="2332" y="145"/>
                    </a:lnTo>
                    <a:cubicBezTo>
                      <a:pt x="2157" y="57"/>
                      <a:pt x="1967" y="0"/>
                      <a:pt x="17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9"/>
              <p:cNvSpPr/>
              <p:nvPr/>
            </p:nvSpPr>
            <p:spPr>
              <a:xfrm>
                <a:off x="4708018" y="4136478"/>
                <a:ext cx="54039" cy="28204"/>
              </a:xfrm>
              <a:custGeom>
                <a:avLst/>
                <a:gdLst/>
                <a:ahLst/>
                <a:cxnLst/>
                <a:rect l="l" t="t" r="r" b="b"/>
                <a:pathLst>
                  <a:path w="4060" h="2119" extrusionOk="0">
                    <a:moveTo>
                      <a:pt x="1462" y="1"/>
                    </a:moveTo>
                    <a:cubicBezTo>
                      <a:pt x="1329" y="1"/>
                      <a:pt x="1192" y="20"/>
                      <a:pt x="1045" y="49"/>
                    </a:cubicBezTo>
                    <a:cubicBezTo>
                      <a:pt x="864" y="89"/>
                      <a:pt x="684" y="170"/>
                      <a:pt x="503" y="270"/>
                    </a:cubicBezTo>
                    <a:cubicBezTo>
                      <a:pt x="322" y="370"/>
                      <a:pt x="201" y="471"/>
                      <a:pt x="121" y="592"/>
                    </a:cubicBezTo>
                    <a:cubicBezTo>
                      <a:pt x="40" y="712"/>
                      <a:pt x="0" y="833"/>
                      <a:pt x="20" y="973"/>
                    </a:cubicBezTo>
                    <a:lnTo>
                      <a:pt x="462" y="933"/>
                    </a:lnTo>
                    <a:cubicBezTo>
                      <a:pt x="462" y="813"/>
                      <a:pt x="483" y="712"/>
                      <a:pt x="543" y="652"/>
                    </a:cubicBezTo>
                    <a:cubicBezTo>
                      <a:pt x="583" y="571"/>
                      <a:pt x="663" y="491"/>
                      <a:pt x="784" y="431"/>
                    </a:cubicBezTo>
                    <a:cubicBezTo>
                      <a:pt x="925" y="350"/>
                      <a:pt x="1085" y="290"/>
                      <a:pt x="1246" y="290"/>
                    </a:cubicBezTo>
                    <a:cubicBezTo>
                      <a:pt x="1275" y="287"/>
                      <a:pt x="1302" y="285"/>
                      <a:pt x="1330" y="285"/>
                    </a:cubicBezTo>
                    <a:cubicBezTo>
                      <a:pt x="1457" y="285"/>
                      <a:pt x="1573" y="321"/>
                      <a:pt x="1688" y="370"/>
                    </a:cubicBezTo>
                    <a:cubicBezTo>
                      <a:pt x="1829" y="451"/>
                      <a:pt x="1929" y="551"/>
                      <a:pt x="1990" y="652"/>
                    </a:cubicBezTo>
                    <a:cubicBezTo>
                      <a:pt x="2050" y="752"/>
                      <a:pt x="2070" y="893"/>
                      <a:pt x="2090" y="1074"/>
                    </a:cubicBezTo>
                    <a:cubicBezTo>
                      <a:pt x="2090" y="1255"/>
                      <a:pt x="2090" y="1556"/>
                      <a:pt x="2070" y="1958"/>
                    </a:cubicBezTo>
                    <a:lnTo>
                      <a:pt x="2351" y="2119"/>
                    </a:lnTo>
                    <a:lnTo>
                      <a:pt x="4059" y="1114"/>
                    </a:lnTo>
                    <a:lnTo>
                      <a:pt x="3798" y="933"/>
                    </a:lnTo>
                    <a:lnTo>
                      <a:pt x="2492" y="1697"/>
                    </a:lnTo>
                    <a:cubicBezTo>
                      <a:pt x="2532" y="1335"/>
                      <a:pt x="2552" y="1074"/>
                      <a:pt x="2532" y="893"/>
                    </a:cubicBezTo>
                    <a:cubicBezTo>
                      <a:pt x="2532" y="712"/>
                      <a:pt x="2492" y="551"/>
                      <a:pt x="2432" y="431"/>
                    </a:cubicBezTo>
                    <a:cubicBezTo>
                      <a:pt x="2351" y="310"/>
                      <a:pt x="2251" y="210"/>
                      <a:pt x="2090" y="129"/>
                    </a:cubicBezTo>
                    <a:cubicBezTo>
                      <a:pt x="1950" y="49"/>
                      <a:pt x="1789" y="9"/>
                      <a:pt x="1608" y="9"/>
                    </a:cubicBezTo>
                    <a:cubicBezTo>
                      <a:pt x="1559" y="3"/>
                      <a:pt x="1511" y="1"/>
                      <a:pt x="14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9"/>
              <p:cNvSpPr/>
              <p:nvPr/>
            </p:nvSpPr>
            <p:spPr>
              <a:xfrm>
                <a:off x="4740111" y="4118534"/>
                <a:ext cx="47889" cy="25063"/>
              </a:xfrm>
              <a:custGeom>
                <a:avLst/>
                <a:gdLst/>
                <a:ahLst/>
                <a:cxnLst/>
                <a:rect l="l" t="t" r="r" b="b"/>
                <a:pathLst>
                  <a:path w="3598" h="1883" extrusionOk="0">
                    <a:moveTo>
                      <a:pt x="1280" y="267"/>
                    </a:moveTo>
                    <a:cubicBezTo>
                      <a:pt x="1321" y="267"/>
                      <a:pt x="1364" y="268"/>
                      <a:pt x="1407" y="272"/>
                    </a:cubicBezTo>
                    <a:cubicBezTo>
                      <a:pt x="1669" y="312"/>
                      <a:pt x="1970" y="432"/>
                      <a:pt x="2352" y="613"/>
                    </a:cubicBezTo>
                    <a:cubicBezTo>
                      <a:pt x="2734" y="814"/>
                      <a:pt x="2955" y="975"/>
                      <a:pt x="3035" y="1116"/>
                    </a:cubicBezTo>
                    <a:cubicBezTo>
                      <a:pt x="3115" y="1256"/>
                      <a:pt x="3055" y="1397"/>
                      <a:pt x="2874" y="1497"/>
                    </a:cubicBezTo>
                    <a:cubicBezTo>
                      <a:pt x="2707" y="1581"/>
                      <a:pt x="2525" y="1623"/>
                      <a:pt x="2318" y="1623"/>
                    </a:cubicBezTo>
                    <a:cubicBezTo>
                      <a:pt x="2277" y="1623"/>
                      <a:pt x="2235" y="1621"/>
                      <a:pt x="2191" y="1618"/>
                    </a:cubicBezTo>
                    <a:cubicBezTo>
                      <a:pt x="1930" y="1578"/>
                      <a:pt x="1628" y="1457"/>
                      <a:pt x="1247" y="1256"/>
                    </a:cubicBezTo>
                    <a:cubicBezTo>
                      <a:pt x="865" y="1075"/>
                      <a:pt x="644" y="895"/>
                      <a:pt x="563" y="754"/>
                    </a:cubicBezTo>
                    <a:cubicBezTo>
                      <a:pt x="483" y="613"/>
                      <a:pt x="543" y="493"/>
                      <a:pt x="724" y="392"/>
                    </a:cubicBezTo>
                    <a:cubicBezTo>
                      <a:pt x="892" y="308"/>
                      <a:pt x="1073" y="267"/>
                      <a:pt x="1280" y="267"/>
                    </a:cubicBezTo>
                    <a:close/>
                    <a:moveTo>
                      <a:pt x="1319" y="0"/>
                    </a:moveTo>
                    <a:cubicBezTo>
                      <a:pt x="1007" y="0"/>
                      <a:pt x="711" y="84"/>
                      <a:pt x="443" y="252"/>
                    </a:cubicBezTo>
                    <a:cubicBezTo>
                      <a:pt x="121" y="432"/>
                      <a:pt x="1" y="633"/>
                      <a:pt x="61" y="834"/>
                    </a:cubicBezTo>
                    <a:cubicBezTo>
                      <a:pt x="141" y="1055"/>
                      <a:pt x="382" y="1276"/>
                      <a:pt x="825" y="1497"/>
                    </a:cubicBezTo>
                    <a:cubicBezTo>
                      <a:pt x="1267" y="1739"/>
                      <a:pt x="1689" y="1859"/>
                      <a:pt x="2070" y="1879"/>
                    </a:cubicBezTo>
                    <a:cubicBezTo>
                      <a:pt x="2111" y="1881"/>
                      <a:pt x="2150" y="1882"/>
                      <a:pt x="2190" y="1882"/>
                    </a:cubicBezTo>
                    <a:cubicBezTo>
                      <a:pt x="2544" y="1882"/>
                      <a:pt x="2866" y="1801"/>
                      <a:pt x="3156" y="1638"/>
                    </a:cubicBezTo>
                    <a:cubicBezTo>
                      <a:pt x="3477" y="1457"/>
                      <a:pt x="3598" y="1256"/>
                      <a:pt x="3517" y="1035"/>
                    </a:cubicBezTo>
                    <a:cubicBezTo>
                      <a:pt x="3457" y="834"/>
                      <a:pt x="3196" y="613"/>
                      <a:pt x="2774" y="372"/>
                    </a:cubicBezTo>
                    <a:cubicBezTo>
                      <a:pt x="2332" y="151"/>
                      <a:pt x="1910" y="30"/>
                      <a:pt x="1508" y="10"/>
                    </a:cubicBezTo>
                    <a:cubicBezTo>
                      <a:pt x="1444" y="4"/>
                      <a:pt x="1381" y="0"/>
                      <a:pt x="1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9"/>
              <p:cNvSpPr/>
              <p:nvPr/>
            </p:nvSpPr>
            <p:spPr>
              <a:xfrm>
                <a:off x="4775425" y="4092990"/>
                <a:ext cx="66071" cy="34513"/>
              </a:xfrm>
              <a:custGeom>
                <a:avLst/>
                <a:gdLst/>
                <a:ahLst/>
                <a:cxnLst/>
                <a:rect l="l" t="t" r="r" b="b"/>
                <a:pathLst>
                  <a:path w="4964" h="2593" extrusionOk="0">
                    <a:moveTo>
                      <a:pt x="2874" y="0"/>
                    </a:moveTo>
                    <a:cubicBezTo>
                      <a:pt x="2633" y="0"/>
                      <a:pt x="2432" y="61"/>
                      <a:pt x="2251" y="181"/>
                    </a:cubicBezTo>
                    <a:cubicBezTo>
                      <a:pt x="2090" y="262"/>
                      <a:pt x="2010" y="362"/>
                      <a:pt x="1949" y="442"/>
                    </a:cubicBezTo>
                    <a:cubicBezTo>
                      <a:pt x="1909" y="543"/>
                      <a:pt x="1909" y="643"/>
                      <a:pt x="1929" y="764"/>
                    </a:cubicBezTo>
                    <a:cubicBezTo>
                      <a:pt x="1835" y="740"/>
                      <a:pt x="1741" y="731"/>
                      <a:pt x="1647" y="731"/>
                    </a:cubicBezTo>
                    <a:cubicBezTo>
                      <a:pt x="1580" y="731"/>
                      <a:pt x="1514" y="735"/>
                      <a:pt x="1447" y="744"/>
                    </a:cubicBezTo>
                    <a:cubicBezTo>
                      <a:pt x="1286" y="764"/>
                      <a:pt x="1126" y="824"/>
                      <a:pt x="985" y="905"/>
                    </a:cubicBezTo>
                    <a:cubicBezTo>
                      <a:pt x="724" y="1065"/>
                      <a:pt x="623" y="1246"/>
                      <a:pt x="683" y="1467"/>
                    </a:cubicBezTo>
                    <a:lnTo>
                      <a:pt x="342" y="1327"/>
                    </a:lnTo>
                    <a:lnTo>
                      <a:pt x="0" y="1527"/>
                    </a:lnTo>
                    <a:lnTo>
                      <a:pt x="2070" y="2593"/>
                    </a:lnTo>
                    <a:lnTo>
                      <a:pt x="2472" y="2371"/>
                    </a:lnTo>
                    <a:lnTo>
                      <a:pt x="1005" y="1608"/>
                    </a:lnTo>
                    <a:cubicBezTo>
                      <a:pt x="965" y="1487"/>
                      <a:pt x="965" y="1407"/>
                      <a:pt x="965" y="1327"/>
                    </a:cubicBezTo>
                    <a:cubicBezTo>
                      <a:pt x="985" y="1246"/>
                      <a:pt x="1065" y="1166"/>
                      <a:pt x="1166" y="1106"/>
                    </a:cubicBezTo>
                    <a:cubicBezTo>
                      <a:pt x="1272" y="1048"/>
                      <a:pt x="1383" y="1017"/>
                      <a:pt x="1498" y="1017"/>
                    </a:cubicBezTo>
                    <a:cubicBezTo>
                      <a:pt x="1623" y="1017"/>
                      <a:pt x="1753" y="1053"/>
                      <a:pt x="1889" y="1126"/>
                    </a:cubicBezTo>
                    <a:lnTo>
                      <a:pt x="3316" y="1869"/>
                    </a:lnTo>
                    <a:lnTo>
                      <a:pt x="3718" y="1628"/>
                    </a:lnTo>
                    <a:lnTo>
                      <a:pt x="2251" y="884"/>
                    </a:lnTo>
                    <a:cubicBezTo>
                      <a:pt x="2211" y="764"/>
                      <a:pt x="2211" y="663"/>
                      <a:pt x="2231" y="583"/>
                    </a:cubicBezTo>
                    <a:cubicBezTo>
                      <a:pt x="2251" y="523"/>
                      <a:pt x="2311" y="442"/>
                      <a:pt x="2432" y="382"/>
                    </a:cubicBezTo>
                    <a:cubicBezTo>
                      <a:pt x="2528" y="324"/>
                      <a:pt x="2634" y="294"/>
                      <a:pt x="2749" y="294"/>
                    </a:cubicBezTo>
                    <a:cubicBezTo>
                      <a:pt x="2874" y="294"/>
                      <a:pt x="3009" y="329"/>
                      <a:pt x="3155" y="402"/>
                    </a:cubicBezTo>
                    <a:lnTo>
                      <a:pt x="4582" y="1146"/>
                    </a:lnTo>
                    <a:lnTo>
                      <a:pt x="4964" y="905"/>
                    </a:lnTo>
                    <a:lnTo>
                      <a:pt x="3497" y="141"/>
                    </a:lnTo>
                    <a:cubicBezTo>
                      <a:pt x="3296" y="40"/>
                      <a:pt x="3095" y="0"/>
                      <a:pt x="28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9"/>
              <p:cNvSpPr/>
              <p:nvPr/>
            </p:nvSpPr>
            <p:spPr>
              <a:xfrm>
                <a:off x="4812336" y="4075233"/>
                <a:ext cx="45214" cy="23652"/>
              </a:xfrm>
              <a:custGeom>
                <a:avLst/>
                <a:gdLst/>
                <a:ahLst/>
                <a:cxnLst/>
                <a:rect l="l" t="t" r="r" b="b"/>
                <a:pathLst>
                  <a:path w="3397" h="1777" extrusionOk="0">
                    <a:moveTo>
                      <a:pt x="482" y="0"/>
                    </a:moveTo>
                    <a:cubicBezTo>
                      <a:pt x="456" y="0"/>
                      <a:pt x="429" y="3"/>
                      <a:pt x="402" y="8"/>
                    </a:cubicBezTo>
                    <a:cubicBezTo>
                      <a:pt x="302" y="8"/>
                      <a:pt x="221" y="28"/>
                      <a:pt x="141" y="88"/>
                    </a:cubicBezTo>
                    <a:cubicBezTo>
                      <a:pt x="61" y="129"/>
                      <a:pt x="20" y="189"/>
                      <a:pt x="0" y="229"/>
                    </a:cubicBezTo>
                    <a:cubicBezTo>
                      <a:pt x="0" y="289"/>
                      <a:pt x="41" y="330"/>
                      <a:pt x="101" y="370"/>
                    </a:cubicBezTo>
                    <a:cubicBezTo>
                      <a:pt x="160" y="399"/>
                      <a:pt x="218" y="418"/>
                      <a:pt x="285" y="418"/>
                    </a:cubicBezTo>
                    <a:cubicBezTo>
                      <a:pt x="310" y="418"/>
                      <a:pt x="335" y="415"/>
                      <a:pt x="362" y="410"/>
                    </a:cubicBezTo>
                    <a:cubicBezTo>
                      <a:pt x="463" y="410"/>
                      <a:pt x="543" y="390"/>
                      <a:pt x="623" y="330"/>
                    </a:cubicBezTo>
                    <a:cubicBezTo>
                      <a:pt x="704" y="289"/>
                      <a:pt x="764" y="229"/>
                      <a:pt x="764" y="189"/>
                    </a:cubicBezTo>
                    <a:cubicBezTo>
                      <a:pt x="764" y="129"/>
                      <a:pt x="744" y="88"/>
                      <a:pt x="663" y="48"/>
                    </a:cubicBezTo>
                    <a:cubicBezTo>
                      <a:pt x="619" y="19"/>
                      <a:pt x="554" y="0"/>
                      <a:pt x="482" y="0"/>
                    </a:cubicBezTo>
                    <a:close/>
                    <a:moveTo>
                      <a:pt x="1327" y="470"/>
                    </a:moveTo>
                    <a:lnTo>
                      <a:pt x="945" y="711"/>
                    </a:lnTo>
                    <a:lnTo>
                      <a:pt x="2994" y="1776"/>
                    </a:lnTo>
                    <a:lnTo>
                      <a:pt x="3396" y="1555"/>
                    </a:lnTo>
                    <a:lnTo>
                      <a:pt x="1327" y="4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9"/>
              <p:cNvSpPr/>
              <p:nvPr/>
            </p:nvSpPr>
            <p:spPr>
              <a:xfrm>
                <a:off x="4840955" y="4064052"/>
                <a:ext cx="50565" cy="25475"/>
              </a:xfrm>
              <a:custGeom>
                <a:avLst/>
                <a:gdLst/>
                <a:ahLst/>
                <a:cxnLst/>
                <a:rect l="l" t="t" r="r" b="b"/>
                <a:pathLst>
                  <a:path w="3799" h="1914" extrusionOk="0">
                    <a:moveTo>
                      <a:pt x="1760" y="0"/>
                    </a:moveTo>
                    <a:cubicBezTo>
                      <a:pt x="1730" y="0"/>
                      <a:pt x="1700" y="1"/>
                      <a:pt x="1668" y="4"/>
                    </a:cubicBezTo>
                    <a:cubicBezTo>
                      <a:pt x="1447" y="4"/>
                      <a:pt x="1226" y="84"/>
                      <a:pt x="1025" y="205"/>
                    </a:cubicBezTo>
                    <a:cubicBezTo>
                      <a:pt x="885" y="285"/>
                      <a:pt x="784" y="366"/>
                      <a:pt x="724" y="466"/>
                    </a:cubicBezTo>
                    <a:cubicBezTo>
                      <a:pt x="664" y="567"/>
                      <a:pt x="644" y="687"/>
                      <a:pt x="684" y="788"/>
                    </a:cubicBezTo>
                    <a:lnTo>
                      <a:pt x="342" y="647"/>
                    </a:lnTo>
                    <a:lnTo>
                      <a:pt x="0" y="848"/>
                    </a:lnTo>
                    <a:lnTo>
                      <a:pt x="2070" y="1913"/>
                    </a:lnTo>
                    <a:lnTo>
                      <a:pt x="2472" y="1672"/>
                    </a:lnTo>
                    <a:lnTo>
                      <a:pt x="1005" y="928"/>
                    </a:lnTo>
                    <a:cubicBezTo>
                      <a:pt x="965" y="808"/>
                      <a:pt x="965" y="707"/>
                      <a:pt x="985" y="627"/>
                    </a:cubicBezTo>
                    <a:cubicBezTo>
                      <a:pt x="1005" y="547"/>
                      <a:pt x="1086" y="466"/>
                      <a:pt x="1206" y="406"/>
                    </a:cubicBezTo>
                    <a:cubicBezTo>
                      <a:pt x="1327" y="326"/>
                      <a:pt x="1447" y="285"/>
                      <a:pt x="1568" y="285"/>
                    </a:cubicBezTo>
                    <a:cubicBezTo>
                      <a:pt x="1688" y="285"/>
                      <a:pt x="1829" y="326"/>
                      <a:pt x="1970" y="386"/>
                    </a:cubicBezTo>
                    <a:lnTo>
                      <a:pt x="3397" y="1129"/>
                    </a:lnTo>
                    <a:lnTo>
                      <a:pt x="3798" y="908"/>
                    </a:lnTo>
                    <a:lnTo>
                      <a:pt x="2311" y="145"/>
                    </a:lnTo>
                    <a:cubicBezTo>
                      <a:pt x="2136" y="57"/>
                      <a:pt x="1961" y="0"/>
                      <a:pt x="17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9"/>
              <p:cNvSpPr/>
              <p:nvPr/>
            </p:nvSpPr>
            <p:spPr>
              <a:xfrm>
                <a:off x="5012681" y="3682128"/>
                <a:ext cx="44682" cy="21150"/>
              </a:xfrm>
              <a:custGeom>
                <a:avLst/>
                <a:gdLst/>
                <a:ahLst/>
                <a:cxnLst/>
                <a:rect l="l" t="t" r="r" b="b"/>
                <a:pathLst>
                  <a:path w="3357" h="1589" extrusionOk="0">
                    <a:moveTo>
                      <a:pt x="724" y="1"/>
                    </a:moveTo>
                    <a:lnTo>
                      <a:pt x="382" y="201"/>
                    </a:lnTo>
                    <a:lnTo>
                      <a:pt x="0" y="985"/>
                    </a:lnTo>
                    <a:lnTo>
                      <a:pt x="422" y="1025"/>
                    </a:lnTo>
                    <a:lnTo>
                      <a:pt x="724" y="443"/>
                    </a:lnTo>
                    <a:lnTo>
                      <a:pt x="2954" y="1588"/>
                    </a:lnTo>
                    <a:lnTo>
                      <a:pt x="3356" y="1367"/>
                    </a:lnTo>
                    <a:lnTo>
                      <a:pt x="72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9"/>
              <p:cNvSpPr/>
              <p:nvPr/>
            </p:nvSpPr>
            <p:spPr>
              <a:xfrm>
                <a:off x="5038358" y="3665675"/>
                <a:ext cx="47889" cy="25156"/>
              </a:xfrm>
              <a:custGeom>
                <a:avLst/>
                <a:gdLst/>
                <a:ahLst/>
                <a:cxnLst/>
                <a:rect l="l" t="t" r="r" b="b"/>
                <a:pathLst>
                  <a:path w="3598" h="1890" extrusionOk="0">
                    <a:moveTo>
                      <a:pt x="1212" y="277"/>
                    </a:moveTo>
                    <a:cubicBezTo>
                      <a:pt x="1275" y="277"/>
                      <a:pt x="1340" y="282"/>
                      <a:pt x="1407" y="292"/>
                    </a:cubicBezTo>
                    <a:cubicBezTo>
                      <a:pt x="1668" y="312"/>
                      <a:pt x="1970" y="433"/>
                      <a:pt x="2352" y="614"/>
                    </a:cubicBezTo>
                    <a:cubicBezTo>
                      <a:pt x="2733" y="815"/>
                      <a:pt x="2955" y="975"/>
                      <a:pt x="3035" y="1116"/>
                    </a:cubicBezTo>
                    <a:cubicBezTo>
                      <a:pt x="3115" y="1257"/>
                      <a:pt x="3055" y="1397"/>
                      <a:pt x="2874" y="1498"/>
                    </a:cubicBezTo>
                    <a:cubicBezTo>
                      <a:pt x="2723" y="1581"/>
                      <a:pt x="2531" y="1623"/>
                      <a:pt x="2331" y="1623"/>
                    </a:cubicBezTo>
                    <a:cubicBezTo>
                      <a:pt x="2291" y="1623"/>
                      <a:pt x="2251" y="1622"/>
                      <a:pt x="2211" y="1618"/>
                    </a:cubicBezTo>
                    <a:cubicBezTo>
                      <a:pt x="1950" y="1578"/>
                      <a:pt x="1628" y="1458"/>
                      <a:pt x="1246" y="1257"/>
                    </a:cubicBezTo>
                    <a:cubicBezTo>
                      <a:pt x="865" y="1076"/>
                      <a:pt x="644" y="895"/>
                      <a:pt x="563" y="774"/>
                    </a:cubicBezTo>
                    <a:cubicBezTo>
                      <a:pt x="483" y="634"/>
                      <a:pt x="543" y="493"/>
                      <a:pt x="724" y="393"/>
                    </a:cubicBezTo>
                    <a:cubicBezTo>
                      <a:pt x="873" y="318"/>
                      <a:pt x="1033" y="277"/>
                      <a:pt x="1212" y="277"/>
                    </a:cubicBezTo>
                    <a:close/>
                    <a:moveTo>
                      <a:pt x="1319" y="1"/>
                    </a:moveTo>
                    <a:cubicBezTo>
                      <a:pt x="1006" y="1"/>
                      <a:pt x="711" y="84"/>
                      <a:pt x="443" y="252"/>
                    </a:cubicBezTo>
                    <a:cubicBezTo>
                      <a:pt x="121" y="433"/>
                      <a:pt x="1" y="634"/>
                      <a:pt x="81" y="855"/>
                    </a:cubicBezTo>
                    <a:cubicBezTo>
                      <a:pt x="141" y="1056"/>
                      <a:pt x="402" y="1277"/>
                      <a:pt x="824" y="1498"/>
                    </a:cubicBezTo>
                    <a:cubicBezTo>
                      <a:pt x="1267" y="1739"/>
                      <a:pt x="1689" y="1859"/>
                      <a:pt x="2090" y="1880"/>
                    </a:cubicBezTo>
                    <a:cubicBezTo>
                      <a:pt x="2154" y="1886"/>
                      <a:pt x="2217" y="1890"/>
                      <a:pt x="2280" y="1890"/>
                    </a:cubicBezTo>
                    <a:cubicBezTo>
                      <a:pt x="2592" y="1890"/>
                      <a:pt x="2888" y="1806"/>
                      <a:pt x="3155" y="1638"/>
                    </a:cubicBezTo>
                    <a:cubicBezTo>
                      <a:pt x="3477" y="1458"/>
                      <a:pt x="3598" y="1257"/>
                      <a:pt x="3537" y="1036"/>
                    </a:cubicBezTo>
                    <a:cubicBezTo>
                      <a:pt x="3457" y="835"/>
                      <a:pt x="3216" y="614"/>
                      <a:pt x="2774" y="372"/>
                    </a:cubicBezTo>
                    <a:cubicBezTo>
                      <a:pt x="2332" y="151"/>
                      <a:pt x="1910" y="31"/>
                      <a:pt x="1508" y="11"/>
                    </a:cubicBezTo>
                    <a:cubicBezTo>
                      <a:pt x="1444" y="4"/>
                      <a:pt x="1381" y="1"/>
                      <a:pt x="13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9"/>
              <p:cNvSpPr/>
              <p:nvPr/>
            </p:nvSpPr>
            <p:spPr>
              <a:xfrm>
                <a:off x="5073672" y="3640131"/>
                <a:ext cx="66337" cy="34513"/>
              </a:xfrm>
              <a:custGeom>
                <a:avLst/>
                <a:gdLst/>
                <a:ahLst/>
                <a:cxnLst/>
                <a:rect l="l" t="t" r="r" b="b"/>
                <a:pathLst>
                  <a:path w="4984" h="2593" extrusionOk="0">
                    <a:moveTo>
                      <a:pt x="2874" y="1"/>
                    </a:moveTo>
                    <a:cubicBezTo>
                      <a:pt x="2633" y="21"/>
                      <a:pt x="2432" y="61"/>
                      <a:pt x="2251" y="181"/>
                    </a:cubicBezTo>
                    <a:cubicBezTo>
                      <a:pt x="2090" y="262"/>
                      <a:pt x="2010" y="362"/>
                      <a:pt x="1949" y="443"/>
                    </a:cubicBezTo>
                    <a:cubicBezTo>
                      <a:pt x="1909" y="543"/>
                      <a:pt x="1909" y="644"/>
                      <a:pt x="1949" y="764"/>
                    </a:cubicBezTo>
                    <a:cubicBezTo>
                      <a:pt x="1855" y="741"/>
                      <a:pt x="1754" y="731"/>
                      <a:pt x="1654" y="731"/>
                    </a:cubicBezTo>
                    <a:cubicBezTo>
                      <a:pt x="1584" y="731"/>
                      <a:pt x="1514" y="736"/>
                      <a:pt x="1447" y="744"/>
                    </a:cubicBezTo>
                    <a:cubicBezTo>
                      <a:pt x="1286" y="764"/>
                      <a:pt x="1125" y="825"/>
                      <a:pt x="985" y="905"/>
                    </a:cubicBezTo>
                    <a:cubicBezTo>
                      <a:pt x="723" y="1066"/>
                      <a:pt x="623" y="1247"/>
                      <a:pt x="683" y="1468"/>
                    </a:cubicBezTo>
                    <a:lnTo>
                      <a:pt x="342" y="1327"/>
                    </a:lnTo>
                    <a:lnTo>
                      <a:pt x="0" y="1528"/>
                    </a:lnTo>
                    <a:lnTo>
                      <a:pt x="2070" y="2593"/>
                    </a:lnTo>
                    <a:lnTo>
                      <a:pt x="2472" y="2372"/>
                    </a:lnTo>
                    <a:lnTo>
                      <a:pt x="1005" y="1608"/>
                    </a:lnTo>
                    <a:cubicBezTo>
                      <a:pt x="965" y="1488"/>
                      <a:pt x="965" y="1407"/>
                      <a:pt x="985" y="1327"/>
                    </a:cubicBezTo>
                    <a:cubicBezTo>
                      <a:pt x="985" y="1247"/>
                      <a:pt x="1065" y="1166"/>
                      <a:pt x="1186" y="1106"/>
                    </a:cubicBezTo>
                    <a:cubicBezTo>
                      <a:pt x="1282" y="1048"/>
                      <a:pt x="1388" y="1018"/>
                      <a:pt x="1501" y="1018"/>
                    </a:cubicBezTo>
                    <a:cubicBezTo>
                      <a:pt x="1623" y="1018"/>
                      <a:pt x="1753" y="1053"/>
                      <a:pt x="1889" y="1126"/>
                    </a:cubicBezTo>
                    <a:lnTo>
                      <a:pt x="3336" y="1869"/>
                    </a:lnTo>
                    <a:lnTo>
                      <a:pt x="3718" y="1648"/>
                    </a:lnTo>
                    <a:lnTo>
                      <a:pt x="2251" y="885"/>
                    </a:lnTo>
                    <a:cubicBezTo>
                      <a:pt x="2231" y="764"/>
                      <a:pt x="2211" y="664"/>
                      <a:pt x="2231" y="583"/>
                    </a:cubicBezTo>
                    <a:cubicBezTo>
                      <a:pt x="2251" y="523"/>
                      <a:pt x="2311" y="443"/>
                      <a:pt x="2432" y="382"/>
                    </a:cubicBezTo>
                    <a:cubicBezTo>
                      <a:pt x="2528" y="324"/>
                      <a:pt x="2634" y="294"/>
                      <a:pt x="2749" y="294"/>
                    </a:cubicBezTo>
                    <a:cubicBezTo>
                      <a:pt x="2874" y="294"/>
                      <a:pt x="3009" y="329"/>
                      <a:pt x="3155" y="403"/>
                    </a:cubicBezTo>
                    <a:lnTo>
                      <a:pt x="4582" y="1146"/>
                    </a:lnTo>
                    <a:lnTo>
                      <a:pt x="4984" y="905"/>
                    </a:lnTo>
                    <a:lnTo>
                      <a:pt x="3497" y="141"/>
                    </a:lnTo>
                    <a:cubicBezTo>
                      <a:pt x="3296" y="41"/>
                      <a:pt x="3095" y="1"/>
                      <a:pt x="28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9"/>
              <p:cNvSpPr/>
              <p:nvPr/>
            </p:nvSpPr>
            <p:spPr>
              <a:xfrm>
                <a:off x="5110584" y="3622374"/>
                <a:ext cx="45214" cy="23652"/>
              </a:xfrm>
              <a:custGeom>
                <a:avLst/>
                <a:gdLst/>
                <a:ahLst/>
                <a:cxnLst/>
                <a:rect l="l" t="t" r="r" b="b"/>
                <a:pathLst>
                  <a:path w="3397" h="1777" extrusionOk="0">
                    <a:moveTo>
                      <a:pt x="490" y="0"/>
                    </a:moveTo>
                    <a:cubicBezTo>
                      <a:pt x="467" y="0"/>
                      <a:pt x="444" y="3"/>
                      <a:pt x="422" y="8"/>
                    </a:cubicBezTo>
                    <a:cubicBezTo>
                      <a:pt x="322" y="8"/>
                      <a:pt x="221" y="28"/>
                      <a:pt x="141" y="89"/>
                    </a:cubicBezTo>
                    <a:cubicBezTo>
                      <a:pt x="60" y="129"/>
                      <a:pt x="20" y="189"/>
                      <a:pt x="20" y="229"/>
                    </a:cubicBezTo>
                    <a:cubicBezTo>
                      <a:pt x="0" y="290"/>
                      <a:pt x="40" y="330"/>
                      <a:pt x="101" y="370"/>
                    </a:cubicBezTo>
                    <a:cubicBezTo>
                      <a:pt x="159" y="399"/>
                      <a:pt x="218" y="418"/>
                      <a:pt x="285" y="418"/>
                    </a:cubicBezTo>
                    <a:cubicBezTo>
                      <a:pt x="309" y="418"/>
                      <a:pt x="335" y="416"/>
                      <a:pt x="362" y="410"/>
                    </a:cubicBezTo>
                    <a:cubicBezTo>
                      <a:pt x="462" y="410"/>
                      <a:pt x="543" y="390"/>
                      <a:pt x="623" y="330"/>
                    </a:cubicBezTo>
                    <a:cubicBezTo>
                      <a:pt x="704" y="290"/>
                      <a:pt x="764" y="229"/>
                      <a:pt x="764" y="189"/>
                    </a:cubicBezTo>
                    <a:cubicBezTo>
                      <a:pt x="764" y="129"/>
                      <a:pt x="744" y="89"/>
                      <a:pt x="663" y="49"/>
                    </a:cubicBezTo>
                    <a:cubicBezTo>
                      <a:pt x="619" y="19"/>
                      <a:pt x="554" y="0"/>
                      <a:pt x="490" y="0"/>
                    </a:cubicBezTo>
                    <a:close/>
                    <a:moveTo>
                      <a:pt x="1326" y="471"/>
                    </a:moveTo>
                    <a:lnTo>
                      <a:pt x="945" y="712"/>
                    </a:lnTo>
                    <a:lnTo>
                      <a:pt x="2994" y="1777"/>
                    </a:lnTo>
                    <a:lnTo>
                      <a:pt x="3396" y="1556"/>
                    </a:lnTo>
                    <a:lnTo>
                      <a:pt x="1326" y="47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9"/>
              <p:cNvSpPr/>
              <p:nvPr/>
            </p:nvSpPr>
            <p:spPr>
              <a:xfrm>
                <a:off x="5139202" y="3611193"/>
                <a:ext cx="50565" cy="25475"/>
              </a:xfrm>
              <a:custGeom>
                <a:avLst/>
                <a:gdLst/>
                <a:ahLst/>
                <a:cxnLst/>
                <a:rect l="l" t="t" r="r" b="b"/>
                <a:pathLst>
                  <a:path w="3799" h="1914" extrusionOk="0">
                    <a:moveTo>
                      <a:pt x="1761" y="1"/>
                    </a:moveTo>
                    <a:cubicBezTo>
                      <a:pt x="1730" y="1"/>
                      <a:pt x="1699" y="2"/>
                      <a:pt x="1668" y="4"/>
                    </a:cubicBezTo>
                    <a:cubicBezTo>
                      <a:pt x="1447" y="4"/>
                      <a:pt x="1226" y="85"/>
                      <a:pt x="1025" y="205"/>
                    </a:cubicBezTo>
                    <a:cubicBezTo>
                      <a:pt x="885" y="286"/>
                      <a:pt x="784" y="366"/>
                      <a:pt x="724" y="487"/>
                    </a:cubicBezTo>
                    <a:cubicBezTo>
                      <a:pt x="663" y="587"/>
                      <a:pt x="663" y="688"/>
                      <a:pt x="684" y="788"/>
                    </a:cubicBezTo>
                    <a:lnTo>
                      <a:pt x="342" y="647"/>
                    </a:lnTo>
                    <a:lnTo>
                      <a:pt x="0" y="848"/>
                    </a:lnTo>
                    <a:lnTo>
                      <a:pt x="2070" y="1913"/>
                    </a:lnTo>
                    <a:lnTo>
                      <a:pt x="2472" y="1672"/>
                    </a:lnTo>
                    <a:lnTo>
                      <a:pt x="1005" y="929"/>
                    </a:lnTo>
                    <a:cubicBezTo>
                      <a:pt x="965" y="808"/>
                      <a:pt x="965" y="728"/>
                      <a:pt x="985" y="627"/>
                    </a:cubicBezTo>
                    <a:cubicBezTo>
                      <a:pt x="1025" y="547"/>
                      <a:pt x="1085" y="467"/>
                      <a:pt x="1206" y="406"/>
                    </a:cubicBezTo>
                    <a:cubicBezTo>
                      <a:pt x="1327" y="326"/>
                      <a:pt x="1447" y="286"/>
                      <a:pt x="1568" y="286"/>
                    </a:cubicBezTo>
                    <a:cubicBezTo>
                      <a:pt x="1688" y="286"/>
                      <a:pt x="1829" y="326"/>
                      <a:pt x="1970" y="406"/>
                    </a:cubicBezTo>
                    <a:lnTo>
                      <a:pt x="3396" y="1130"/>
                    </a:lnTo>
                    <a:lnTo>
                      <a:pt x="3798" y="909"/>
                    </a:lnTo>
                    <a:lnTo>
                      <a:pt x="2311" y="145"/>
                    </a:lnTo>
                    <a:cubicBezTo>
                      <a:pt x="2154" y="58"/>
                      <a:pt x="1966" y="1"/>
                      <a:pt x="17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9"/>
              <p:cNvSpPr/>
              <p:nvPr/>
            </p:nvSpPr>
            <p:spPr>
              <a:xfrm>
                <a:off x="3874267" y="4125882"/>
                <a:ext cx="239394" cy="145784"/>
              </a:xfrm>
              <a:custGeom>
                <a:avLst/>
                <a:gdLst/>
                <a:ahLst/>
                <a:cxnLst/>
                <a:rect l="l" t="t" r="r" b="b"/>
                <a:pathLst>
                  <a:path w="17986" h="10953" extrusionOk="0">
                    <a:moveTo>
                      <a:pt x="3015" y="1"/>
                    </a:moveTo>
                    <a:lnTo>
                      <a:pt x="0" y="10953"/>
                    </a:lnTo>
                    <a:lnTo>
                      <a:pt x="17985" y="9305"/>
                    </a:lnTo>
                    <a:lnTo>
                      <a:pt x="14971" y="7436"/>
                    </a:lnTo>
                    <a:lnTo>
                      <a:pt x="2954" y="8541"/>
                    </a:lnTo>
                    <a:lnTo>
                      <a:pt x="2954" y="8541"/>
                    </a:lnTo>
                    <a:lnTo>
                      <a:pt x="4944" y="1207"/>
                    </a:lnTo>
                    <a:lnTo>
                      <a:pt x="30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9"/>
              <p:cNvSpPr/>
              <p:nvPr/>
            </p:nvSpPr>
            <p:spPr>
              <a:xfrm>
                <a:off x="5379666" y="3793396"/>
                <a:ext cx="53506" cy="28097"/>
              </a:xfrm>
              <a:custGeom>
                <a:avLst/>
                <a:gdLst/>
                <a:ahLst/>
                <a:cxnLst/>
                <a:rect l="l" t="t" r="r" b="b"/>
                <a:pathLst>
                  <a:path w="4020" h="2111" extrusionOk="0">
                    <a:moveTo>
                      <a:pt x="2013" y="1"/>
                    </a:moveTo>
                    <a:cubicBezTo>
                      <a:pt x="1568" y="1"/>
                      <a:pt x="1126" y="101"/>
                      <a:pt x="724" y="302"/>
                    </a:cubicBezTo>
                    <a:cubicBezTo>
                      <a:pt x="1" y="724"/>
                      <a:pt x="1" y="1388"/>
                      <a:pt x="724" y="1810"/>
                    </a:cubicBezTo>
                    <a:cubicBezTo>
                      <a:pt x="1126" y="2010"/>
                      <a:pt x="1568" y="2111"/>
                      <a:pt x="2013" y="2111"/>
                    </a:cubicBezTo>
                    <a:cubicBezTo>
                      <a:pt x="2457" y="2111"/>
                      <a:pt x="2904" y="2010"/>
                      <a:pt x="3316" y="1810"/>
                    </a:cubicBezTo>
                    <a:cubicBezTo>
                      <a:pt x="4020" y="1367"/>
                      <a:pt x="4020" y="704"/>
                      <a:pt x="3316" y="302"/>
                    </a:cubicBezTo>
                    <a:cubicBezTo>
                      <a:pt x="2904" y="101"/>
                      <a:pt x="2457" y="1"/>
                      <a:pt x="20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9"/>
              <p:cNvSpPr/>
              <p:nvPr/>
            </p:nvSpPr>
            <p:spPr>
              <a:xfrm>
                <a:off x="5121006" y="3674168"/>
                <a:ext cx="53506" cy="28031"/>
              </a:xfrm>
              <a:custGeom>
                <a:avLst/>
                <a:gdLst/>
                <a:ahLst/>
                <a:cxnLst/>
                <a:rect l="l" t="t" r="r" b="b"/>
                <a:pathLst>
                  <a:path w="4020" h="2106" extrusionOk="0">
                    <a:moveTo>
                      <a:pt x="2010" y="1"/>
                    </a:moveTo>
                    <a:cubicBezTo>
                      <a:pt x="1568" y="1"/>
                      <a:pt x="1126" y="106"/>
                      <a:pt x="724" y="317"/>
                    </a:cubicBezTo>
                    <a:cubicBezTo>
                      <a:pt x="1" y="719"/>
                      <a:pt x="1" y="1402"/>
                      <a:pt x="724" y="1804"/>
                    </a:cubicBezTo>
                    <a:cubicBezTo>
                      <a:pt x="1126" y="2005"/>
                      <a:pt x="1568" y="2106"/>
                      <a:pt x="2010" y="2106"/>
                    </a:cubicBezTo>
                    <a:cubicBezTo>
                      <a:pt x="2452" y="2106"/>
                      <a:pt x="2895" y="2005"/>
                      <a:pt x="3296" y="1804"/>
                    </a:cubicBezTo>
                    <a:cubicBezTo>
                      <a:pt x="4020" y="1402"/>
                      <a:pt x="4020" y="719"/>
                      <a:pt x="3296" y="317"/>
                    </a:cubicBezTo>
                    <a:cubicBezTo>
                      <a:pt x="2895" y="106"/>
                      <a:pt x="2452" y="1"/>
                      <a:pt x="20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9"/>
              <p:cNvSpPr/>
              <p:nvPr/>
            </p:nvSpPr>
            <p:spPr>
              <a:xfrm>
                <a:off x="4699991" y="3806308"/>
                <a:ext cx="53506" cy="28031"/>
              </a:xfrm>
              <a:custGeom>
                <a:avLst/>
                <a:gdLst/>
                <a:ahLst/>
                <a:cxnLst/>
                <a:rect l="l" t="t" r="r" b="b"/>
                <a:pathLst>
                  <a:path w="4020" h="2106" extrusionOk="0">
                    <a:moveTo>
                      <a:pt x="2012" y="1"/>
                    </a:moveTo>
                    <a:cubicBezTo>
                      <a:pt x="1568" y="1"/>
                      <a:pt x="1126" y="106"/>
                      <a:pt x="724" y="317"/>
                    </a:cubicBezTo>
                    <a:cubicBezTo>
                      <a:pt x="0" y="719"/>
                      <a:pt x="0" y="1402"/>
                      <a:pt x="724" y="1804"/>
                    </a:cubicBezTo>
                    <a:cubicBezTo>
                      <a:pt x="1126" y="2005"/>
                      <a:pt x="1568" y="2106"/>
                      <a:pt x="2012" y="2106"/>
                    </a:cubicBezTo>
                    <a:cubicBezTo>
                      <a:pt x="2457" y="2106"/>
                      <a:pt x="2904" y="2005"/>
                      <a:pt x="3316" y="1804"/>
                    </a:cubicBezTo>
                    <a:cubicBezTo>
                      <a:pt x="4019" y="1402"/>
                      <a:pt x="4019" y="719"/>
                      <a:pt x="3316" y="317"/>
                    </a:cubicBezTo>
                    <a:cubicBezTo>
                      <a:pt x="2904" y="106"/>
                      <a:pt x="2457" y="1"/>
                      <a:pt x="20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9"/>
              <p:cNvSpPr/>
              <p:nvPr/>
            </p:nvSpPr>
            <p:spPr>
              <a:xfrm>
                <a:off x="4729408" y="4057409"/>
                <a:ext cx="53506" cy="28097"/>
              </a:xfrm>
              <a:custGeom>
                <a:avLst/>
                <a:gdLst/>
                <a:ahLst/>
                <a:cxnLst/>
                <a:rect l="l" t="t" r="r" b="b"/>
                <a:pathLst>
                  <a:path w="4020" h="2111" extrusionOk="0">
                    <a:moveTo>
                      <a:pt x="2010" y="1"/>
                    </a:moveTo>
                    <a:cubicBezTo>
                      <a:pt x="1568" y="1"/>
                      <a:pt x="1126" y="101"/>
                      <a:pt x="724" y="302"/>
                    </a:cubicBezTo>
                    <a:cubicBezTo>
                      <a:pt x="1" y="724"/>
                      <a:pt x="1" y="1387"/>
                      <a:pt x="724" y="1809"/>
                    </a:cubicBezTo>
                    <a:cubicBezTo>
                      <a:pt x="1126" y="2010"/>
                      <a:pt x="1568" y="2111"/>
                      <a:pt x="2010" y="2111"/>
                    </a:cubicBezTo>
                    <a:cubicBezTo>
                      <a:pt x="2452" y="2111"/>
                      <a:pt x="2895" y="2010"/>
                      <a:pt x="3296" y="1809"/>
                    </a:cubicBezTo>
                    <a:cubicBezTo>
                      <a:pt x="4020" y="1407"/>
                      <a:pt x="4020" y="744"/>
                      <a:pt x="3296" y="302"/>
                    </a:cubicBezTo>
                    <a:cubicBezTo>
                      <a:pt x="2895" y="101"/>
                      <a:pt x="2452" y="1"/>
                      <a:pt x="20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9"/>
              <p:cNvSpPr/>
              <p:nvPr/>
            </p:nvSpPr>
            <p:spPr>
              <a:xfrm>
                <a:off x="4351455" y="3868364"/>
                <a:ext cx="53506" cy="28231"/>
              </a:xfrm>
              <a:custGeom>
                <a:avLst/>
                <a:gdLst/>
                <a:ahLst/>
                <a:cxnLst/>
                <a:rect l="l" t="t" r="r" b="b"/>
                <a:pathLst>
                  <a:path w="4020" h="2121" extrusionOk="0">
                    <a:moveTo>
                      <a:pt x="2013" y="1"/>
                    </a:moveTo>
                    <a:cubicBezTo>
                      <a:pt x="1568" y="1"/>
                      <a:pt x="1126" y="106"/>
                      <a:pt x="724" y="317"/>
                    </a:cubicBezTo>
                    <a:cubicBezTo>
                      <a:pt x="1" y="719"/>
                      <a:pt x="1" y="1402"/>
                      <a:pt x="724" y="1804"/>
                    </a:cubicBezTo>
                    <a:cubicBezTo>
                      <a:pt x="1126" y="2015"/>
                      <a:pt x="1568" y="2121"/>
                      <a:pt x="2013" y="2121"/>
                    </a:cubicBezTo>
                    <a:cubicBezTo>
                      <a:pt x="2457" y="2121"/>
                      <a:pt x="2904" y="2015"/>
                      <a:pt x="3316" y="1804"/>
                    </a:cubicBezTo>
                    <a:cubicBezTo>
                      <a:pt x="4020" y="1402"/>
                      <a:pt x="4020" y="719"/>
                      <a:pt x="3316" y="317"/>
                    </a:cubicBezTo>
                    <a:cubicBezTo>
                      <a:pt x="2904" y="106"/>
                      <a:pt x="2457" y="1"/>
                      <a:pt x="20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9"/>
              <p:cNvSpPr/>
              <p:nvPr/>
            </p:nvSpPr>
            <p:spPr>
              <a:xfrm>
                <a:off x="4204873" y="3704597"/>
                <a:ext cx="53506" cy="28031"/>
              </a:xfrm>
              <a:custGeom>
                <a:avLst/>
                <a:gdLst/>
                <a:ahLst/>
                <a:cxnLst/>
                <a:rect l="l" t="t" r="r" b="b"/>
                <a:pathLst>
                  <a:path w="4020" h="2106" extrusionOk="0">
                    <a:moveTo>
                      <a:pt x="2013" y="0"/>
                    </a:moveTo>
                    <a:cubicBezTo>
                      <a:pt x="1568" y="0"/>
                      <a:pt x="1126" y="101"/>
                      <a:pt x="724" y="302"/>
                    </a:cubicBezTo>
                    <a:cubicBezTo>
                      <a:pt x="1" y="724"/>
                      <a:pt x="1" y="1387"/>
                      <a:pt x="724" y="1789"/>
                    </a:cubicBezTo>
                    <a:cubicBezTo>
                      <a:pt x="1126" y="2000"/>
                      <a:pt x="1568" y="2105"/>
                      <a:pt x="2013" y="2105"/>
                    </a:cubicBezTo>
                    <a:cubicBezTo>
                      <a:pt x="2457" y="2105"/>
                      <a:pt x="2904" y="2000"/>
                      <a:pt x="3316" y="1789"/>
                    </a:cubicBezTo>
                    <a:cubicBezTo>
                      <a:pt x="4020" y="1387"/>
                      <a:pt x="4020" y="724"/>
                      <a:pt x="3316" y="302"/>
                    </a:cubicBezTo>
                    <a:cubicBezTo>
                      <a:pt x="2904" y="101"/>
                      <a:pt x="2457" y="0"/>
                      <a:pt x="20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9"/>
              <p:cNvSpPr/>
              <p:nvPr/>
            </p:nvSpPr>
            <p:spPr>
              <a:xfrm>
                <a:off x="3777163" y="3984983"/>
                <a:ext cx="53506" cy="28231"/>
              </a:xfrm>
              <a:custGeom>
                <a:avLst/>
                <a:gdLst/>
                <a:ahLst/>
                <a:cxnLst/>
                <a:rect l="l" t="t" r="r" b="b"/>
                <a:pathLst>
                  <a:path w="4020" h="2121" extrusionOk="0">
                    <a:moveTo>
                      <a:pt x="2008" y="1"/>
                    </a:moveTo>
                    <a:cubicBezTo>
                      <a:pt x="1563" y="1"/>
                      <a:pt x="1116" y="106"/>
                      <a:pt x="704" y="317"/>
                    </a:cubicBezTo>
                    <a:cubicBezTo>
                      <a:pt x="1" y="739"/>
                      <a:pt x="1" y="1403"/>
                      <a:pt x="704" y="1804"/>
                    </a:cubicBezTo>
                    <a:cubicBezTo>
                      <a:pt x="1116" y="2015"/>
                      <a:pt x="1563" y="2121"/>
                      <a:pt x="2008" y="2121"/>
                    </a:cubicBezTo>
                    <a:cubicBezTo>
                      <a:pt x="2452" y="2121"/>
                      <a:pt x="2895" y="2015"/>
                      <a:pt x="3296" y="1804"/>
                    </a:cubicBezTo>
                    <a:cubicBezTo>
                      <a:pt x="4020" y="1403"/>
                      <a:pt x="4020" y="719"/>
                      <a:pt x="3296" y="317"/>
                    </a:cubicBezTo>
                    <a:cubicBezTo>
                      <a:pt x="2895" y="106"/>
                      <a:pt x="2452" y="1"/>
                      <a:pt x="20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9"/>
              <p:cNvSpPr/>
              <p:nvPr/>
            </p:nvSpPr>
            <p:spPr>
              <a:xfrm>
                <a:off x="3739186" y="3797682"/>
                <a:ext cx="129200" cy="202485"/>
              </a:xfrm>
              <a:custGeom>
                <a:avLst/>
                <a:gdLst/>
                <a:ahLst/>
                <a:cxnLst/>
                <a:rect l="l" t="t" r="r" b="b"/>
                <a:pathLst>
                  <a:path w="9707" h="15213" extrusionOk="0">
                    <a:moveTo>
                      <a:pt x="4863" y="1"/>
                    </a:moveTo>
                    <a:cubicBezTo>
                      <a:pt x="2171" y="1"/>
                      <a:pt x="0" y="2171"/>
                      <a:pt x="0" y="4843"/>
                    </a:cubicBezTo>
                    <a:cubicBezTo>
                      <a:pt x="0" y="7536"/>
                      <a:pt x="4863" y="15212"/>
                      <a:pt x="4863" y="15212"/>
                    </a:cubicBezTo>
                    <a:cubicBezTo>
                      <a:pt x="4863" y="15212"/>
                      <a:pt x="9706" y="7536"/>
                      <a:pt x="9706" y="4843"/>
                    </a:cubicBezTo>
                    <a:cubicBezTo>
                      <a:pt x="9706" y="2171"/>
                      <a:pt x="7536" y="1"/>
                      <a:pt x="48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9"/>
              <p:cNvSpPr/>
              <p:nvPr/>
            </p:nvSpPr>
            <p:spPr>
              <a:xfrm>
                <a:off x="3739985" y="3816145"/>
                <a:ext cx="111551" cy="95552"/>
              </a:xfrm>
              <a:custGeom>
                <a:avLst/>
                <a:gdLst/>
                <a:ahLst/>
                <a:cxnLst/>
                <a:rect l="l" t="t" r="r" b="b"/>
                <a:pathLst>
                  <a:path w="8381" h="7179" extrusionOk="0">
                    <a:moveTo>
                      <a:pt x="4803" y="0"/>
                    </a:moveTo>
                    <a:cubicBezTo>
                      <a:pt x="1608" y="0"/>
                      <a:pt x="1" y="3858"/>
                      <a:pt x="2271" y="6129"/>
                    </a:cubicBezTo>
                    <a:cubicBezTo>
                      <a:pt x="2997" y="6854"/>
                      <a:pt x="3889" y="7179"/>
                      <a:pt x="4765" y="7179"/>
                    </a:cubicBezTo>
                    <a:cubicBezTo>
                      <a:pt x="6608" y="7179"/>
                      <a:pt x="8380" y="5743"/>
                      <a:pt x="8380" y="3577"/>
                    </a:cubicBezTo>
                    <a:cubicBezTo>
                      <a:pt x="8380" y="1608"/>
                      <a:pt x="6773" y="0"/>
                      <a:pt x="48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9"/>
              <p:cNvSpPr/>
              <p:nvPr/>
            </p:nvSpPr>
            <p:spPr>
              <a:xfrm>
                <a:off x="5368964" y="3690155"/>
                <a:ext cx="76519" cy="119031"/>
              </a:xfrm>
              <a:custGeom>
                <a:avLst/>
                <a:gdLst/>
                <a:ahLst/>
                <a:cxnLst/>
                <a:rect l="l" t="t" r="r" b="b"/>
                <a:pathLst>
                  <a:path w="5749" h="8943" extrusionOk="0">
                    <a:moveTo>
                      <a:pt x="2874" y="0"/>
                    </a:moveTo>
                    <a:cubicBezTo>
                      <a:pt x="1327" y="0"/>
                      <a:pt x="41" y="1246"/>
                      <a:pt x="1" y="2794"/>
                    </a:cubicBezTo>
                    <a:cubicBezTo>
                      <a:pt x="1" y="4381"/>
                      <a:pt x="2874" y="8943"/>
                      <a:pt x="2874" y="8943"/>
                    </a:cubicBezTo>
                    <a:cubicBezTo>
                      <a:pt x="2874" y="8943"/>
                      <a:pt x="5748" y="4381"/>
                      <a:pt x="5748" y="2794"/>
                    </a:cubicBezTo>
                    <a:cubicBezTo>
                      <a:pt x="5708" y="1246"/>
                      <a:pt x="4422" y="0"/>
                      <a:pt x="2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9"/>
              <p:cNvSpPr/>
              <p:nvPr/>
            </p:nvSpPr>
            <p:spPr>
              <a:xfrm>
                <a:off x="5369510" y="3700045"/>
                <a:ext cx="66071" cy="56674"/>
              </a:xfrm>
              <a:custGeom>
                <a:avLst/>
                <a:gdLst/>
                <a:ahLst/>
                <a:cxnLst/>
                <a:rect l="l" t="t" r="r" b="b"/>
                <a:pathLst>
                  <a:path w="4964" h="4258" extrusionOk="0">
                    <a:moveTo>
                      <a:pt x="2833" y="1"/>
                    </a:moveTo>
                    <a:cubicBezTo>
                      <a:pt x="945" y="1"/>
                      <a:pt x="0" y="2292"/>
                      <a:pt x="1326" y="3638"/>
                    </a:cubicBezTo>
                    <a:cubicBezTo>
                      <a:pt x="1760" y="4066"/>
                      <a:pt x="2293" y="4257"/>
                      <a:pt x="2815" y="4257"/>
                    </a:cubicBezTo>
                    <a:cubicBezTo>
                      <a:pt x="3912" y="4257"/>
                      <a:pt x="4964" y="3411"/>
                      <a:pt x="4964" y="2131"/>
                    </a:cubicBezTo>
                    <a:cubicBezTo>
                      <a:pt x="4964" y="965"/>
                      <a:pt x="3999" y="1"/>
                      <a:pt x="28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29"/>
            <p:cNvGrpSpPr/>
            <p:nvPr/>
          </p:nvGrpSpPr>
          <p:grpSpPr>
            <a:xfrm>
              <a:off x="6039515" y="1263737"/>
              <a:ext cx="1595882" cy="2020747"/>
              <a:chOff x="6039515" y="1263737"/>
              <a:chExt cx="1595882" cy="2020747"/>
            </a:xfrm>
          </p:grpSpPr>
          <p:grpSp>
            <p:nvGrpSpPr>
              <p:cNvPr id="975" name="Google Shape;975;p29"/>
              <p:cNvGrpSpPr/>
              <p:nvPr/>
            </p:nvGrpSpPr>
            <p:grpSpPr>
              <a:xfrm>
                <a:off x="6039515" y="1263737"/>
                <a:ext cx="1577856" cy="2020747"/>
                <a:chOff x="3190325" y="2069800"/>
                <a:chExt cx="1225900" cy="1570000"/>
              </a:xfrm>
            </p:grpSpPr>
            <p:sp>
              <p:nvSpPr>
                <p:cNvPr id="976" name="Google Shape;976;p29"/>
                <p:cNvSpPr/>
                <p:nvPr/>
              </p:nvSpPr>
              <p:spPr>
                <a:xfrm>
                  <a:off x="3692100" y="3332425"/>
                  <a:ext cx="243225" cy="276525"/>
                </a:xfrm>
                <a:custGeom>
                  <a:avLst/>
                  <a:gdLst/>
                  <a:ahLst/>
                  <a:cxnLst/>
                  <a:rect l="l" t="t" r="r" b="b"/>
                  <a:pathLst>
                    <a:path w="9729" h="11061" extrusionOk="0">
                      <a:moveTo>
                        <a:pt x="8316" y="1"/>
                      </a:moveTo>
                      <a:cubicBezTo>
                        <a:pt x="6247" y="1751"/>
                        <a:pt x="3920" y="3144"/>
                        <a:pt x="1413" y="4178"/>
                      </a:cubicBezTo>
                      <a:lnTo>
                        <a:pt x="1" y="11061"/>
                      </a:lnTo>
                      <a:cubicBezTo>
                        <a:pt x="3224" y="9887"/>
                        <a:pt x="6526" y="7918"/>
                        <a:pt x="9728" y="5252"/>
                      </a:cubicBezTo>
                      <a:lnTo>
                        <a:pt x="831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9"/>
                <p:cNvSpPr/>
                <p:nvPr/>
              </p:nvSpPr>
              <p:spPr>
                <a:xfrm>
                  <a:off x="3970600" y="2069800"/>
                  <a:ext cx="249675" cy="199375"/>
                </a:xfrm>
                <a:custGeom>
                  <a:avLst/>
                  <a:gdLst/>
                  <a:ahLst/>
                  <a:cxnLst/>
                  <a:rect l="l" t="t" r="r" b="b"/>
                  <a:pathLst>
                    <a:path w="9987" h="7975" extrusionOk="0">
                      <a:moveTo>
                        <a:pt x="4170" y="0"/>
                      </a:moveTo>
                      <a:cubicBezTo>
                        <a:pt x="3271" y="0"/>
                        <a:pt x="2350" y="80"/>
                        <a:pt x="1413" y="237"/>
                      </a:cubicBezTo>
                      <a:lnTo>
                        <a:pt x="1" y="7139"/>
                      </a:lnTo>
                      <a:cubicBezTo>
                        <a:pt x="619" y="7051"/>
                        <a:pt x="1227" y="7006"/>
                        <a:pt x="1821" y="7006"/>
                      </a:cubicBezTo>
                      <a:cubicBezTo>
                        <a:pt x="3368" y="7006"/>
                        <a:pt x="4825" y="7314"/>
                        <a:pt x="6148" y="7975"/>
                      </a:cubicBezTo>
                      <a:lnTo>
                        <a:pt x="9987" y="1331"/>
                      </a:lnTo>
                      <a:cubicBezTo>
                        <a:pt x="8209" y="428"/>
                        <a:pt x="6248" y="0"/>
                        <a:pt x="4170"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9"/>
                <p:cNvSpPr/>
                <p:nvPr/>
              </p:nvSpPr>
              <p:spPr>
                <a:xfrm>
                  <a:off x="3965625" y="3088250"/>
                  <a:ext cx="243225" cy="316800"/>
                </a:xfrm>
                <a:custGeom>
                  <a:avLst/>
                  <a:gdLst/>
                  <a:ahLst/>
                  <a:cxnLst/>
                  <a:rect l="l" t="t" r="r" b="b"/>
                  <a:pathLst>
                    <a:path w="9729" h="12672" extrusionOk="0">
                      <a:moveTo>
                        <a:pt x="5889" y="0"/>
                      </a:moveTo>
                      <a:cubicBezTo>
                        <a:pt x="4198" y="2686"/>
                        <a:pt x="2229" y="5172"/>
                        <a:pt x="1" y="7420"/>
                      </a:cubicBezTo>
                      <a:lnTo>
                        <a:pt x="1413" y="12672"/>
                      </a:lnTo>
                      <a:cubicBezTo>
                        <a:pt x="4596" y="9549"/>
                        <a:pt x="7381" y="6028"/>
                        <a:pt x="9728" y="2228"/>
                      </a:cubicBezTo>
                      <a:lnTo>
                        <a:pt x="588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9"/>
                <p:cNvSpPr/>
                <p:nvPr/>
              </p:nvSpPr>
              <p:spPr>
                <a:xfrm>
                  <a:off x="3687150" y="2091625"/>
                  <a:ext cx="254150" cy="273050"/>
                </a:xfrm>
                <a:custGeom>
                  <a:avLst/>
                  <a:gdLst/>
                  <a:ahLst/>
                  <a:cxnLst/>
                  <a:rect l="l" t="t" r="r" b="b"/>
                  <a:pathLst>
                    <a:path w="10166" h="10922" extrusionOk="0">
                      <a:moveTo>
                        <a:pt x="10165" y="0"/>
                      </a:moveTo>
                      <a:lnTo>
                        <a:pt x="10165" y="0"/>
                      </a:lnTo>
                      <a:cubicBezTo>
                        <a:pt x="6823" y="1035"/>
                        <a:pt x="3362" y="2964"/>
                        <a:pt x="0" y="5650"/>
                      </a:cubicBezTo>
                      <a:lnTo>
                        <a:pt x="1412" y="10921"/>
                      </a:lnTo>
                      <a:cubicBezTo>
                        <a:pt x="3819" y="9032"/>
                        <a:pt x="6326" y="7659"/>
                        <a:pt x="8753" y="6863"/>
                      </a:cubicBezTo>
                      <a:lnTo>
                        <a:pt x="1016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9"/>
                <p:cNvSpPr/>
                <p:nvPr/>
              </p:nvSpPr>
              <p:spPr>
                <a:xfrm>
                  <a:off x="4265525" y="2381050"/>
                  <a:ext cx="150700" cy="318325"/>
                </a:xfrm>
                <a:custGeom>
                  <a:avLst/>
                  <a:gdLst/>
                  <a:ahLst/>
                  <a:cxnLst/>
                  <a:rect l="l" t="t" r="r" b="b"/>
                  <a:pathLst>
                    <a:path w="6028" h="12733" extrusionOk="0">
                      <a:moveTo>
                        <a:pt x="5431" y="1"/>
                      </a:moveTo>
                      <a:lnTo>
                        <a:pt x="159" y="4676"/>
                      </a:lnTo>
                      <a:cubicBezTo>
                        <a:pt x="517" y="7361"/>
                        <a:pt x="478" y="10066"/>
                        <a:pt x="0" y="12732"/>
                      </a:cubicBezTo>
                      <a:lnTo>
                        <a:pt x="5252" y="11340"/>
                      </a:lnTo>
                      <a:cubicBezTo>
                        <a:pt x="5968" y="7242"/>
                        <a:pt x="6028" y="3383"/>
                        <a:pt x="5431"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9"/>
                <p:cNvSpPr/>
                <p:nvPr/>
              </p:nvSpPr>
              <p:spPr>
                <a:xfrm>
                  <a:off x="4170525" y="2132900"/>
                  <a:ext cx="214875" cy="297925"/>
                </a:xfrm>
                <a:custGeom>
                  <a:avLst/>
                  <a:gdLst/>
                  <a:ahLst/>
                  <a:cxnLst/>
                  <a:rect l="l" t="t" r="r" b="b"/>
                  <a:pathLst>
                    <a:path w="8595" h="11917" extrusionOk="0">
                      <a:moveTo>
                        <a:pt x="3860" y="0"/>
                      </a:moveTo>
                      <a:lnTo>
                        <a:pt x="1" y="6664"/>
                      </a:lnTo>
                      <a:cubicBezTo>
                        <a:pt x="1532" y="7957"/>
                        <a:pt x="2646" y="9748"/>
                        <a:pt x="3343" y="11916"/>
                      </a:cubicBezTo>
                      <a:lnTo>
                        <a:pt x="8594" y="7261"/>
                      </a:lnTo>
                      <a:cubicBezTo>
                        <a:pt x="7639" y="4218"/>
                        <a:pt x="6068" y="1711"/>
                        <a:pt x="3860"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9"/>
                <p:cNvSpPr/>
                <p:nvPr/>
              </p:nvSpPr>
              <p:spPr>
                <a:xfrm>
                  <a:off x="3398200" y="2290550"/>
                  <a:ext cx="258125" cy="330250"/>
                </a:xfrm>
                <a:custGeom>
                  <a:avLst/>
                  <a:gdLst/>
                  <a:ahLst/>
                  <a:cxnLst/>
                  <a:rect l="l" t="t" r="r" b="b"/>
                  <a:pathLst>
                    <a:path w="10325" h="13210" extrusionOk="0">
                      <a:moveTo>
                        <a:pt x="8912" y="0"/>
                      </a:moveTo>
                      <a:cubicBezTo>
                        <a:pt x="5471" y="3263"/>
                        <a:pt x="2467" y="6943"/>
                        <a:pt x="0" y="10981"/>
                      </a:cubicBezTo>
                      <a:lnTo>
                        <a:pt x="3840" y="13209"/>
                      </a:lnTo>
                      <a:cubicBezTo>
                        <a:pt x="5670" y="10305"/>
                        <a:pt x="7838" y="7619"/>
                        <a:pt x="10325" y="5252"/>
                      </a:cubicBezTo>
                      <a:lnTo>
                        <a:pt x="891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9"/>
                <p:cNvSpPr/>
                <p:nvPr/>
              </p:nvSpPr>
              <p:spPr>
                <a:xfrm>
                  <a:off x="4161075" y="2750075"/>
                  <a:ext cx="217850" cy="310850"/>
                </a:xfrm>
                <a:custGeom>
                  <a:avLst/>
                  <a:gdLst/>
                  <a:ahLst/>
                  <a:cxnLst/>
                  <a:rect l="l" t="t" r="r" b="b"/>
                  <a:pathLst>
                    <a:path w="8714" h="12434" extrusionOk="0">
                      <a:moveTo>
                        <a:pt x="8714" y="0"/>
                      </a:moveTo>
                      <a:lnTo>
                        <a:pt x="3462" y="1413"/>
                      </a:lnTo>
                      <a:cubicBezTo>
                        <a:pt x="2627" y="4476"/>
                        <a:pt x="1473" y="7420"/>
                        <a:pt x="1" y="10225"/>
                      </a:cubicBezTo>
                      <a:lnTo>
                        <a:pt x="3840" y="12433"/>
                      </a:lnTo>
                      <a:cubicBezTo>
                        <a:pt x="5969" y="8514"/>
                        <a:pt x="7600" y="4337"/>
                        <a:pt x="8714"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9"/>
                <p:cNvSpPr/>
                <p:nvPr/>
              </p:nvSpPr>
              <p:spPr>
                <a:xfrm>
                  <a:off x="3409625" y="3450300"/>
                  <a:ext cx="251675" cy="189500"/>
                </a:xfrm>
                <a:custGeom>
                  <a:avLst/>
                  <a:gdLst/>
                  <a:ahLst/>
                  <a:cxnLst/>
                  <a:rect l="l" t="t" r="r" b="b"/>
                  <a:pathLst>
                    <a:path w="10067" h="7580" extrusionOk="0">
                      <a:moveTo>
                        <a:pt x="3860" y="0"/>
                      </a:moveTo>
                      <a:lnTo>
                        <a:pt x="1" y="6684"/>
                      </a:lnTo>
                      <a:cubicBezTo>
                        <a:pt x="1522" y="7288"/>
                        <a:pt x="3158" y="7580"/>
                        <a:pt x="4878" y="7580"/>
                      </a:cubicBezTo>
                      <a:cubicBezTo>
                        <a:pt x="6105" y="7580"/>
                        <a:pt x="7374" y="7431"/>
                        <a:pt x="8674" y="7142"/>
                      </a:cubicBezTo>
                      <a:lnTo>
                        <a:pt x="10067" y="259"/>
                      </a:lnTo>
                      <a:lnTo>
                        <a:pt x="10067" y="259"/>
                      </a:lnTo>
                      <a:cubicBezTo>
                        <a:pt x="9116" y="464"/>
                        <a:pt x="8183" y="570"/>
                        <a:pt x="7278" y="570"/>
                      </a:cubicBezTo>
                      <a:cubicBezTo>
                        <a:pt x="6083" y="570"/>
                        <a:pt x="4936" y="385"/>
                        <a:pt x="3860"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9"/>
                <p:cNvSpPr/>
                <p:nvPr/>
              </p:nvSpPr>
              <p:spPr>
                <a:xfrm>
                  <a:off x="3190325" y="3029550"/>
                  <a:ext cx="152200" cy="325775"/>
                </a:xfrm>
                <a:custGeom>
                  <a:avLst/>
                  <a:gdLst/>
                  <a:ahLst/>
                  <a:cxnLst/>
                  <a:rect l="l" t="t" r="r" b="b"/>
                  <a:pathLst>
                    <a:path w="6088" h="13031" extrusionOk="0">
                      <a:moveTo>
                        <a:pt x="5928" y="1"/>
                      </a:moveTo>
                      <a:lnTo>
                        <a:pt x="657" y="1413"/>
                      </a:lnTo>
                      <a:cubicBezTo>
                        <a:pt x="0" y="5650"/>
                        <a:pt x="60" y="9629"/>
                        <a:pt x="836" y="13031"/>
                      </a:cubicBezTo>
                      <a:lnTo>
                        <a:pt x="6087" y="8376"/>
                      </a:lnTo>
                      <a:cubicBezTo>
                        <a:pt x="5550" y="5889"/>
                        <a:pt x="5510" y="3044"/>
                        <a:pt x="5928"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9"/>
                <p:cNvSpPr/>
                <p:nvPr/>
              </p:nvSpPr>
              <p:spPr>
                <a:xfrm>
                  <a:off x="3223650" y="2648625"/>
                  <a:ext cx="222800" cy="330225"/>
                </a:xfrm>
                <a:custGeom>
                  <a:avLst/>
                  <a:gdLst/>
                  <a:ahLst/>
                  <a:cxnLst/>
                  <a:rect l="l" t="t" r="r" b="b"/>
                  <a:pathLst>
                    <a:path w="8912" h="13209" extrusionOk="0">
                      <a:moveTo>
                        <a:pt x="5053" y="0"/>
                      </a:moveTo>
                      <a:cubicBezTo>
                        <a:pt x="2805" y="4158"/>
                        <a:pt x="1094" y="8594"/>
                        <a:pt x="0" y="13209"/>
                      </a:cubicBezTo>
                      <a:lnTo>
                        <a:pt x="5252" y="11796"/>
                      </a:lnTo>
                      <a:cubicBezTo>
                        <a:pt x="6067" y="8474"/>
                        <a:pt x="7301" y="5252"/>
                        <a:pt x="8912" y="2208"/>
                      </a:cubicBezTo>
                      <a:lnTo>
                        <a:pt x="5053"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9"/>
                <p:cNvSpPr/>
                <p:nvPr/>
              </p:nvSpPr>
              <p:spPr>
                <a:xfrm>
                  <a:off x="3230100" y="3303075"/>
                  <a:ext cx="226300" cy="288475"/>
                </a:xfrm>
                <a:custGeom>
                  <a:avLst/>
                  <a:gdLst/>
                  <a:ahLst/>
                  <a:cxnLst/>
                  <a:rect l="l" t="t" r="r" b="b"/>
                  <a:pathLst>
                    <a:path w="9052" h="11539" extrusionOk="0">
                      <a:moveTo>
                        <a:pt x="5272" y="1"/>
                      </a:moveTo>
                      <a:lnTo>
                        <a:pt x="1" y="4676"/>
                      </a:lnTo>
                      <a:cubicBezTo>
                        <a:pt x="1095" y="7620"/>
                        <a:pt x="2825" y="9987"/>
                        <a:pt x="5213" y="11539"/>
                      </a:cubicBezTo>
                      <a:lnTo>
                        <a:pt x="9052" y="4895"/>
                      </a:lnTo>
                      <a:cubicBezTo>
                        <a:pt x="7361" y="3761"/>
                        <a:pt x="6108" y="2070"/>
                        <a:pt x="5272"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8" name="Google Shape;988;p29"/>
              <p:cNvGrpSpPr/>
              <p:nvPr/>
            </p:nvGrpSpPr>
            <p:grpSpPr>
              <a:xfrm>
                <a:off x="6057541" y="1263737"/>
                <a:ext cx="1577856" cy="2020747"/>
                <a:chOff x="3190325" y="2069800"/>
                <a:chExt cx="1225900" cy="1570000"/>
              </a:xfrm>
            </p:grpSpPr>
            <p:sp>
              <p:nvSpPr>
                <p:cNvPr id="989" name="Google Shape;989;p29"/>
                <p:cNvSpPr/>
                <p:nvPr/>
              </p:nvSpPr>
              <p:spPr>
                <a:xfrm>
                  <a:off x="3692100" y="3332425"/>
                  <a:ext cx="243225" cy="276525"/>
                </a:xfrm>
                <a:custGeom>
                  <a:avLst/>
                  <a:gdLst/>
                  <a:ahLst/>
                  <a:cxnLst/>
                  <a:rect l="l" t="t" r="r" b="b"/>
                  <a:pathLst>
                    <a:path w="9729" h="11061" extrusionOk="0">
                      <a:moveTo>
                        <a:pt x="8316" y="1"/>
                      </a:moveTo>
                      <a:cubicBezTo>
                        <a:pt x="6247" y="1751"/>
                        <a:pt x="3920" y="3144"/>
                        <a:pt x="1413" y="4178"/>
                      </a:cubicBezTo>
                      <a:lnTo>
                        <a:pt x="1" y="11061"/>
                      </a:lnTo>
                      <a:cubicBezTo>
                        <a:pt x="3224" y="9887"/>
                        <a:pt x="6526" y="7918"/>
                        <a:pt x="9728" y="5252"/>
                      </a:cubicBezTo>
                      <a:lnTo>
                        <a:pt x="83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9"/>
                <p:cNvSpPr/>
                <p:nvPr/>
              </p:nvSpPr>
              <p:spPr>
                <a:xfrm>
                  <a:off x="3970600" y="2069800"/>
                  <a:ext cx="249675" cy="199375"/>
                </a:xfrm>
                <a:custGeom>
                  <a:avLst/>
                  <a:gdLst/>
                  <a:ahLst/>
                  <a:cxnLst/>
                  <a:rect l="l" t="t" r="r" b="b"/>
                  <a:pathLst>
                    <a:path w="9987" h="7975" extrusionOk="0">
                      <a:moveTo>
                        <a:pt x="4170" y="0"/>
                      </a:moveTo>
                      <a:cubicBezTo>
                        <a:pt x="3271" y="0"/>
                        <a:pt x="2350" y="80"/>
                        <a:pt x="1413" y="237"/>
                      </a:cubicBezTo>
                      <a:lnTo>
                        <a:pt x="1" y="7139"/>
                      </a:lnTo>
                      <a:cubicBezTo>
                        <a:pt x="619" y="7051"/>
                        <a:pt x="1227" y="7006"/>
                        <a:pt x="1821" y="7006"/>
                      </a:cubicBezTo>
                      <a:cubicBezTo>
                        <a:pt x="3368" y="7006"/>
                        <a:pt x="4825" y="7314"/>
                        <a:pt x="6148" y="7975"/>
                      </a:cubicBezTo>
                      <a:lnTo>
                        <a:pt x="9987" y="1331"/>
                      </a:lnTo>
                      <a:cubicBezTo>
                        <a:pt x="8209" y="428"/>
                        <a:pt x="6248" y="0"/>
                        <a:pt x="4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9"/>
                <p:cNvSpPr/>
                <p:nvPr/>
              </p:nvSpPr>
              <p:spPr>
                <a:xfrm>
                  <a:off x="3965625" y="3088250"/>
                  <a:ext cx="243225" cy="316800"/>
                </a:xfrm>
                <a:custGeom>
                  <a:avLst/>
                  <a:gdLst/>
                  <a:ahLst/>
                  <a:cxnLst/>
                  <a:rect l="l" t="t" r="r" b="b"/>
                  <a:pathLst>
                    <a:path w="9729" h="12672" extrusionOk="0">
                      <a:moveTo>
                        <a:pt x="5889" y="0"/>
                      </a:moveTo>
                      <a:cubicBezTo>
                        <a:pt x="4198" y="2686"/>
                        <a:pt x="2229" y="5172"/>
                        <a:pt x="1" y="7420"/>
                      </a:cubicBezTo>
                      <a:lnTo>
                        <a:pt x="1413" y="12672"/>
                      </a:lnTo>
                      <a:cubicBezTo>
                        <a:pt x="4596" y="9549"/>
                        <a:pt x="7381" y="6028"/>
                        <a:pt x="9728" y="2228"/>
                      </a:cubicBezTo>
                      <a:lnTo>
                        <a:pt x="588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9"/>
                <p:cNvSpPr/>
                <p:nvPr/>
              </p:nvSpPr>
              <p:spPr>
                <a:xfrm>
                  <a:off x="3687150" y="2091625"/>
                  <a:ext cx="254150" cy="273050"/>
                </a:xfrm>
                <a:custGeom>
                  <a:avLst/>
                  <a:gdLst/>
                  <a:ahLst/>
                  <a:cxnLst/>
                  <a:rect l="l" t="t" r="r" b="b"/>
                  <a:pathLst>
                    <a:path w="10166" h="10922" extrusionOk="0">
                      <a:moveTo>
                        <a:pt x="10165" y="0"/>
                      </a:moveTo>
                      <a:lnTo>
                        <a:pt x="10165" y="0"/>
                      </a:lnTo>
                      <a:cubicBezTo>
                        <a:pt x="6823" y="1035"/>
                        <a:pt x="3362" y="2964"/>
                        <a:pt x="0" y="5650"/>
                      </a:cubicBezTo>
                      <a:lnTo>
                        <a:pt x="1412" y="10921"/>
                      </a:lnTo>
                      <a:cubicBezTo>
                        <a:pt x="3819" y="9032"/>
                        <a:pt x="6326" y="7659"/>
                        <a:pt x="8753" y="6863"/>
                      </a:cubicBezTo>
                      <a:lnTo>
                        <a:pt x="1016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9"/>
                <p:cNvSpPr/>
                <p:nvPr/>
              </p:nvSpPr>
              <p:spPr>
                <a:xfrm>
                  <a:off x="4265525" y="2381050"/>
                  <a:ext cx="150700" cy="318325"/>
                </a:xfrm>
                <a:custGeom>
                  <a:avLst/>
                  <a:gdLst/>
                  <a:ahLst/>
                  <a:cxnLst/>
                  <a:rect l="l" t="t" r="r" b="b"/>
                  <a:pathLst>
                    <a:path w="6028" h="12733" extrusionOk="0">
                      <a:moveTo>
                        <a:pt x="5431" y="1"/>
                      </a:moveTo>
                      <a:lnTo>
                        <a:pt x="159" y="4676"/>
                      </a:lnTo>
                      <a:cubicBezTo>
                        <a:pt x="517" y="7361"/>
                        <a:pt x="478" y="10066"/>
                        <a:pt x="0" y="12732"/>
                      </a:cubicBezTo>
                      <a:lnTo>
                        <a:pt x="5252" y="11340"/>
                      </a:lnTo>
                      <a:cubicBezTo>
                        <a:pt x="5968" y="7242"/>
                        <a:pt x="6028" y="3383"/>
                        <a:pt x="5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9"/>
                <p:cNvSpPr/>
                <p:nvPr/>
              </p:nvSpPr>
              <p:spPr>
                <a:xfrm>
                  <a:off x="4170525" y="2132900"/>
                  <a:ext cx="214875" cy="297925"/>
                </a:xfrm>
                <a:custGeom>
                  <a:avLst/>
                  <a:gdLst/>
                  <a:ahLst/>
                  <a:cxnLst/>
                  <a:rect l="l" t="t" r="r" b="b"/>
                  <a:pathLst>
                    <a:path w="8595" h="11917" extrusionOk="0">
                      <a:moveTo>
                        <a:pt x="3860" y="0"/>
                      </a:moveTo>
                      <a:lnTo>
                        <a:pt x="1" y="6664"/>
                      </a:lnTo>
                      <a:cubicBezTo>
                        <a:pt x="1532" y="7957"/>
                        <a:pt x="2646" y="9748"/>
                        <a:pt x="3343" y="11916"/>
                      </a:cubicBezTo>
                      <a:lnTo>
                        <a:pt x="8594" y="7261"/>
                      </a:lnTo>
                      <a:cubicBezTo>
                        <a:pt x="7639" y="4218"/>
                        <a:pt x="6068" y="1711"/>
                        <a:pt x="38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9"/>
                <p:cNvSpPr/>
                <p:nvPr/>
              </p:nvSpPr>
              <p:spPr>
                <a:xfrm>
                  <a:off x="3398200" y="2290550"/>
                  <a:ext cx="258125" cy="330250"/>
                </a:xfrm>
                <a:custGeom>
                  <a:avLst/>
                  <a:gdLst/>
                  <a:ahLst/>
                  <a:cxnLst/>
                  <a:rect l="l" t="t" r="r" b="b"/>
                  <a:pathLst>
                    <a:path w="10325" h="13210" extrusionOk="0">
                      <a:moveTo>
                        <a:pt x="8912" y="0"/>
                      </a:moveTo>
                      <a:cubicBezTo>
                        <a:pt x="5471" y="3263"/>
                        <a:pt x="2467" y="6943"/>
                        <a:pt x="0" y="10981"/>
                      </a:cubicBezTo>
                      <a:lnTo>
                        <a:pt x="3840" y="13209"/>
                      </a:lnTo>
                      <a:cubicBezTo>
                        <a:pt x="5670" y="10305"/>
                        <a:pt x="7838" y="7619"/>
                        <a:pt x="10325" y="5252"/>
                      </a:cubicBezTo>
                      <a:lnTo>
                        <a:pt x="89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9"/>
                <p:cNvSpPr/>
                <p:nvPr/>
              </p:nvSpPr>
              <p:spPr>
                <a:xfrm>
                  <a:off x="4161075" y="2750075"/>
                  <a:ext cx="217850" cy="310850"/>
                </a:xfrm>
                <a:custGeom>
                  <a:avLst/>
                  <a:gdLst/>
                  <a:ahLst/>
                  <a:cxnLst/>
                  <a:rect l="l" t="t" r="r" b="b"/>
                  <a:pathLst>
                    <a:path w="8714" h="12434" extrusionOk="0">
                      <a:moveTo>
                        <a:pt x="8714" y="0"/>
                      </a:moveTo>
                      <a:lnTo>
                        <a:pt x="3462" y="1413"/>
                      </a:lnTo>
                      <a:cubicBezTo>
                        <a:pt x="2627" y="4476"/>
                        <a:pt x="1473" y="7420"/>
                        <a:pt x="1" y="10225"/>
                      </a:cubicBezTo>
                      <a:lnTo>
                        <a:pt x="3840" y="12433"/>
                      </a:lnTo>
                      <a:cubicBezTo>
                        <a:pt x="5969" y="8514"/>
                        <a:pt x="7600" y="4337"/>
                        <a:pt x="8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9"/>
                <p:cNvSpPr/>
                <p:nvPr/>
              </p:nvSpPr>
              <p:spPr>
                <a:xfrm>
                  <a:off x="3409625" y="3450300"/>
                  <a:ext cx="251675" cy="189500"/>
                </a:xfrm>
                <a:custGeom>
                  <a:avLst/>
                  <a:gdLst/>
                  <a:ahLst/>
                  <a:cxnLst/>
                  <a:rect l="l" t="t" r="r" b="b"/>
                  <a:pathLst>
                    <a:path w="10067" h="7580" extrusionOk="0">
                      <a:moveTo>
                        <a:pt x="3860" y="0"/>
                      </a:moveTo>
                      <a:lnTo>
                        <a:pt x="1" y="6684"/>
                      </a:lnTo>
                      <a:cubicBezTo>
                        <a:pt x="1522" y="7288"/>
                        <a:pt x="3158" y="7580"/>
                        <a:pt x="4878" y="7580"/>
                      </a:cubicBezTo>
                      <a:cubicBezTo>
                        <a:pt x="6105" y="7580"/>
                        <a:pt x="7374" y="7431"/>
                        <a:pt x="8674" y="7142"/>
                      </a:cubicBezTo>
                      <a:lnTo>
                        <a:pt x="10067" y="259"/>
                      </a:lnTo>
                      <a:lnTo>
                        <a:pt x="10067" y="259"/>
                      </a:lnTo>
                      <a:cubicBezTo>
                        <a:pt x="9116" y="464"/>
                        <a:pt x="8183" y="570"/>
                        <a:pt x="7278" y="570"/>
                      </a:cubicBezTo>
                      <a:cubicBezTo>
                        <a:pt x="6083" y="570"/>
                        <a:pt x="4936" y="385"/>
                        <a:pt x="38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9"/>
                <p:cNvSpPr/>
                <p:nvPr/>
              </p:nvSpPr>
              <p:spPr>
                <a:xfrm>
                  <a:off x="3190325" y="3029550"/>
                  <a:ext cx="152200" cy="325775"/>
                </a:xfrm>
                <a:custGeom>
                  <a:avLst/>
                  <a:gdLst/>
                  <a:ahLst/>
                  <a:cxnLst/>
                  <a:rect l="l" t="t" r="r" b="b"/>
                  <a:pathLst>
                    <a:path w="6088" h="13031" extrusionOk="0">
                      <a:moveTo>
                        <a:pt x="5928" y="1"/>
                      </a:moveTo>
                      <a:lnTo>
                        <a:pt x="657" y="1413"/>
                      </a:lnTo>
                      <a:cubicBezTo>
                        <a:pt x="0" y="5650"/>
                        <a:pt x="60" y="9629"/>
                        <a:pt x="836" y="13031"/>
                      </a:cubicBezTo>
                      <a:lnTo>
                        <a:pt x="6087" y="8376"/>
                      </a:lnTo>
                      <a:cubicBezTo>
                        <a:pt x="5550" y="5889"/>
                        <a:pt x="5510" y="3044"/>
                        <a:pt x="59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9"/>
                <p:cNvSpPr/>
                <p:nvPr/>
              </p:nvSpPr>
              <p:spPr>
                <a:xfrm>
                  <a:off x="3223650" y="2648625"/>
                  <a:ext cx="222800" cy="330225"/>
                </a:xfrm>
                <a:custGeom>
                  <a:avLst/>
                  <a:gdLst/>
                  <a:ahLst/>
                  <a:cxnLst/>
                  <a:rect l="l" t="t" r="r" b="b"/>
                  <a:pathLst>
                    <a:path w="8912" h="13209" extrusionOk="0">
                      <a:moveTo>
                        <a:pt x="5053" y="0"/>
                      </a:moveTo>
                      <a:cubicBezTo>
                        <a:pt x="2805" y="4158"/>
                        <a:pt x="1094" y="8594"/>
                        <a:pt x="0" y="13209"/>
                      </a:cubicBezTo>
                      <a:lnTo>
                        <a:pt x="5252" y="11796"/>
                      </a:lnTo>
                      <a:cubicBezTo>
                        <a:pt x="6067" y="8474"/>
                        <a:pt x="7301" y="5252"/>
                        <a:pt x="8912" y="2208"/>
                      </a:cubicBezTo>
                      <a:lnTo>
                        <a:pt x="50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9"/>
                <p:cNvSpPr/>
                <p:nvPr/>
              </p:nvSpPr>
              <p:spPr>
                <a:xfrm>
                  <a:off x="3230100" y="3303075"/>
                  <a:ext cx="226300" cy="288475"/>
                </a:xfrm>
                <a:custGeom>
                  <a:avLst/>
                  <a:gdLst/>
                  <a:ahLst/>
                  <a:cxnLst/>
                  <a:rect l="l" t="t" r="r" b="b"/>
                  <a:pathLst>
                    <a:path w="9052" h="11539" extrusionOk="0">
                      <a:moveTo>
                        <a:pt x="5272" y="1"/>
                      </a:moveTo>
                      <a:lnTo>
                        <a:pt x="1" y="4676"/>
                      </a:lnTo>
                      <a:cubicBezTo>
                        <a:pt x="1095" y="7620"/>
                        <a:pt x="2825" y="9987"/>
                        <a:pt x="5213" y="11539"/>
                      </a:cubicBezTo>
                      <a:lnTo>
                        <a:pt x="9052" y="4895"/>
                      </a:lnTo>
                      <a:cubicBezTo>
                        <a:pt x="7361" y="3761"/>
                        <a:pt x="6108" y="2070"/>
                        <a:pt x="52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03" name="Google Shape;1003;p29"/>
            <p:cNvSpPr/>
            <p:nvPr/>
          </p:nvSpPr>
          <p:spPr>
            <a:xfrm>
              <a:off x="462675" y="825023"/>
              <a:ext cx="5154091" cy="3906995"/>
            </a:xfrm>
            <a:custGeom>
              <a:avLst/>
              <a:gdLst/>
              <a:ahLst/>
              <a:cxnLst/>
              <a:rect l="l" t="t" r="r" b="b"/>
              <a:pathLst>
                <a:path w="107917" h="131953" extrusionOk="0">
                  <a:moveTo>
                    <a:pt x="107917" y="131953"/>
                  </a:moveTo>
                  <a:lnTo>
                    <a:pt x="0" y="131953"/>
                  </a:lnTo>
                  <a:lnTo>
                    <a:pt x="0" y="0"/>
                  </a:lnTo>
                </a:path>
              </a:pathLst>
            </a:custGeom>
            <a:ln>
              <a:headEnd type="none" w="med" len="med"/>
              <a:tailEnd type="none" w="med" len="med"/>
            </a:ln>
            <a:effectLst/>
          </p:spPr>
          <p:style>
            <a:lnRef idx="3">
              <a:schemeClr val="accent3"/>
            </a:lnRef>
            <a:fillRef idx="0">
              <a:schemeClr val="accent3"/>
            </a:fillRef>
            <a:effectRef idx="2">
              <a:schemeClr val="accent3"/>
            </a:effectRef>
            <a:fontRef idx="minor">
              <a:schemeClr val="tx1"/>
            </a:fontRef>
          </p:style>
        </p:sp>
      </p:grpSp>
      <p:sp>
        <p:nvSpPr>
          <p:cNvPr id="1004" name="Google Shape;1004;p29"/>
          <p:cNvSpPr txBox="1">
            <a:spLocks noGrp="1"/>
          </p:cNvSpPr>
          <p:nvPr>
            <p:ph type="title"/>
          </p:nvPr>
        </p:nvSpPr>
        <p:spPr>
          <a:xfrm>
            <a:off x="2158515" y="350624"/>
            <a:ext cx="4892400" cy="38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t>Conclusion </a:t>
            </a:r>
            <a:endParaRPr sz="2800" dirty="0"/>
          </a:p>
        </p:txBody>
      </p:sp>
      <p:cxnSp>
        <p:nvCxnSpPr>
          <p:cNvPr id="3" name="Straight Connector 2"/>
          <p:cNvCxnSpPr/>
          <p:nvPr/>
        </p:nvCxnSpPr>
        <p:spPr>
          <a:xfrm flipV="1">
            <a:off x="5617029" y="4125113"/>
            <a:ext cx="856421" cy="606905"/>
          </a:xfrm>
          <a:prstGeom prst="line">
            <a:avLst/>
          </a:prstGeom>
          <a:effectLst/>
        </p:spPr>
        <p:style>
          <a:lnRef idx="3">
            <a:schemeClr val="accent3"/>
          </a:lnRef>
          <a:fillRef idx="0">
            <a:schemeClr val="accent3"/>
          </a:fillRef>
          <a:effectRef idx="2">
            <a:schemeClr val="accent3"/>
          </a:effectRef>
          <a:fontRef idx="minor">
            <a:schemeClr val="tx1"/>
          </a:fontRef>
        </p:style>
      </p:cxnSp>
      <p:sp>
        <p:nvSpPr>
          <p:cNvPr id="6" name="Rectangle 5"/>
          <p:cNvSpPr/>
          <p:nvPr/>
        </p:nvSpPr>
        <p:spPr>
          <a:xfrm>
            <a:off x="598559" y="1385662"/>
            <a:ext cx="4688878" cy="2123658"/>
          </a:xfrm>
          <a:prstGeom prst="rect">
            <a:avLst/>
          </a:prstGeom>
        </p:spPr>
        <p:txBody>
          <a:bodyPr wrap="square">
            <a:spAutoFit/>
          </a:bodyPr>
          <a:lstStyle/>
          <a:p>
            <a:pPr algn="just"/>
            <a:r>
              <a:rPr lang="en-US" sz="1200" dirty="0">
                <a:latin typeface="Fira Sans" panose="020B0604020202020204" charset="0"/>
              </a:rPr>
              <a:t>The restaurants and food delivery system has changed dramatically over the past few years with rapid development and increasing number of smartphones and food delivery apps. In this project work was done on how the use of food delivery applications can have a positive impact on restaurants and customers.</a:t>
            </a:r>
          </a:p>
          <a:p>
            <a:pPr algn="just"/>
            <a:endParaRPr lang="en-US" sz="1200" dirty="0">
              <a:latin typeface="Fira Sans" panose="020B0604020202020204" charset="0"/>
            </a:endParaRPr>
          </a:p>
          <a:p>
            <a:pPr algn="just"/>
            <a:r>
              <a:rPr lang="en-US" sz="1200" dirty="0">
                <a:latin typeface="Fira Sans" panose="020B0604020202020204" charset="0"/>
              </a:rPr>
              <a:t>During the completion of this project, we learned many things, including developing our coding skills using the Java language, in addition to being able to practice this task using the Android Studio program. </a:t>
            </a:r>
          </a:p>
        </p:txBody>
      </p:sp>
      <p:grpSp>
        <p:nvGrpSpPr>
          <p:cNvPr id="86" name="Google Shape;774;p27">
            <a:extLst>
              <a:ext uri="{FF2B5EF4-FFF2-40B4-BE49-F238E27FC236}">
                <a16:creationId xmlns:a16="http://schemas.microsoft.com/office/drawing/2014/main" xmlns="" id="{F161E177-0D6F-41F3-A796-BA1A57B13A2F}"/>
              </a:ext>
            </a:extLst>
          </p:cNvPr>
          <p:cNvGrpSpPr/>
          <p:nvPr/>
        </p:nvGrpSpPr>
        <p:grpSpPr>
          <a:xfrm>
            <a:off x="8623004" y="4614530"/>
            <a:ext cx="405988" cy="457198"/>
            <a:chOff x="5092222" y="2169200"/>
            <a:chExt cx="835729" cy="965575"/>
          </a:xfrm>
        </p:grpSpPr>
        <p:sp>
          <p:nvSpPr>
            <p:cNvPr id="87" name="Google Shape;775;p27">
              <a:extLst>
                <a:ext uri="{FF2B5EF4-FFF2-40B4-BE49-F238E27FC236}">
                  <a16:creationId xmlns:a16="http://schemas.microsoft.com/office/drawing/2014/main" xmlns="" id="{1218CF71-EA02-447E-926D-6A3BBCE8E978}"/>
                </a:ext>
              </a:extLst>
            </p:cNvPr>
            <p:cNvSpPr/>
            <p:nvPr/>
          </p:nvSpPr>
          <p:spPr>
            <a:xfrm>
              <a:off x="5092222" y="2169200"/>
              <a:ext cx="835729" cy="717414"/>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15</a:t>
              </a:r>
              <a:endParaRPr dirty="0"/>
            </a:p>
          </p:txBody>
        </p:sp>
        <p:sp>
          <p:nvSpPr>
            <p:cNvPr id="88" name="Google Shape;776;p27">
              <a:extLst>
                <a:ext uri="{FF2B5EF4-FFF2-40B4-BE49-F238E27FC236}">
                  <a16:creationId xmlns:a16="http://schemas.microsoft.com/office/drawing/2014/main" xmlns="" id="{245EC6C1-D946-4438-A98E-69DC95A60946}"/>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9479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83"/>
        <p:cNvGrpSpPr/>
        <p:nvPr/>
      </p:nvGrpSpPr>
      <p:grpSpPr>
        <a:xfrm>
          <a:off x="0" y="0"/>
          <a:ext cx="0" cy="0"/>
          <a:chOff x="0" y="0"/>
          <a:chExt cx="0" cy="0"/>
        </a:xfrm>
      </p:grpSpPr>
      <p:grpSp>
        <p:nvGrpSpPr>
          <p:cNvPr id="2084" name="Google Shape;2084;p40"/>
          <p:cNvGrpSpPr/>
          <p:nvPr/>
        </p:nvGrpSpPr>
        <p:grpSpPr>
          <a:xfrm>
            <a:off x="1732208" y="489397"/>
            <a:ext cx="5183747" cy="2981652"/>
            <a:chOff x="2315875" y="1522402"/>
            <a:chExt cx="4511487" cy="2403434"/>
          </a:xfrm>
        </p:grpSpPr>
        <p:sp>
          <p:nvSpPr>
            <p:cNvPr id="2085" name="Google Shape;2085;p40"/>
            <p:cNvSpPr/>
            <p:nvPr/>
          </p:nvSpPr>
          <p:spPr>
            <a:xfrm>
              <a:off x="4967597" y="2697745"/>
              <a:ext cx="934813" cy="208656"/>
            </a:xfrm>
            <a:custGeom>
              <a:avLst/>
              <a:gdLst/>
              <a:ahLst/>
              <a:cxnLst/>
              <a:rect l="l" t="t" r="r" b="b"/>
              <a:pathLst>
                <a:path w="59156" h="13204" extrusionOk="0">
                  <a:moveTo>
                    <a:pt x="1" y="0"/>
                  </a:moveTo>
                  <a:lnTo>
                    <a:pt x="1" y="0"/>
                  </a:lnTo>
                  <a:close/>
                  <a:moveTo>
                    <a:pt x="59155" y="13203"/>
                  </a:move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007406" y="1602600"/>
              <a:ext cx="2603399" cy="1965341"/>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40"/>
            <p:cNvSpPr/>
            <p:nvPr/>
          </p:nvSpPr>
          <p:spPr>
            <a:xfrm>
              <a:off x="5906487" y="3149301"/>
              <a:ext cx="701046" cy="514450"/>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0"/>
            <p:cNvSpPr/>
            <p:nvPr/>
          </p:nvSpPr>
          <p:spPr>
            <a:xfrm>
              <a:off x="6240473" y="2969563"/>
              <a:ext cx="361324" cy="197089"/>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40"/>
            <p:cNvSpPr/>
            <p:nvPr/>
          </p:nvSpPr>
          <p:spPr>
            <a:xfrm>
              <a:off x="5896927" y="2837154"/>
              <a:ext cx="178347" cy="201292"/>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40"/>
            <p:cNvSpPr/>
            <p:nvPr/>
          </p:nvSpPr>
          <p:spPr>
            <a:xfrm>
              <a:off x="5672989" y="2859910"/>
              <a:ext cx="342472" cy="272245"/>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40"/>
            <p:cNvSpPr/>
            <p:nvPr/>
          </p:nvSpPr>
          <p:spPr>
            <a:xfrm>
              <a:off x="4942471" y="3154073"/>
              <a:ext cx="143661" cy="249948"/>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40"/>
            <p:cNvSpPr/>
            <p:nvPr/>
          </p:nvSpPr>
          <p:spPr>
            <a:xfrm>
              <a:off x="6238024" y="2119484"/>
              <a:ext cx="169055" cy="264392"/>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40"/>
            <p:cNvSpPr/>
            <p:nvPr/>
          </p:nvSpPr>
          <p:spPr>
            <a:xfrm>
              <a:off x="6531049" y="3590301"/>
              <a:ext cx="296313" cy="224111"/>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40"/>
            <p:cNvSpPr/>
            <p:nvPr/>
          </p:nvSpPr>
          <p:spPr>
            <a:xfrm>
              <a:off x="6154460" y="2600496"/>
              <a:ext cx="147200" cy="243627"/>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40"/>
            <p:cNvSpPr/>
            <p:nvPr/>
          </p:nvSpPr>
          <p:spPr>
            <a:xfrm>
              <a:off x="6049310" y="2931543"/>
              <a:ext cx="117176" cy="14375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40"/>
            <p:cNvSpPr/>
            <p:nvPr/>
          </p:nvSpPr>
          <p:spPr>
            <a:xfrm>
              <a:off x="4899046" y="1604559"/>
              <a:ext cx="164425" cy="103032"/>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40"/>
            <p:cNvSpPr/>
            <p:nvPr/>
          </p:nvSpPr>
          <p:spPr>
            <a:xfrm>
              <a:off x="4447632" y="1565369"/>
              <a:ext cx="155670" cy="5611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40"/>
            <p:cNvSpPr/>
            <p:nvPr/>
          </p:nvSpPr>
          <p:spPr>
            <a:xfrm>
              <a:off x="4166616" y="1941816"/>
              <a:ext cx="73213" cy="73213"/>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40"/>
            <p:cNvSpPr/>
            <p:nvPr/>
          </p:nvSpPr>
          <p:spPr>
            <a:xfrm>
              <a:off x="6013344" y="3108404"/>
              <a:ext cx="136123" cy="52069"/>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40"/>
            <p:cNvSpPr/>
            <p:nvPr/>
          </p:nvSpPr>
          <p:spPr>
            <a:xfrm>
              <a:off x="5788300" y="1620125"/>
              <a:ext cx="165721" cy="3465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40"/>
            <p:cNvSpPr/>
            <p:nvPr/>
          </p:nvSpPr>
          <p:spPr>
            <a:xfrm>
              <a:off x="6275712" y="3698264"/>
              <a:ext cx="79471" cy="61551"/>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40"/>
            <p:cNvSpPr/>
            <p:nvPr/>
          </p:nvSpPr>
          <p:spPr>
            <a:xfrm>
              <a:off x="5540549" y="2759453"/>
              <a:ext cx="51895" cy="8094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40"/>
            <p:cNvSpPr/>
            <p:nvPr/>
          </p:nvSpPr>
          <p:spPr>
            <a:xfrm>
              <a:off x="5246148" y="1552932"/>
              <a:ext cx="101610" cy="41813"/>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40"/>
            <p:cNvSpPr/>
            <p:nvPr/>
          </p:nvSpPr>
          <p:spPr>
            <a:xfrm>
              <a:off x="4547314" y="1553517"/>
              <a:ext cx="74572" cy="35224"/>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0"/>
            <p:cNvSpPr/>
            <p:nvPr/>
          </p:nvSpPr>
          <p:spPr>
            <a:xfrm>
              <a:off x="6115681" y="3111454"/>
              <a:ext cx="80846" cy="484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40"/>
            <p:cNvSpPr/>
            <p:nvPr/>
          </p:nvSpPr>
          <p:spPr>
            <a:xfrm>
              <a:off x="6142213" y="2480081"/>
              <a:ext cx="42841" cy="59323"/>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40"/>
            <p:cNvSpPr/>
            <p:nvPr/>
          </p:nvSpPr>
          <p:spPr>
            <a:xfrm>
              <a:off x="6137520" y="2731056"/>
              <a:ext cx="47803" cy="61488"/>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0"/>
            <p:cNvSpPr/>
            <p:nvPr/>
          </p:nvSpPr>
          <p:spPr>
            <a:xfrm>
              <a:off x="4788444" y="1551305"/>
              <a:ext cx="70479" cy="29914"/>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40"/>
            <p:cNvSpPr/>
            <p:nvPr/>
          </p:nvSpPr>
          <p:spPr>
            <a:xfrm>
              <a:off x="6728106" y="3326479"/>
              <a:ext cx="46823" cy="5060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40"/>
            <p:cNvSpPr/>
            <p:nvPr/>
          </p:nvSpPr>
          <p:spPr>
            <a:xfrm>
              <a:off x="6303588" y="2893490"/>
              <a:ext cx="41766" cy="50442"/>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40"/>
            <p:cNvSpPr/>
            <p:nvPr/>
          </p:nvSpPr>
          <p:spPr>
            <a:xfrm>
              <a:off x="4872561" y="1546390"/>
              <a:ext cx="55135" cy="3170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40"/>
            <p:cNvSpPr/>
            <p:nvPr/>
          </p:nvSpPr>
          <p:spPr>
            <a:xfrm>
              <a:off x="6337484" y="1683493"/>
              <a:ext cx="51248" cy="26422"/>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40"/>
            <p:cNvSpPr/>
            <p:nvPr/>
          </p:nvSpPr>
          <p:spPr>
            <a:xfrm>
              <a:off x="5354379" y="1576368"/>
              <a:ext cx="51548" cy="29693"/>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40"/>
            <p:cNvSpPr/>
            <p:nvPr/>
          </p:nvSpPr>
          <p:spPr>
            <a:xfrm>
              <a:off x="6201773" y="3009876"/>
              <a:ext cx="49177" cy="25426"/>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40"/>
            <p:cNvSpPr/>
            <p:nvPr/>
          </p:nvSpPr>
          <p:spPr>
            <a:xfrm>
              <a:off x="4940022" y="1552395"/>
              <a:ext cx="39206" cy="25142"/>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40"/>
            <p:cNvSpPr/>
            <p:nvPr/>
          </p:nvSpPr>
          <p:spPr>
            <a:xfrm>
              <a:off x="3496179" y="1557326"/>
              <a:ext cx="328818" cy="60081"/>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40"/>
            <p:cNvSpPr/>
            <p:nvPr/>
          </p:nvSpPr>
          <p:spPr>
            <a:xfrm>
              <a:off x="2315875" y="1522402"/>
              <a:ext cx="2043295" cy="2403434"/>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40"/>
            <p:cNvSpPr/>
            <p:nvPr/>
          </p:nvSpPr>
          <p:spPr>
            <a:xfrm>
              <a:off x="3167930" y="1586797"/>
              <a:ext cx="178884" cy="57948"/>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40"/>
            <p:cNvSpPr/>
            <p:nvPr/>
          </p:nvSpPr>
          <p:spPr>
            <a:xfrm>
              <a:off x="4155965" y="1756358"/>
              <a:ext cx="134922" cy="60413"/>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40"/>
            <p:cNvSpPr/>
            <p:nvPr/>
          </p:nvSpPr>
          <p:spPr>
            <a:xfrm>
              <a:off x="3086815" y="2508320"/>
              <a:ext cx="166606" cy="71491"/>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40"/>
            <p:cNvSpPr/>
            <p:nvPr/>
          </p:nvSpPr>
          <p:spPr>
            <a:xfrm>
              <a:off x="3357180" y="1567344"/>
              <a:ext cx="102416" cy="70811"/>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40"/>
            <p:cNvSpPr/>
            <p:nvPr/>
          </p:nvSpPr>
          <p:spPr>
            <a:xfrm>
              <a:off x="3235928" y="2568022"/>
              <a:ext cx="104328" cy="46744"/>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40"/>
            <p:cNvSpPr/>
            <p:nvPr/>
          </p:nvSpPr>
          <p:spPr>
            <a:xfrm>
              <a:off x="3383397" y="1772508"/>
              <a:ext cx="81936" cy="40786"/>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40"/>
            <p:cNvSpPr/>
            <p:nvPr/>
          </p:nvSpPr>
          <p:spPr>
            <a:xfrm>
              <a:off x="3298458" y="1573792"/>
              <a:ext cx="59575" cy="28334"/>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40"/>
            <p:cNvSpPr/>
            <p:nvPr/>
          </p:nvSpPr>
          <p:spPr>
            <a:xfrm>
              <a:off x="3350622" y="2590667"/>
              <a:ext cx="37436" cy="28018"/>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40"/>
            <p:cNvSpPr/>
            <p:nvPr/>
          </p:nvSpPr>
          <p:spPr>
            <a:xfrm>
              <a:off x="3599954" y="3849083"/>
              <a:ext cx="39617" cy="24794"/>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40"/>
            <p:cNvSpPr/>
            <p:nvPr/>
          </p:nvSpPr>
          <p:spPr>
            <a:xfrm>
              <a:off x="3182405" y="2594507"/>
              <a:ext cx="35508" cy="24194"/>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40"/>
            <p:cNvSpPr/>
            <p:nvPr/>
          </p:nvSpPr>
          <p:spPr>
            <a:xfrm>
              <a:off x="6621819" y="3061566"/>
              <a:ext cx="29946" cy="33849"/>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40"/>
            <p:cNvSpPr/>
            <p:nvPr/>
          </p:nvSpPr>
          <p:spPr>
            <a:xfrm>
              <a:off x="4881031" y="1712759"/>
              <a:ext cx="34702" cy="23957"/>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40"/>
            <p:cNvSpPr/>
            <p:nvPr/>
          </p:nvSpPr>
          <p:spPr>
            <a:xfrm>
              <a:off x="6165379" y="3017714"/>
              <a:ext cx="31684" cy="23593"/>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40"/>
            <p:cNvSpPr/>
            <p:nvPr/>
          </p:nvSpPr>
          <p:spPr>
            <a:xfrm>
              <a:off x="6390944" y="2117524"/>
              <a:ext cx="29124" cy="26675"/>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40"/>
            <p:cNvSpPr/>
            <p:nvPr/>
          </p:nvSpPr>
          <p:spPr>
            <a:xfrm>
              <a:off x="4412945" y="2158389"/>
              <a:ext cx="33881" cy="7975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40"/>
            <p:cNvSpPr/>
            <p:nvPr/>
          </p:nvSpPr>
          <p:spPr>
            <a:xfrm>
              <a:off x="4639885" y="2288649"/>
              <a:ext cx="59275" cy="28697"/>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40"/>
            <p:cNvSpPr/>
            <p:nvPr/>
          </p:nvSpPr>
          <p:spPr>
            <a:xfrm>
              <a:off x="4776166" y="2296487"/>
              <a:ext cx="31968" cy="23767"/>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40"/>
            <p:cNvSpPr/>
            <p:nvPr/>
          </p:nvSpPr>
          <p:spPr>
            <a:xfrm>
              <a:off x="4327485" y="2210806"/>
              <a:ext cx="28397" cy="24130"/>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1" name="Google Shape;2141;p40"/>
          <p:cNvSpPr/>
          <p:nvPr/>
        </p:nvSpPr>
        <p:spPr>
          <a:xfrm>
            <a:off x="2655975" y="826400"/>
            <a:ext cx="375087" cy="578613"/>
          </a:xfrm>
          <a:custGeom>
            <a:avLst/>
            <a:gdLst/>
            <a:ahLst/>
            <a:cxnLst/>
            <a:rect l="l" t="t" r="r" b="b"/>
            <a:pathLst>
              <a:path w="7215" h="10309" extrusionOk="0">
                <a:moveTo>
                  <a:pt x="3588" y="1628"/>
                </a:moveTo>
                <a:cubicBezTo>
                  <a:pt x="4600" y="1628"/>
                  <a:pt x="5567" y="2420"/>
                  <a:pt x="5567" y="3617"/>
                </a:cubicBezTo>
                <a:cubicBezTo>
                  <a:pt x="5567" y="4703"/>
                  <a:pt x="4683" y="5587"/>
                  <a:pt x="3598" y="5587"/>
                </a:cubicBezTo>
                <a:cubicBezTo>
                  <a:pt x="1849" y="5587"/>
                  <a:pt x="965" y="3457"/>
                  <a:pt x="2211" y="2211"/>
                </a:cubicBezTo>
                <a:cubicBezTo>
                  <a:pt x="2614" y="1808"/>
                  <a:pt x="3106" y="1628"/>
                  <a:pt x="3588" y="1628"/>
                </a:cubicBezTo>
                <a:close/>
                <a:moveTo>
                  <a:pt x="3598" y="0"/>
                </a:moveTo>
                <a:cubicBezTo>
                  <a:pt x="1608" y="0"/>
                  <a:pt x="1" y="1628"/>
                  <a:pt x="1" y="3617"/>
                </a:cubicBezTo>
                <a:cubicBezTo>
                  <a:pt x="1" y="5607"/>
                  <a:pt x="3598" y="10309"/>
                  <a:pt x="3598" y="10309"/>
                </a:cubicBezTo>
                <a:cubicBezTo>
                  <a:pt x="3598" y="10309"/>
                  <a:pt x="7215" y="5607"/>
                  <a:pt x="7215" y="3617"/>
                </a:cubicBezTo>
                <a:cubicBezTo>
                  <a:pt x="7215" y="1628"/>
                  <a:pt x="5587" y="0"/>
                  <a:pt x="35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0"/>
          <p:cNvSpPr/>
          <p:nvPr/>
        </p:nvSpPr>
        <p:spPr>
          <a:xfrm>
            <a:off x="4291168" y="2256777"/>
            <a:ext cx="278838" cy="430130"/>
          </a:xfrm>
          <a:custGeom>
            <a:avLst/>
            <a:gdLst/>
            <a:ahLst/>
            <a:cxnLst/>
            <a:rect l="l" t="t" r="r" b="b"/>
            <a:pathLst>
              <a:path w="7215" h="10309" extrusionOk="0">
                <a:moveTo>
                  <a:pt x="3588" y="1628"/>
                </a:moveTo>
                <a:cubicBezTo>
                  <a:pt x="4600" y="1628"/>
                  <a:pt x="5567" y="2420"/>
                  <a:pt x="5567" y="3617"/>
                </a:cubicBezTo>
                <a:cubicBezTo>
                  <a:pt x="5567" y="4703"/>
                  <a:pt x="4683" y="5587"/>
                  <a:pt x="3598" y="5587"/>
                </a:cubicBezTo>
                <a:cubicBezTo>
                  <a:pt x="1849" y="5587"/>
                  <a:pt x="965" y="3457"/>
                  <a:pt x="2211" y="2211"/>
                </a:cubicBezTo>
                <a:cubicBezTo>
                  <a:pt x="2614" y="1808"/>
                  <a:pt x="3106" y="1628"/>
                  <a:pt x="3588" y="1628"/>
                </a:cubicBezTo>
                <a:close/>
                <a:moveTo>
                  <a:pt x="3598" y="0"/>
                </a:moveTo>
                <a:cubicBezTo>
                  <a:pt x="1608" y="0"/>
                  <a:pt x="1" y="1628"/>
                  <a:pt x="1" y="3617"/>
                </a:cubicBezTo>
                <a:cubicBezTo>
                  <a:pt x="1" y="5607"/>
                  <a:pt x="3598" y="10309"/>
                  <a:pt x="3598" y="10309"/>
                </a:cubicBezTo>
                <a:cubicBezTo>
                  <a:pt x="3598" y="10309"/>
                  <a:pt x="7215" y="5607"/>
                  <a:pt x="7215" y="3617"/>
                </a:cubicBezTo>
                <a:cubicBezTo>
                  <a:pt x="7215" y="1628"/>
                  <a:pt x="5587" y="0"/>
                  <a:pt x="35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0"/>
          <p:cNvSpPr/>
          <p:nvPr/>
        </p:nvSpPr>
        <p:spPr>
          <a:xfrm>
            <a:off x="5950180" y="993684"/>
            <a:ext cx="346278" cy="534202"/>
          </a:xfrm>
          <a:custGeom>
            <a:avLst/>
            <a:gdLst/>
            <a:ahLst/>
            <a:cxnLst/>
            <a:rect l="l" t="t" r="r" b="b"/>
            <a:pathLst>
              <a:path w="7215" h="10309" extrusionOk="0">
                <a:moveTo>
                  <a:pt x="3588" y="1628"/>
                </a:moveTo>
                <a:cubicBezTo>
                  <a:pt x="4600" y="1628"/>
                  <a:pt x="5567" y="2420"/>
                  <a:pt x="5567" y="3617"/>
                </a:cubicBezTo>
                <a:cubicBezTo>
                  <a:pt x="5567" y="4703"/>
                  <a:pt x="4683" y="5587"/>
                  <a:pt x="3598" y="5587"/>
                </a:cubicBezTo>
                <a:cubicBezTo>
                  <a:pt x="1849" y="5587"/>
                  <a:pt x="965" y="3457"/>
                  <a:pt x="2211" y="2211"/>
                </a:cubicBezTo>
                <a:cubicBezTo>
                  <a:pt x="2614" y="1808"/>
                  <a:pt x="3106" y="1628"/>
                  <a:pt x="3588" y="1628"/>
                </a:cubicBezTo>
                <a:close/>
                <a:moveTo>
                  <a:pt x="3598" y="0"/>
                </a:moveTo>
                <a:cubicBezTo>
                  <a:pt x="1608" y="0"/>
                  <a:pt x="1" y="1628"/>
                  <a:pt x="1" y="3617"/>
                </a:cubicBezTo>
                <a:cubicBezTo>
                  <a:pt x="1" y="5607"/>
                  <a:pt x="3598" y="10309"/>
                  <a:pt x="3598" y="10309"/>
                </a:cubicBezTo>
                <a:cubicBezTo>
                  <a:pt x="3598" y="10309"/>
                  <a:pt x="7215" y="5607"/>
                  <a:pt x="7215" y="3617"/>
                </a:cubicBezTo>
                <a:cubicBezTo>
                  <a:pt x="7215" y="1628"/>
                  <a:pt x="5587" y="0"/>
                  <a:pt x="35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0"/>
          <p:cNvSpPr/>
          <p:nvPr/>
        </p:nvSpPr>
        <p:spPr>
          <a:xfrm>
            <a:off x="4354140" y="826400"/>
            <a:ext cx="469577" cy="732778"/>
          </a:xfrm>
          <a:custGeom>
            <a:avLst/>
            <a:gdLst/>
            <a:ahLst/>
            <a:cxnLst/>
            <a:rect l="l" t="t" r="r" b="b"/>
            <a:pathLst>
              <a:path w="7215" h="10309" extrusionOk="0">
                <a:moveTo>
                  <a:pt x="3588" y="1628"/>
                </a:moveTo>
                <a:cubicBezTo>
                  <a:pt x="4600" y="1628"/>
                  <a:pt x="5567" y="2420"/>
                  <a:pt x="5567" y="3617"/>
                </a:cubicBezTo>
                <a:cubicBezTo>
                  <a:pt x="5567" y="4703"/>
                  <a:pt x="4683" y="5587"/>
                  <a:pt x="3598" y="5587"/>
                </a:cubicBezTo>
                <a:cubicBezTo>
                  <a:pt x="1849" y="5587"/>
                  <a:pt x="965" y="3457"/>
                  <a:pt x="2211" y="2211"/>
                </a:cubicBezTo>
                <a:cubicBezTo>
                  <a:pt x="2614" y="1808"/>
                  <a:pt x="3106" y="1628"/>
                  <a:pt x="3588" y="1628"/>
                </a:cubicBezTo>
                <a:close/>
                <a:moveTo>
                  <a:pt x="3598" y="0"/>
                </a:moveTo>
                <a:cubicBezTo>
                  <a:pt x="1608" y="0"/>
                  <a:pt x="1" y="1628"/>
                  <a:pt x="1" y="3617"/>
                </a:cubicBezTo>
                <a:cubicBezTo>
                  <a:pt x="1" y="5607"/>
                  <a:pt x="3598" y="10309"/>
                  <a:pt x="3598" y="10309"/>
                </a:cubicBezTo>
                <a:cubicBezTo>
                  <a:pt x="3598" y="10309"/>
                  <a:pt x="7215" y="5607"/>
                  <a:pt x="7215" y="3617"/>
                </a:cubicBezTo>
                <a:cubicBezTo>
                  <a:pt x="7215" y="1628"/>
                  <a:pt x="5587" y="0"/>
                  <a:pt x="35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40"/>
          <p:cNvSpPr/>
          <p:nvPr/>
        </p:nvSpPr>
        <p:spPr>
          <a:xfrm>
            <a:off x="3471511" y="390163"/>
            <a:ext cx="278838" cy="430130"/>
          </a:xfrm>
          <a:custGeom>
            <a:avLst/>
            <a:gdLst/>
            <a:ahLst/>
            <a:cxnLst/>
            <a:rect l="l" t="t" r="r" b="b"/>
            <a:pathLst>
              <a:path w="7215" h="10309" extrusionOk="0">
                <a:moveTo>
                  <a:pt x="3588" y="1628"/>
                </a:moveTo>
                <a:cubicBezTo>
                  <a:pt x="4600" y="1628"/>
                  <a:pt x="5567" y="2420"/>
                  <a:pt x="5567" y="3617"/>
                </a:cubicBezTo>
                <a:cubicBezTo>
                  <a:pt x="5567" y="4703"/>
                  <a:pt x="4683" y="5587"/>
                  <a:pt x="3598" y="5587"/>
                </a:cubicBezTo>
                <a:cubicBezTo>
                  <a:pt x="1849" y="5587"/>
                  <a:pt x="965" y="3457"/>
                  <a:pt x="2211" y="2211"/>
                </a:cubicBezTo>
                <a:cubicBezTo>
                  <a:pt x="2614" y="1808"/>
                  <a:pt x="3106" y="1628"/>
                  <a:pt x="3588" y="1628"/>
                </a:cubicBezTo>
                <a:close/>
                <a:moveTo>
                  <a:pt x="3598" y="0"/>
                </a:moveTo>
                <a:cubicBezTo>
                  <a:pt x="1608" y="0"/>
                  <a:pt x="1" y="1628"/>
                  <a:pt x="1" y="3617"/>
                </a:cubicBezTo>
                <a:cubicBezTo>
                  <a:pt x="1" y="5607"/>
                  <a:pt x="3598" y="10309"/>
                  <a:pt x="3598" y="10309"/>
                </a:cubicBezTo>
                <a:cubicBezTo>
                  <a:pt x="3598" y="10309"/>
                  <a:pt x="7215" y="5607"/>
                  <a:pt x="7215" y="3617"/>
                </a:cubicBezTo>
                <a:cubicBezTo>
                  <a:pt x="7215" y="1628"/>
                  <a:pt x="5587" y="0"/>
                  <a:pt x="35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40"/>
          <p:cNvSpPr/>
          <p:nvPr/>
        </p:nvSpPr>
        <p:spPr>
          <a:xfrm>
            <a:off x="5817393" y="2271360"/>
            <a:ext cx="278838" cy="430130"/>
          </a:xfrm>
          <a:custGeom>
            <a:avLst/>
            <a:gdLst/>
            <a:ahLst/>
            <a:cxnLst/>
            <a:rect l="l" t="t" r="r" b="b"/>
            <a:pathLst>
              <a:path w="7215" h="10309" extrusionOk="0">
                <a:moveTo>
                  <a:pt x="3588" y="1628"/>
                </a:moveTo>
                <a:cubicBezTo>
                  <a:pt x="4600" y="1628"/>
                  <a:pt x="5567" y="2420"/>
                  <a:pt x="5567" y="3617"/>
                </a:cubicBezTo>
                <a:cubicBezTo>
                  <a:pt x="5567" y="4703"/>
                  <a:pt x="4683" y="5587"/>
                  <a:pt x="3598" y="5587"/>
                </a:cubicBezTo>
                <a:cubicBezTo>
                  <a:pt x="1849" y="5587"/>
                  <a:pt x="965" y="3457"/>
                  <a:pt x="2211" y="2211"/>
                </a:cubicBezTo>
                <a:cubicBezTo>
                  <a:pt x="2614" y="1808"/>
                  <a:pt x="3106" y="1628"/>
                  <a:pt x="3588" y="1628"/>
                </a:cubicBezTo>
                <a:close/>
                <a:moveTo>
                  <a:pt x="3598" y="0"/>
                </a:moveTo>
                <a:cubicBezTo>
                  <a:pt x="1608" y="0"/>
                  <a:pt x="1" y="1628"/>
                  <a:pt x="1" y="3617"/>
                </a:cubicBezTo>
                <a:cubicBezTo>
                  <a:pt x="1" y="5607"/>
                  <a:pt x="3598" y="10309"/>
                  <a:pt x="3598" y="10309"/>
                </a:cubicBezTo>
                <a:cubicBezTo>
                  <a:pt x="3598" y="10309"/>
                  <a:pt x="7215" y="5607"/>
                  <a:pt x="7215" y="3617"/>
                </a:cubicBezTo>
                <a:cubicBezTo>
                  <a:pt x="7215" y="1628"/>
                  <a:pt x="5587" y="0"/>
                  <a:pt x="35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p:cNvSpPr/>
          <p:nvPr/>
        </p:nvSpPr>
        <p:spPr>
          <a:xfrm>
            <a:off x="2732635" y="3436369"/>
            <a:ext cx="1728358" cy="769441"/>
          </a:xfrm>
          <a:prstGeom prst="rect">
            <a:avLst/>
          </a:prstGeom>
        </p:spPr>
        <p:txBody>
          <a:bodyPr wrap="none">
            <a:spAutoFit/>
          </a:bodyPr>
          <a:lstStyle/>
          <a:p>
            <a:pPr algn="ctr"/>
            <a:r>
              <a:rPr lang="en" sz="4400" dirty="0">
                <a:solidFill>
                  <a:schemeClr val="accent4"/>
                </a:solidFill>
                <a:latin typeface="Fira Sans Extra Condensed Medium"/>
                <a:sym typeface="Fira Sans Extra Condensed Medium"/>
              </a:rPr>
              <a:t>THANK </a:t>
            </a:r>
            <a:endParaRPr lang="en-US" sz="4400" dirty="0"/>
          </a:p>
        </p:txBody>
      </p:sp>
      <p:sp>
        <p:nvSpPr>
          <p:cNvPr id="86" name="Google Shape;2150;p40"/>
          <p:cNvSpPr txBox="1"/>
          <p:nvPr/>
        </p:nvSpPr>
        <p:spPr>
          <a:xfrm>
            <a:off x="4256833" y="3471049"/>
            <a:ext cx="1166794" cy="70008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dirty="0">
                <a:solidFill>
                  <a:schemeClr val="accent5"/>
                </a:solidFill>
                <a:latin typeface="Fira Sans Extra Condensed Medium"/>
                <a:ea typeface="Fira Sans Extra Condensed Medium"/>
                <a:cs typeface="Fira Sans Extra Condensed Medium"/>
                <a:sym typeface="Fira Sans Extra Condensed Medium"/>
              </a:rPr>
              <a:t>YOU</a:t>
            </a:r>
            <a:endParaRPr sz="4400" dirty="0">
              <a:solidFill>
                <a:schemeClr val="accent5"/>
              </a:solidFill>
              <a:latin typeface="Fira Sans Extra Condensed Medium"/>
              <a:ea typeface="Fira Sans Extra Condensed Medium"/>
              <a:cs typeface="Fira Sans Extra Condensed Medium"/>
              <a:sym typeface="Fira Sans Extra Condensed Medium"/>
            </a:endParaRPr>
          </a:p>
        </p:txBody>
      </p:sp>
      <p:sp>
        <p:nvSpPr>
          <p:cNvPr id="87" name="Google Shape;2165;p40"/>
          <p:cNvSpPr txBox="1"/>
          <p:nvPr/>
        </p:nvSpPr>
        <p:spPr>
          <a:xfrm>
            <a:off x="5698532" y="3664189"/>
            <a:ext cx="957917" cy="313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chemeClr val="accent6"/>
                </a:solidFill>
                <a:latin typeface="Fira Sans Extra Condensed Medium"/>
                <a:ea typeface="Fira Sans Extra Condensed Medium"/>
                <a:cs typeface="Fira Sans Extra Condensed Medium"/>
                <a:sym typeface="Fira Sans Extra Condensed Medium"/>
              </a:rPr>
              <a:t>!</a:t>
            </a:r>
            <a:endParaRPr sz="4400" dirty="0">
              <a:solidFill>
                <a:schemeClr val="accent6"/>
              </a:solidFill>
              <a:latin typeface="Fira Sans Extra Condensed Medium"/>
              <a:ea typeface="Fira Sans Extra Condensed Medium"/>
              <a:cs typeface="Fira Sans Extra Condensed Medium"/>
              <a:sym typeface="Fira Sans Extra Condensed Medium"/>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31191">
            <a:off x="5323053" y="3403550"/>
            <a:ext cx="674428" cy="67442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9414" y="778798"/>
            <a:ext cx="270935" cy="270935"/>
          </a:xfrm>
          <a:prstGeom prst="roundRect">
            <a:avLst>
              <a:gd name="adj" fmla="val 8594"/>
            </a:avLst>
          </a:prstGeom>
          <a:solidFill>
            <a:srgbClr val="FFFFFF">
              <a:shade val="85000"/>
            </a:srgbClr>
          </a:solidFill>
          <a:ln>
            <a:noFill/>
          </a:ln>
          <a:effectLst/>
        </p:spPr>
      </p:pic>
      <p:pic>
        <p:nvPicPr>
          <p:cNvPr id="90" name="Picture 8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098" y="4133404"/>
            <a:ext cx="816442" cy="816442"/>
          </a:xfrm>
          <a:prstGeom prst="roundRect">
            <a:avLst>
              <a:gd name="adj" fmla="val 8594"/>
            </a:avLst>
          </a:prstGeom>
          <a:solidFill>
            <a:srgbClr val="FFFFFF">
              <a:shade val="85000"/>
            </a:srgbClr>
          </a:solidFill>
          <a:ln>
            <a:noFill/>
          </a:ln>
          <a:effectLst/>
        </p:spPr>
      </p:pic>
      <p:pic>
        <p:nvPicPr>
          <p:cNvPr id="91" name="Picture 9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0270" y="2686105"/>
            <a:ext cx="270935" cy="270935"/>
          </a:xfrm>
          <a:prstGeom prst="roundRect">
            <a:avLst>
              <a:gd name="adj" fmla="val 8594"/>
            </a:avLst>
          </a:prstGeom>
          <a:solidFill>
            <a:srgbClr val="FFFFFF">
              <a:shade val="85000"/>
            </a:srgbClr>
          </a:solidFill>
          <a:ln>
            <a:noFill/>
          </a:ln>
          <a:effectLst/>
        </p:spPr>
      </p:pic>
      <p:pic>
        <p:nvPicPr>
          <p:cNvPr id="92" name="Picture 9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9885" y="2691150"/>
            <a:ext cx="270935" cy="270935"/>
          </a:xfrm>
          <a:prstGeom prst="roundRect">
            <a:avLst>
              <a:gd name="adj" fmla="val 8594"/>
            </a:avLst>
          </a:prstGeom>
          <a:solidFill>
            <a:srgbClr val="FFFFFF">
              <a:shade val="85000"/>
            </a:srgbClr>
          </a:solidFill>
          <a:ln>
            <a:noFill/>
          </a:ln>
          <a:effectLst/>
        </p:spPr>
      </p:pic>
      <p:pic>
        <p:nvPicPr>
          <p:cNvPr id="93" name="Picture 9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6309" y="1489635"/>
            <a:ext cx="270935" cy="270935"/>
          </a:xfrm>
          <a:prstGeom prst="roundRect">
            <a:avLst>
              <a:gd name="adj" fmla="val 8594"/>
            </a:avLst>
          </a:prstGeom>
          <a:solidFill>
            <a:srgbClr val="FFFFFF">
              <a:shade val="85000"/>
            </a:srgbClr>
          </a:solidFill>
          <a:ln>
            <a:noFill/>
          </a:ln>
          <a:effectLst/>
        </p:spPr>
      </p:pic>
      <p:pic>
        <p:nvPicPr>
          <p:cNvPr id="94" name="Picture 9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2284" y="1527886"/>
            <a:ext cx="270935" cy="270935"/>
          </a:xfrm>
          <a:prstGeom prst="roundRect">
            <a:avLst>
              <a:gd name="adj" fmla="val 8594"/>
            </a:avLst>
          </a:prstGeom>
          <a:solidFill>
            <a:srgbClr val="FFFFFF">
              <a:shade val="85000"/>
            </a:srgbClr>
          </a:solidFill>
          <a:ln>
            <a:noFill/>
          </a:ln>
          <a:effectLst/>
        </p:spPr>
      </p:pic>
      <p:pic>
        <p:nvPicPr>
          <p:cNvPr id="95" name="Picture 9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8052" y="1380438"/>
            <a:ext cx="270935" cy="270935"/>
          </a:xfrm>
          <a:prstGeom prst="roundRect">
            <a:avLst>
              <a:gd name="adj" fmla="val 8594"/>
            </a:avLst>
          </a:prstGeom>
          <a:solidFill>
            <a:srgbClr val="FFFFFF">
              <a:shade val="85000"/>
            </a:srgbClr>
          </a:solidFill>
          <a:ln>
            <a:noFill/>
          </a:ln>
          <a:effectLst/>
        </p:spPr>
      </p:pic>
      <p:grpSp>
        <p:nvGrpSpPr>
          <p:cNvPr id="71" name="Google Shape;774;p27">
            <a:extLst>
              <a:ext uri="{FF2B5EF4-FFF2-40B4-BE49-F238E27FC236}">
                <a16:creationId xmlns:a16="http://schemas.microsoft.com/office/drawing/2014/main" xmlns="" id="{3A4A83F0-B28A-41E4-9BDB-1576D863197C}"/>
              </a:ext>
            </a:extLst>
          </p:cNvPr>
          <p:cNvGrpSpPr/>
          <p:nvPr/>
        </p:nvGrpSpPr>
        <p:grpSpPr>
          <a:xfrm>
            <a:off x="8623004" y="4614530"/>
            <a:ext cx="405988" cy="457198"/>
            <a:chOff x="5092222" y="2169200"/>
            <a:chExt cx="835729" cy="965575"/>
          </a:xfrm>
        </p:grpSpPr>
        <p:sp>
          <p:nvSpPr>
            <p:cNvPr id="72" name="Google Shape;775;p27">
              <a:extLst>
                <a:ext uri="{FF2B5EF4-FFF2-40B4-BE49-F238E27FC236}">
                  <a16:creationId xmlns:a16="http://schemas.microsoft.com/office/drawing/2014/main" xmlns="" id="{7ADC0AF0-BE56-4903-92D5-836A46B894F2}"/>
                </a:ext>
              </a:extLst>
            </p:cNvPr>
            <p:cNvSpPr/>
            <p:nvPr/>
          </p:nvSpPr>
          <p:spPr>
            <a:xfrm>
              <a:off x="5092222" y="2169200"/>
              <a:ext cx="835729" cy="717414"/>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16</a:t>
              </a:r>
              <a:endParaRPr dirty="0"/>
            </a:p>
          </p:txBody>
        </p:sp>
        <p:sp>
          <p:nvSpPr>
            <p:cNvPr id="73" name="Google Shape;776;p27">
              <a:extLst>
                <a:ext uri="{FF2B5EF4-FFF2-40B4-BE49-F238E27FC236}">
                  <a16:creationId xmlns:a16="http://schemas.microsoft.com/office/drawing/2014/main" xmlns="" id="{239F8AB1-5CEC-423C-B3C8-2957D11D1E61}"/>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7161608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6"/>
                                        </p:tgtEl>
                                        <p:attrNameLst>
                                          <p:attrName>style.visibility</p:attrName>
                                        </p:attrNameLst>
                                      </p:cBhvr>
                                      <p:to>
                                        <p:strVal val="visible"/>
                                      </p:to>
                                    </p:set>
                                    <p:anim calcmode="lin" valueType="num">
                                      <p:cBhvr>
                                        <p:cTn id="13" dur="1000" fill="hold"/>
                                        <p:tgtEl>
                                          <p:spTgt spid="86"/>
                                        </p:tgtEl>
                                        <p:attrNameLst>
                                          <p:attrName>ppt_w</p:attrName>
                                        </p:attrNameLst>
                                      </p:cBhvr>
                                      <p:tavLst>
                                        <p:tav tm="0">
                                          <p:val>
                                            <p:fltVal val="0"/>
                                          </p:val>
                                        </p:tav>
                                        <p:tav tm="100000">
                                          <p:val>
                                            <p:strVal val="#ppt_w"/>
                                          </p:val>
                                        </p:tav>
                                      </p:tavLst>
                                    </p:anim>
                                    <p:anim calcmode="lin" valueType="num">
                                      <p:cBhvr>
                                        <p:cTn id="14" dur="1000" fill="hold"/>
                                        <p:tgtEl>
                                          <p:spTgt spid="86"/>
                                        </p:tgtEl>
                                        <p:attrNameLst>
                                          <p:attrName>ppt_h</p:attrName>
                                        </p:attrNameLst>
                                      </p:cBhvr>
                                      <p:tavLst>
                                        <p:tav tm="0">
                                          <p:val>
                                            <p:fltVal val="0"/>
                                          </p:val>
                                        </p:tav>
                                        <p:tav tm="100000">
                                          <p:val>
                                            <p:strVal val="#ppt_h"/>
                                          </p:val>
                                        </p:tav>
                                      </p:tavLst>
                                    </p:anim>
                                    <p:anim calcmode="lin" valueType="num">
                                      <p:cBhvr>
                                        <p:cTn id="15" dur="1000" fill="hold"/>
                                        <p:tgtEl>
                                          <p:spTgt spid="86"/>
                                        </p:tgtEl>
                                        <p:attrNameLst>
                                          <p:attrName>style.rotation</p:attrName>
                                        </p:attrNameLst>
                                      </p:cBhvr>
                                      <p:tavLst>
                                        <p:tav tm="0">
                                          <p:val>
                                            <p:fltVal val="90"/>
                                          </p:val>
                                        </p:tav>
                                        <p:tav tm="100000">
                                          <p:val>
                                            <p:fltVal val="0"/>
                                          </p:val>
                                        </p:tav>
                                      </p:tavLst>
                                    </p:anim>
                                    <p:animEffect transition="in" filter="fade">
                                      <p:cBhvr>
                                        <p:cTn id="16" dur="1000"/>
                                        <p:tgtEl>
                                          <p:spTgt spid="86"/>
                                        </p:tgtEl>
                                      </p:cBhvr>
                                    </p:animEffect>
                                  </p:childTnLst>
                                </p:cTn>
                              </p:par>
                              <p:par>
                                <p:cTn id="17" presetID="3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 calcmode="lin" valueType="num">
                                      <p:cBhvr>
                                        <p:cTn id="21" dur="1000" fill="hold"/>
                                        <p:tgtEl>
                                          <p:spTgt spid="3"/>
                                        </p:tgtEl>
                                        <p:attrNameLst>
                                          <p:attrName>style.rotation</p:attrName>
                                        </p:attrNameLst>
                                      </p:cBhvr>
                                      <p:tavLst>
                                        <p:tav tm="0">
                                          <p:val>
                                            <p:fltVal val="90"/>
                                          </p:val>
                                        </p:tav>
                                        <p:tav tm="100000">
                                          <p:val>
                                            <p:fltVal val="0"/>
                                          </p:val>
                                        </p:tav>
                                      </p:tavLst>
                                    </p:anim>
                                    <p:animEffect transition="in" filter="fade">
                                      <p:cBhvr>
                                        <p:cTn id="22" dur="1000"/>
                                        <p:tgtEl>
                                          <p:spTgt spid="3"/>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87"/>
                                        </p:tgtEl>
                                        <p:attrNameLst>
                                          <p:attrName>style.visibility</p:attrName>
                                        </p:attrNameLst>
                                      </p:cBhvr>
                                      <p:to>
                                        <p:strVal val="visible"/>
                                      </p:to>
                                    </p:set>
                                    <p:anim calcmode="lin" valueType="num">
                                      <p:cBhvr>
                                        <p:cTn id="25" dur="1000" fill="hold"/>
                                        <p:tgtEl>
                                          <p:spTgt spid="87"/>
                                        </p:tgtEl>
                                        <p:attrNameLst>
                                          <p:attrName>ppt_w</p:attrName>
                                        </p:attrNameLst>
                                      </p:cBhvr>
                                      <p:tavLst>
                                        <p:tav tm="0">
                                          <p:val>
                                            <p:fltVal val="0"/>
                                          </p:val>
                                        </p:tav>
                                        <p:tav tm="100000">
                                          <p:val>
                                            <p:strVal val="#ppt_w"/>
                                          </p:val>
                                        </p:tav>
                                      </p:tavLst>
                                    </p:anim>
                                    <p:anim calcmode="lin" valueType="num">
                                      <p:cBhvr>
                                        <p:cTn id="26" dur="1000" fill="hold"/>
                                        <p:tgtEl>
                                          <p:spTgt spid="87"/>
                                        </p:tgtEl>
                                        <p:attrNameLst>
                                          <p:attrName>ppt_h</p:attrName>
                                        </p:attrNameLst>
                                      </p:cBhvr>
                                      <p:tavLst>
                                        <p:tav tm="0">
                                          <p:val>
                                            <p:fltVal val="0"/>
                                          </p:val>
                                        </p:tav>
                                        <p:tav tm="100000">
                                          <p:val>
                                            <p:strVal val="#ppt_h"/>
                                          </p:val>
                                        </p:tav>
                                      </p:tavLst>
                                    </p:anim>
                                    <p:anim calcmode="lin" valueType="num">
                                      <p:cBhvr>
                                        <p:cTn id="27" dur="1000" fill="hold"/>
                                        <p:tgtEl>
                                          <p:spTgt spid="87"/>
                                        </p:tgtEl>
                                        <p:attrNameLst>
                                          <p:attrName>style.rotation</p:attrName>
                                        </p:attrNameLst>
                                      </p:cBhvr>
                                      <p:tavLst>
                                        <p:tav tm="0">
                                          <p:val>
                                            <p:fltVal val="90"/>
                                          </p:val>
                                        </p:tav>
                                        <p:tav tm="100000">
                                          <p:val>
                                            <p:fltVal val="0"/>
                                          </p:val>
                                        </p:tav>
                                      </p:tavLst>
                                    </p:anim>
                                    <p:animEffect transition="in" filter="fade">
                                      <p:cBhvr>
                                        <p:cTn id="28" dur="1000"/>
                                        <p:tgtEl>
                                          <p:spTgt spid="87"/>
                                        </p:tgtEl>
                                      </p:cBhvr>
                                    </p:animEffect>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nodeType="clickEffect">
                                  <p:stCondLst>
                                    <p:cond delay="0"/>
                                  </p:stCondLst>
                                  <p:childTnLst>
                                    <p:set>
                                      <p:cBhvr>
                                        <p:cTn id="32" dur="1" fill="hold">
                                          <p:stCondLst>
                                            <p:cond delay="0"/>
                                          </p:stCondLst>
                                        </p:cTn>
                                        <p:tgtEl>
                                          <p:spTgt spid="90"/>
                                        </p:tgtEl>
                                        <p:attrNameLst>
                                          <p:attrName>style.visibility</p:attrName>
                                        </p:attrNameLst>
                                      </p:cBhvr>
                                      <p:to>
                                        <p:strVal val="visible"/>
                                      </p:to>
                                    </p:set>
                                    <p:animEffect transition="in" filter="fade">
                                      <p:cBhvr>
                                        <p:cTn id="33" dur="2000"/>
                                        <p:tgtEl>
                                          <p:spTgt spid="90"/>
                                        </p:tgtEl>
                                      </p:cBhvr>
                                    </p:animEffect>
                                    <p:anim calcmode="lin" valueType="num">
                                      <p:cBhvr>
                                        <p:cTn id="34" dur="2000" fill="hold"/>
                                        <p:tgtEl>
                                          <p:spTgt spid="90"/>
                                        </p:tgtEl>
                                        <p:attrNameLst>
                                          <p:attrName>ppt_w</p:attrName>
                                        </p:attrNameLst>
                                      </p:cBhvr>
                                      <p:tavLst>
                                        <p:tav tm="0" fmla="#ppt_w*sin(2.5*pi*$)">
                                          <p:val>
                                            <p:fltVal val="0"/>
                                          </p:val>
                                        </p:tav>
                                        <p:tav tm="100000">
                                          <p:val>
                                            <p:fltVal val="1"/>
                                          </p:val>
                                        </p:tav>
                                      </p:tavLst>
                                    </p:anim>
                                    <p:anim calcmode="lin" valueType="num">
                                      <p:cBhvr>
                                        <p:cTn id="35" dur="2000" fill="hold"/>
                                        <p:tgtEl>
                                          <p:spTgt spid="9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6" grpId="0"/>
      <p:bldP spid="8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t="8722" b="5374"/>
          <a:stretch/>
        </p:blipFill>
        <p:spPr bwMode="auto">
          <a:xfrm>
            <a:off x="6330915" y="479813"/>
            <a:ext cx="2369712" cy="4040735"/>
          </a:xfrm>
          <a:prstGeom prst="roundRect">
            <a:avLst>
              <a:gd name="adj" fmla="val 8594"/>
            </a:avLst>
          </a:prstGeom>
          <a:solidFill>
            <a:srgbClr val="FFFFFF">
              <a:shade val="85000"/>
            </a:srgbClr>
          </a:solidFill>
          <a:ln>
            <a:noFill/>
          </a:ln>
          <a:effectLst/>
          <a:extLst>
            <a:ext uri="{53640926-AAD7-44D8-BBD7-CCE9431645EC}">
              <a14:shadowObscured xmlns:a14="http://schemas.microsoft.com/office/drawing/2010/main"/>
            </a:ext>
          </a:extLst>
        </p:spPr>
      </p:pic>
      <p:sp>
        <p:nvSpPr>
          <p:cNvPr id="7" name="Google Shape;259;p19"/>
          <p:cNvSpPr/>
          <p:nvPr/>
        </p:nvSpPr>
        <p:spPr>
          <a:xfrm>
            <a:off x="6216041" y="177210"/>
            <a:ext cx="2562897" cy="4837555"/>
          </a:xfrm>
          <a:custGeom>
            <a:avLst/>
            <a:gdLst/>
            <a:ahLst/>
            <a:cxnLst/>
            <a:rect l="l" t="t" r="r" b="b"/>
            <a:pathLst>
              <a:path w="45094" h="88097" extrusionOk="0">
                <a:moveTo>
                  <a:pt x="18468" y="2673"/>
                </a:moveTo>
                <a:cubicBezTo>
                  <a:pt x="18474" y="2673"/>
                  <a:pt x="18481" y="2673"/>
                  <a:pt x="18487" y="2673"/>
                </a:cubicBezTo>
                <a:lnTo>
                  <a:pt x="26606" y="2673"/>
                </a:lnTo>
                <a:cubicBezTo>
                  <a:pt x="27731" y="2673"/>
                  <a:pt x="27731" y="4361"/>
                  <a:pt x="26606" y="4361"/>
                </a:cubicBezTo>
                <a:lnTo>
                  <a:pt x="18487" y="4361"/>
                </a:lnTo>
                <a:cubicBezTo>
                  <a:pt x="17369" y="4341"/>
                  <a:pt x="17362" y="2673"/>
                  <a:pt x="18468" y="2673"/>
                </a:cubicBezTo>
                <a:close/>
                <a:moveTo>
                  <a:pt x="6953" y="2512"/>
                </a:moveTo>
                <a:cubicBezTo>
                  <a:pt x="7857" y="2512"/>
                  <a:pt x="8299" y="3577"/>
                  <a:pt x="7676" y="4220"/>
                </a:cubicBezTo>
                <a:cubicBezTo>
                  <a:pt x="7469" y="4422"/>
                  <a:pt x="7215" y="4512"/>
                  <a:pt x="6967" y="4512"/>
                </a:cubicBezTo>
                <a:cubicBezTo>
                  <a:pt x="6446" y="4512"/>
                  <a:pt x="5948" y="4116"/>
                  <a:pt x="5948" y="3517"/>
                </a:cubicBezTo>
                <a:cubicBezTo>
                  <a:pt x="5968" y="2954"/>
                  <a:pt x="6410" y="2512"/>
                  <a:pt x="6953" y="2512"/>
                </a:cubicBezTo>
                <a:close/>
                <a:moveTo>
                  <a:pt x="40934" y="6411"/>
                </a:moveTo>
                <a:cubicBezTo>
                  <a:pt x="41958" y="6411"/>
                  <a:pt x="42802" y="7255"/>
                  <a:pt x="42802" y="8259"/>
                </a:cubicBezTo>
                <a:lnTo>
                  <a:pt x="42802" y="76261"/>
                </a:lnTo>
                <a:cubicBezTo>
                  <a:pt x="42782" y="77285"/>
                  <a:pt x="41958" y="78109"/>
                  <a:pt x="40934" y="78109"/>
                </a:cubicBezTo>
                <a:lnTo>
                  <a:pt x="4321" y="78109"/>
                </a:lnTo>
                <a:cubicBezTo>
                  <a:pt x="3296" y="78109"/>
                  <a:pt x="2472" y="77285"/>
                  <a:pt x="2472" y="76261"/>
                </a:cubicBezTo>
                <a:lnTo>
                  <a:pt x="2472" y="8259"/>
                </a:lnTo>
                <a:cubicBezTo>
                  <a:pt x="2472" y="7255"/>
                  <a:pt x="3296" y="6411"/>
                  <a:pt x="4321" y="6411"/>
                </a:cubicBezTo>
                <a:close/>
                <a:moveTo>
                  <a:pt x="22599" y="79318"/>
                </a:moveTo>
                <a:cubicBezTo>
                  <a:pt x="24457" y="79318"/>
                  <a:pt x="26244" y="80762"/>
                  <a:pt x="26244" y="82952"/>
                </a:cubicBezTo>
                <a:cubicBezTo>
                  <a:pt x="26244" y="84942"/>
                  <a:pt x="24637" y="86549"/>
                  <a:pt x="22627" y="86569"/>
                </a:cubicBezTo>
                <a:cubicBezTo>
                  <a:pt x="19412" y="86549"/>
                  <a:pt x="17784" y="82651"/>
                  <a:pt x="20075" y="80380"/>
                </a:cubicBezTo>
                <a:cubicBezTo>
                  <a:pt x="20808" y="79647"/>
                  <a:pt x="21712" y="79318"/>
                  <a:pt x="22599" y="79318"/>
                </a:cubicBezTo>
                <a:close/>
                <a:moveTo>
                  <a:pt x="4481" y="0"/>
                </a:moveTo>
                <a:cubicBezTo>
                  <a:pt x="2010" y="0"/>
                  <a:pt x="0" y="1990"/>
                  <a:pt x="20" y="4462"/>
                </a:cubicBezTo>
                <a:lnTo>
                  <a:pt x="20" y="83615"/>
                </a:lnTo>
                <a:cubicBezTo>
                  <a:pt x="20" y="86087"/>
                  <a:pt x="2010" y="88097"/>
                  <a:pt x="4481" y="88097"/>
                </a:cubicBezTo>
                <a:lnTo>
                  <a:pt x="40632" y="88097"/>
                </a:lnTo>
                <a:cubicBezTo>
                  <a:pt x="43104" y="88076"/>
                  <a:pt x="45093" y="86087"/>
                  <a:pt x="45093" y="83615"/>
                </a:cubicBezTo>
                <a:lnTo>
                  <a:pt x="45093" y="4462"/>
                </a:lnTo>
                <a:cubicBezTo>
                  <a:pt x="45093" y="1990"/>
                  <a:pt x="43104" y="0"/>
                  <a:pt x="40632"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xmlns="" id="{DC320388-BAEA-4D20-A93E-4CC1F632A3DA}"/>
              </a:ext>
            </a:extLst>
          </p:cNvPr>
          <p:cNvPicPr>
            <a:picLocks noChangeAspect="1"/>
          </p:cNvPicPr>
          <p:nvPr/>
        </p:nvPicPr>
        <p:blipFill>
          <a:blip r:embed="rId3"/>
          <a:stretch>
            <a:fillRect/>
          </a:stretch>
        </p:blipFill>
        <p:spPr>
          <a:xfrm>
            <a:off x="831812" y="1485549"/>
            <a:ext cx="5084505" cy="2767824"/>
          </a:xfrm>
          <a:prstGeom prst="rect">
            <a:avLst/>
          </a:prstGeom>
        </p:spPr>
      </p:pic>
      <p:sp>
        <p:nvSpPr>
          <p:cNvPr id="3" name="Title 2">
            <a:extLst>
              <a:ext uri="{FF2B5EF4-FFF2-40B4-BE49-F238E27FC236}">
                <a16:creationId xmlns:a16="http://schemas.microsoft.com/office/drawing/2014/main" xmlns="" id="{6FA4E637-62DD-41DB-A1F7-498B20CC20E6}"/>
              </a:ext>
            </a:extLst>
          </p:cNvPr>
          <p:cNvSpPr>
            <a:spLocks noGrp="1"/>
          </p:cNvSpPr>
          <p:nvPr>
            <p:ph type="title"/>
          </p:nvPr>
        </p:nvSpPr>
        <p:spPr>
          <a:xfrm>
            <a:off x="0" y="177210"/>
            <a:ext cx="4238847" cy="387900"/>
          </a:xfrm>
        </p:spPr>
        <p:txBody>
          <a:bodyPr/>
          <a:lstStyle/>
          <a:p>
            <a:r>
              <a:rPr lang="en-US" sz="2000" b="1" dirty="0">
                <a:solidFill>
                  <a:schemeClr val="accent6">
                    <a:lumMod val="75000"/>
                  </a:schemeClr>
                </a:solidFill>
                <a:latin typeface="+mj-lt"/>
              </a:rPr>
              <a:t>Customer Sequence diagrams</a:t>
            </a:r>
          </a:p>
        </p:txBody>
      </p:sp>
    </p:spTree>
    <p:extLst>
      <p:ext uri="{BB962C8B-B14F-4D97-AF65-F5344CB8AC3E}">
        <p14:creationId xmlns:p14="http://schemas.microsoft.com/office/powerpoint/2010/main" val="38920169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extLst>
              <a:ext uri="{28A0092B-C50C-407E-A947-70E740481C1C}">
                <a14:useLocalDpi xmlns:a14="http://schemas.microsoft.com/office/drawing/2010/main" val="0"/>
              </a:ext>
            </a:extLst>
          </a:blip>
          <a:srcRect r="7588" b="9354"/>
          <a:stretch/>
        </p:blipFill>
        <p:spPr bwMode="auto">
          <a:xfrm>
            <a:off x="506725" y="343544"/>
            <a:ext cx="4975225" cy="4366260"/>
          </a:xfrm>
          <a:prstGeom prst="rect">
            <a:avLst/>
          </a:prstGeom>
          <a:noFill/>
          <a:ln w="19050">
            <a:noFill/>
          </a:ln>
          <a:extLst>
            <a:ext uri="{53640926-AAD7-44D8-BBD7-CCE9431645EC}">
              <a14:shadowObscured xmlns:a14="http://schemas.microsoft.com/office/drawing/2010/main"/>
            </a:ext>
          </a:extLst>
        </p:spPr>
      </p:pic>
      <p:pic>
        <p:nvPicPr>
          <p:cNvPr id="4" name="Picture 3"/>
          <p:cNvPicPr/>
          <p:nvPr/>
        </p:nvPicPr>
        <p:blipFill rotWithShape="1">
          <a:blip r:embed="rId3"/>
          <a:srcRect t="9013" b="5647"/>
          <a:stretch/>
        </p:blipFill>
        <p:spPr bwMode="auto">
          <a:xfrm>
            <a:off x="6097756" y="466051"/>
            <a:ext cx="2363664" cy="4018211"/>
          </a:xfrm>
          <a:prstGeom prst="roundRect">
            <a:avLst>
              <a:gd name="adj" fmla="val 8594"/>
            </a:avLst>
          </a:prstGeom>
          <a:solidFill>
            <a:srgbClr val="FFFFFF">
              <a:shade val="85000"/>
            </a:srgbClr>
          </a:solidFill>
          <a:ln>
            <a:noFill/>
          </a:ln>
          <a:effectLst/>
          <a:extLst>
            <a:ext uri="{53640926-AAD7-44D8-BBD7-CCE9431645EC}">
              <a14:shadowObscured xmlns:a14="http://schemas.microsoft.com/office/drawing/2010/main"/>
            </a:ext>
          </a:extLst>
        </p:spPr>
      </p:pic>
      <p:sp>
        <p:nvSpPr>
          <p:cNvPr id="5" name="Google Shape;259;p19"/>
          <p:cNvSpPr/>
          <p:nvPr/>
        </p:nvSpPr>
        <p:spPr>
          <a:xfrm>
            <a:off x="5975407" y="181455"/>
            <a:ext cx="2562897" cy="4815049"/>
          </a:xfrm>
          <a:custGeom>
            <a:avLst/>
            <a:gdLst/>
            <a:ahLst/>
            <a:cxnLst/>
            <a:rect l="l" t="t" r="r" b="b"/>
            <a:pathLst>
              <a:path w="45094" h="88097" extrusionOk="0">
                <a:moveTo>
                  <a:pt x="18468" y="2673"/>
                </a:moveTo>
                <a:cubicBezTo>
                  <a:pt x="18474" y="2673"/>
                  <a:pt x="18481" y="2673"/>
                  <a:pt x="18487" y="2673"/>
                </a:cubicBezTo>
                <a:lnTo>
                  <a:pt x="26606" y="2673"/>
                </a:lnTo>
                <a:cubicBezTo>
                  <a:pt x="27731" y="2673"/>
                  <a:pt x="27731" y="4361"/>
                  <a:pt x="26606" y="4361"/>
                </a:cubicBezTo>
                <a:lnTo>
                  <a:pt x="18487" y="4361"/>
                </a:lnTo>
                <a:cubicBezTo>
                  <a:pt x="17369" y="4341"/>
                  <a:pt x="17362" y="2673"/>
                  <a:pt x="18468" y="2673"/>
                </a:cubicBezTo>
                <a:close/>
                <a:moveTo>
                  <a:pt x="6953" y="2512"/>
                </a:moveTo>
                <a:cubicBezTo>
                  <a:pt x="7857" y="2512"/>
                  <a:pt x="8299" y="3577"/>
                  <a:pt x="7676" y="4220"/>
                </a:cubicBezTo>
                <a:cubicBezTo>
                  <a:pt x="7469" y="4422"/>
                  <a:pt x="7215" y="4512"/>
                  <a:pt x="6967" y="4512"/>
                </a:cubicBezTo>
                <a:cubicBezTo>
                  <a:pt x="6446" y="4512"/>
                  <a:pt x="5948" y="4116"/>
                  <a:pt x="5948" y="3517"/>
                </a:cubicBezTo>
                <a:cubicBezTo>
                  <a:pt x="5968" y="2954"/>
                  <a:pt x="6410" y="2512"/>
                  <a:pt x="6953" y="2512"/>
                </a:cubicBezTo>
                <a:close/>
                <a:moveTo>
                  <a:pt x="40934" y="6411"/>
                </a:moveTo>
                <a:cubicBezTo>
                  <a:pt x="41958" y="6411"/>
                  <a:pt x="42802" y="7255"/>
                  <a:pt x="42802" y="8259"/>
                </a:cubicBezTo>
                <a:lnTo>
                  <a:pt x="42802" y="76261"/>
                </a:lnTo>
                <a:cubicBezTo>
                  <a:pt x="42782" y="77285"/>
                  <a:pt x="41958" y="78109"/>
                  <a:pt x="40934" y="78109"/>
                </a:cubicBezTo>
                <a:lnTo>
                  <a:pt x="4321" y="78109"/>
                </a:lnTo>
                <a:cubicBezTo>
                  <a:pt x="3296" y="78109"/>
                  <a:pt x="2472" y="77285"/>
                  <a:pt x="2472" y="76261"/>
                </a:cubicBezTo>
                <a:lnTo>
                  <a:pt x="2472" y="8259"/>
                </a:lnTo>
                <a:cubicBezTo>
                  <a:pt x="2472" y="7255"/>
                  <a:pt x="3296" y="6411"/>
                  <a:pt x="4321" y="6411"/>
                </a:cubicBezTo>
                <a:close/>
                <a:moveTo>
                  <a:pt x="22599" y="79318"/>
                </a:moveTo>
                <a:cubicBezTo>
                  <a:pt x="24457" y="79318"/>
                  <a:pt x="26244" y="80762"/>
                  <a:pt x="26244" y="82952"/>
                </a:cubicBezTo>
                <a:cubicBezTo>
                  <a:pt x="26244" y="84942"/>
                  <a:pt x="24637" y="86549"/>
                  <a:pt x="22627" y="86569"/>
                </a:cubicBezTo>
                <a:cubicBezTo>
                  <a:pt x="19412" y="86549"/>
                  <a:pt x="17784" y="82651"/>
                  <a:pt x="20075" y="80380"/>
                </a:cubicBezTo>
                <a:cubicBezTo>
                  <a:pt x="20808" y="79647"/>
                  <a:pt x="21712" y="79318"/>
                  <a:pt x="22599" y="79318"/>
                </a:cubicBezTo>
                <a:close/>
                <a:moveTo>
                  <a:pt x="4481" y="0"/>
                </a:moveTo>
                <a:cubicBezTo>
                  <a:pt x="2010" y="0"/>
                  <a:pt x="0" y="1990"/>
                  <a:pt x="20" y="4462"/>
                </a:cubicBezTo>
                <a:lnTo>
                  <a:pt x="20" y="83615"/>
                </a:lnTo>
                <a:cubicBezTo>
                  <a:pt x="20" y="86087"/>
                  <a:pt x="2010" y="88097"/>
                  <a:pt x="4481" y="88097"/>
                </a:cubicBezTo>
                <a:lnTo>
                  <a:pt x="40632" y="88097"/>
                </a:lnTo>
                <a:cubicBezTo>
                  <a:pt x="43104" y="88076"/>
                  <a:pt x="45093" y="86087"/>
                  <a:pt x="45093" y="83615"/>
                </a:cubicBezTo>
                <a:lnTo>
                  <a:pt x="45093" y="4462"/>
                </a:lnTo>
                <a:cubicBezTo>
                  <a:pt x="45093" y="1990"/>
                  <a:pt x="43104" y="0"/>
                  <a:pt x="40632"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8384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extLst>
              <a:ext uri="{28A0092B-C50C-407E-A947-70E740481C1C}">
                <a14:useLocalDpi xmlns:a14="http://schemas.microsoft.com/office/drawing/2010/main" val="0"/>
              </a:ext>
            </a:extLst>
          </a:blip>
          <a:srcRect r="7062" b="5140"/>
          <a:stretch/>
        </p:blipFill>
        <p:spPr bwMode="auto">
          <a:xfrm>
            <a:off x="64093" y="330260"/>
            <a:ext cx="4876502" cy="4277182"/>
          </a:xfrm>
          <a:prstGeom prst="rect">
            <a:avLst/>
          </a:prstGeom>
          <a:noFill/>
          <a:ln w="28575">
            <a:noFill/>
          </a:ln>
          <a:extLst>
            <a:ext uri="{53640926-AAD7-44D8-BBD7-CCE9431645EC}">
              <a14:shadowObscured xmlns:a14="http://schemas.microsoft.com/office/drawing/2010/main"/>
            </a:ext>
          </a:extLst>
        </p:spPr>
      </p:pic>
      <p:pic>
        <p:nvPicPr>
          <p:cNvPr id="4" name="Picture 3"/>
          <p:cNvPicPr/>
          <p:nvPr/>
        </p:nvPicPr>
        <p:blipFill rotWithShape="1">
          <a:blip r:embed="rId3"/>
          <a:srcRect r="9231" b="11612"/>
          <a:stretch/>
        </p:blipFill>
        <p:spPr bwMode="auto">
          <a:xfrm>
            <a:off x="5109910" y="1137626"/>
            <a:ext cx="4027805" cy="3143750"/>
          </a:xfrm>
          <a:prstGeom prst="rect">
            <a:avLst/>
          </a:prstGeom>
          <a:ln w="28575">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xmlns="" id="{376FE89D-38C2-40FA-9D8B-9072677DFFE6}"/>
              </a:ext>
            </a:extLst>
          </p:cNvPr>
          <p:cNvSpPr txBox="1"/>
          <p:nvPr/>
        </p:nvSpPr>
        <p:spPr>
          <a:xfrm>
            <a:off x="1772093" y="4607442"/>
            <a:ext cx="1956789" cy="276999"/>
          </a:xfrm>
          <a:prstGeom prst="rect">
            <a:avLst/>
          </a:prstGeom>
          <a:noFill/>
        </p:spPr>
        <p:txBody>
          <a:bodyPr wrap="square" rtlCol="0">
            <a:spAutoFit/>
          </a:bodyPr>
          <a:lstStyle/>
          <a:p>
            <a:r>
              <a:rPr lang="en-US" sz="1200" dirty="0"/>
              <a:t>Delete your order</a:t>
            </a:r>
          </a:p>
        </p:txBody>
      </p:sp>
      <p:sp>
        <p:nvSpPr>
          <p:cNvPr id="5" name="TextBox 4">
            <a:extLst>
              <a:ext uri="{FF2B5EF4-FFF2-40B4-BE49-F238E27FC236}">
                <a16:creationId xmlns:a16="http://schemas.microsoft.com/office/drawing/2014/main" xmlns="" id="{C2156F89-ED61-4C89-86CB-B470FB6BF9C8}"/>
              </a:ext>
            </a:extLst>
          </p:cNvPr>
          <p:cNvSpPr txBox="1"/>
          <p:nvPr/>
        </p:nvSpPr>
        <p:spPr>
          <a:xfrm>
            <a:off x="6464595" y="4468942"/>
            <a:ext cx="2254101" cy="276999"/>
          </a:xfrm>
          <a:prstGeom prst="rect">
            <a:avLst/>
          </a:prstGeom>
          <a:noFill/>
        </p:spPr>
        <p:txBody>
          <a:bodyPr wrap="square" rtlCol="0">
            <a:spAutoFit/>
          </a:bodyPr>
          <a:lstStyle/>
          <a:p>
            <a:r>
              <a:rPr lang="en-US" sz="1200" dirty="0"/>
              <a:t>Delete item from cart</a:t>
            </a:r>
          </a:p>
        </p:txBody>
      </p:sp>
    </p:spTree>
    <p:extLst>
      <p:ext uri="{BB962C8B-B14F-4D97-AF65-F5344CB8AC3E}">
        <p14:creationId xmlns:p14="http://schemas.microsoft.com/office/powerpoint/2010/main" val="141073000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76;p17">
            <a:extLst>
              <a:ext uri="{FF2B5EF4-FFF2-40B4-BE49-F238E27FC236}">
                <a16:creationId xmlns:a16="http://schemas.microsoft.com/office/drawing/2014/main" xmlns="" id="{8FF88476-057C-48D4-BA8C-A991A466C37A}"/>
              </a:ext>
            </a:extLst>
          </p:cNvPr>
          <p:cNvSpPr/>
          <p:nvPr/>
        </p:nvSpPr>
        <p:spPr>
          <a:xfrm>
            <a:off x="5372723" y="1126080"/>
            <a:ext cx="1720709" cy="407400"/>
          </a:xfrm>
          <a:prstGeom prst="roundRect">
            <a:avLst>
              <a:gd name="adj" fmla="val 16667"/>
            </a:avLst>
          </a:prstGeom>
          <a:solidFill>
            <a:schemeClr val="accent4">
              <a:lumMod val="75000"/>
            </a:schemeClr>
          </a:solidFill>
          <a:ln>
            <a:noFill/>
          </a:ln>
        </p:spPr>
        <p:txBody>
          <a:bodyPr spcFirstLastPara="1" wrap="square" lIns="91425" tIns="91425" rIns="91425" bIns="91425" anchor="ctr" anchorCtr="0">
            <a:noAutofit/>
          </a:bodyPr>
          <a:lstStyle/>
          <a:p>
            <a:pPr lvl="0" algn="ctr"/>
            <a:r>
              <a:rPr lang="en-US" dirty="0">
                <a:solidFill>
                  <a:schemeClr val="lt1"/>
                </a:solidFill>
                <a:latin typeface="Fira Sans Extra Condensed Medium"/>
                <a:ea typeface="Fira Sans Extra Condensed Medium"/>
                <a:cs typeface="Fira Sans Extra Condensed Medium"/>
                <a:sym typeface="Fira Sans Extra Condensed Medium"/>
              </a:rPr>
              <a:t>Driver Side</a:t>
            </a:r>
            <a:endParaRPr dirty="0">
              <a:solidFill>
                <a:schemeClr val="lt1"/>
              </a:solidFill>
              <a:latin typeface="Fira Sans Extra Condensed Medium"/>
              <a:ea typeface="Fira Sans Extra Condensed Medium"/>
              <a:cs typeface="Fira Sans Extra Condensed Medium"/>
              <a:sym typeface="Fira Sans Extra Condensed Medium"/>
            </a:endParaRPr>
          </a:p>
        </p:txBody>
      </p:sp>
      <p:sp>
        <p:nvSpPr>
          <p:cNvPr id="5" name="Google Shape;176;p17">
            <a:extLst>
              <a:ext uri="{FF2B5EF4-FFF2-40B4-BE49-F238E27FC236}">
                <a16:creationId xmlns:a16="http://schemas.microsoft.com/office/drawing/2014/main" xmlns="" id="{20F6C3F4-FBB0-4C83-84DE-207E22055FC5}"/>
              </a:ext>
            </a:extLst>
          </p:cNvPr>
          <p:cNvSpPr/>
          <p:nvPr/>
        </p:nvSpPr>
        <p:spPr>
          <a:xfrm>
            <a:off x="5382654" y="1908059"/>
            <a:ext cx="1742700" cy="407400"/>
          </a:xfrm>
          <a:prstGeom prst="roundRect">
            <a:avLst>
              <a:gd name="adj" fmla="val 16667"/>
            </a:avLst>
          </a:prstGeom>
          <a:solidFill>
            <a:schemeClr val="accent5"/>
          </a:solidFill>
          <a:ln>
            <a:noFill/>
          </a:ln>
        </p:spPr>
        <p:txBody>
          <a:bodyPr spcFirstLastPara="1" wrap="square" lIns="91425" tIns="91425" rIns="91425" bIns="91425" anchor="ctr" anchorCtr="0">
            <a:noAutofit/>
          </a:bodyPr>
          <a:lstStyle/>
          <a:p>
            <a:pPr lvl="0" algn="ctr"/>
            <a:r>
              <a:rPr lang="en-US" dirty="0">
                <a:solidFill>
                  <a:schemeClr val="lt1"/>
                </a:solidFill>
                <a:latin typeface="Fira Sans Extra Condensed Medium"/>
                <a:ea typeface="Fira Sans Extra Condensed Medium"/>
                <a:cs typeface="Fira Sans Extra Condensed Medium"/>
                <a:sym typeface="Fira Sans Extra Condensed Medium"/>
              </a:rPr>
              <a:t>Restaurant side</a:t>
            </a:r>
            <a:endParaRPr dirty="0">
              <a:solidFill>
                <a:schemeClr val="lt1"/>
              </a:solidFill>
              <a:latin typeface="Fira Sans Extra Condensed Medium"/>
              <a:ea typeface="Fira Sans Extra Condensed Medium"/>
              <a:cs typeface="Fira Sans Extra Condensed Medium"/>
              <a:sym typeface="Fira Sans Extra Condensed Medium"/>
            </a:endParaRPr>
          </a:p>
        </p:txBody>
      </p:sp>
      <p:sp>
        <p:nvSpPr>
          <p:cNvPr id="6" name="Google Shape;176;p17">
            <a:extLst>
              <a:ext uri="{FF2B5EF4-FFF2-40B4-BE49-F238E27FC236}">
                <a16:creationId xmlns:a16="http://schemas.microsoft.com/office/drawing/2014/main" xmlns="" id="{366F0DEB-FBDE-44C1-9142-A2E68AD5B20D}"/>
              </a:ext>
            </a:extLst>
          </p:cNvPr>
          <p:cNvSpPr/>
          <p:nvPr/>
        </p:nvSpPr>
        <p:spPr>
          <a:xfrm>
            <a:off x="5382654" y="2650201"/>
            <a:ext cx="1742700" cy="4074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lvl="0" algn="ctr"/>
            <a:r>
              <a:rPr lang="en-US" dirty="0">
                <a:solidFill>
                  <a:schemeClr val="lt1"/>
                </a:solidFill>
                <a:latin typeface="Fira Sans Extra Condensed Medium"/>
                <a:ea typeface="Fira Sans Extra Condensed Medium"/>
                <a:cs typeface="Fira Sans Extra Condensed Medium"/>
                <a:sym typeface="Fira Sans Extra Condensed Medium"/>
              </a:rPr>
              <a:t>Result and discussion</a:t>
            </a:r>
          </a:p>
          <a:p>
            <a:pPr lvl="0" algn="ctr"/>
            <a:r>
              <a:rPr lang="en-US" dirty="0">
                <a:solidFill>
                  <a:schemeClr val="lt1"/>
                </a:solidFill>
                <a:latin typeface="Fira Sans Extra Condensed Medium"/>
                <a:ea typeface="Fira Sans Extra Condensed Medium"/>
                <a:cs typeface="Fira Sans Extra Condensed Medium"/>
                <a:sym typeface="Fira Sans Extra Condensed Medium"/>
              </a:rPr>
              <a:t>(DEMO)</a:t>
            </a:r>
          </a:p>
        </p:txBody>
      </p:sp>
      <p:sp>
        <p:nvSpPr>
          <p:cNvPr id="7" name="Google Shape;173;p17">
            <a:extLst>
              <a:ext uri="{FF2B5EF4-FFF2-40B4-BE49-F238E27FC236}">
                <a16:creationId xmlns:a16="http://schemas.microsoft.com/office/drawing/2014/main" xmlns="" id="{34BE3BE3-6456-44BD-840F-2C7339D67DD7}"/>
              </a:ext>
            </a:extLst>
          </p:cNvPr>
          <p:cNvSpPr/>
          <p:nvPr/>
        </p:nvSpPr>
        <p:spPr>
          <a:xfrm>
            <a:off x="5382654" y="3392343"/>
            <a:ext cx="1742700" cy="407400"/>
          </a:xfrm>
          <a:prstGeom prst="roundRect">
            <a:avLst>
              <a:gd name="adj" fmla="val 16667"/>
            </a:avLst>
          </a:prstGeom>
          <a:solidFill>
            <a:schemeClr val="accent4"/>
          </a:solidFill>
          <a:ln>
            <a:noFill/>
          </a:ln>
        </p:spPr>
        <p:txBody>
          <a:bodyPr spcFirstLastPara="1" wrap="square" lIns="91425" tIns="91425" rIns="91425" bIns="91425" anchor="ctr" anchorCtr="0">
            <a:noAutofit/>
          </a:bodyPr>
          <a:lstStyle/>
          <a:p>
            <a:pPr lvl="0" algn="ctr"/>
            <a:r>
              <a:rPr lang="en-US" dirty="0">
                <a:solidFill>
                  <a:schemeClr val="lt1"/>
                </a:solidFill>
                <a:latin typeface="Fira Sans Extra Condensed Medium"/>
                <a:ea typeface="Fira Sans Extra Condensed Medium"/>
                <a:cs typeface="Fira Sans Extra Condensed Medium"/>
                <a:sym typeface="Fira Sans Extra Condensed Medium"/>
              </a:rPr>
              <a:t>Future Works</a:t>
            </a:r>
          </a:p>
        </p:txBody>
      </p:sp>
      <p:sp>
        <p:nvSpPr>
          <p:cNvPr id="8" name="Google Shape;173;p17">
            <a:extLst>
              <a:ext uri="{FF2B5EF4-FFF2-40B4-BE49-F238E27FC236}">
                <a16:creationId xmlns:a16="http://schemas.microsoft.com/office/drawing/2014/main" xmlns="" id="{3C8432C4-0FDC-40C8-8DE4-F19DE0E0B78C}"/>
              </a:ext>
            </a:extLst>
          </p:cNvPr>
          <p:cNvSpPr/>
          <p:nvPr/>
        </p:nvSpPr>
        <p:spPr>
          <a:xfrm>
            <a:off x="5382654" y="4134485"/>
            <a:ext cx="1742700" cy="407400"/>
          </a:xfrm>
          <a:prstGeom prst="roundRect">
            <a:avLst>
              <a:gd name="adj" fmla="val 16667"/>
            </a:avLst>
          </a:prstGeom>
          <a:solidFill>
            <a:schemeClr val="accent3">
              <a:lumMod val="75000"/>
            </a:schemeClr>
          </a:solidFill>
          <a:ln>
            <a:noFill/>
          </a:ln>
        </p:spPr>
        <p:txBody>
          <a:bodyPr spcFirstLastPara="1" wrap="square" lIns="91425" tIns="91425" rIns="91425" bIns="91425" anchor="ctr" anchorCtr="0">
            <a:noAutofit/>
          </a:bodyPr>
          <a:lstStyle/>
          <a:p>
            <a:pPr lvl="0" algn="ctr"/>
            <a:r>
              <a:rPr lang="en-US" dirty="0">
                <a:solidFill>
                  <a:schemeClr val="lt1"/>
                </a:solidFill>
                <a:latin typeface="Fira Sans Extra Condensed Medium"/>
                <a:ea typeface="Fira Sans Extra Condensed Medium"/>
                <a:cs typeface="Fira Sans Extra Condensed Medium"/>
                <a:sym typeface="Fira Sans Extra Condensed Medium"/>
              </a:rPr>
              <a:t>Conclusion</a:t>
            </a:r>
          </a:p>
        </p:txBody>
      </p:sp>
      <p:sp>
        <p:nvSpPr>
          <p:cNvPr id="9" name="Google Shape;169;p17">
            <a:extLst>
              <a:ext uri="{FF2B5EF4-FFF2-40B4-BE49-F238E27FC236}">
                <a16:creationId xmlns:a16="http://schemas.microsoft.com/office/drawing/2014/main" xmlns="" id="{F2F253FC-4226-4D7F-9A37-BE82408DB9E0}"/>
              </a:ext>
            </a:extLst>
          </p:cNvPr>
          <p:cNvSpPr/>
          <p:nvPr/>
        </p:nvSpPr>
        <p:spPr>
          <a:xfrm>
            <a:off x="1984729" y="2650201"/>
            <a:ext cx="1720709" cy="407400"/>
          </a:xfrm>
          <a:prstGeom prst="roundRect">
            <a:avLst>
              <a:gd name="adj" fmla="val 16667"/>
            </a:avLst>
          </a:prstGeom>
          <a:solidFill>
            <a:schemeClr val="accent4"/>
          </a:solidFill>
          <a:ln>
            <a:noFill/>
          </a:ln>
        </p:spPr>
        <p:txBody>
          <a:bodyPr spcFirstLastPara="1" wrap="square" lIns="91425" tIns="91425" rIns="91425" bIns="91425" anchor="ctr" anchorCtr="0">
            <a:noAutofit/>
          </a:bodyPr>
          <a:lstStyle/>
          <a:p>
            <a:pPr lvl="0" algn="ctr"/>
            <a:r>
              <a:rPr lang="en-US" dirty="0">
                <a:solidFill>
                  <a:schemeClr val="lt1"/>
                </a:solidFill>
                <a:latin typeface="Fira Sans Extra Condensed Medium"/>
                <a:ea typeface="Fira Sans Extra Condensed Medium"/>
                <a:cs typeface="Fira Sans Extra Condensed Medium"/>
                <a:sym typeface="Fira Sans Extra Condensed Medium"/>
              </a:rPr>
              <a:t>Name of Application</a:t>
            </a:r>
            <a:endParaRPr dirty="0">
              <a:solidFill>
                <a:schemeClr val="lt1"/>
              </a:solidFill>
              <a:latin typeface="Fira Sans Extra Condensed Medium"/>
              <a:ea typeface="Fira Sans Extra Condensed Medium"/>
              <a:cs typeface="Fira Sans Extra Condensed Medium"/>
              <a:sym typeface="Fira Sans Extra Condensed Medium"/>
            </a:endParaRPr>
          </a:p>
        </p:txBody>
      </p:sp>
      <p:sp>
        <p:nvSpPr>
          <p:cNvPr id="10" name="Google Shape;176;p17">
            <a:extLst>
              <a:ext uri="{FF2B5EF4-FFF2-40B4-BE49-F238E27FC236}">
                <a16:creationId xmlns:a16="http://schemas.microsoft.com/office/drawing/2014/main" xmlns="" id="{750FECFB-D73F-4328-BE8A-E65C0F094F29}"/>
              </a:ext>
            </a:extLst>
          </p:cNvPr>
          <p:cNvSpPr/>
          <p:nvPr/>
        </p:nvSpPr>
        <p:spPr>
          <a:xfrm>
            <a:off x="1984373" y="1165917"/>
            <a:ext cx="1721065" cy="407400"/>
          </a:xfrm>
          <a:prstGeom prst="roundRect">
            <a:avLst>
              <a:gd name="adj" fmla="val 16667"/>
            </a:avLst>
          </a:prstGeom>
          <a:solidFill>
            <a:schemeClr val="accent5">
              <a:lumMod val="75000"/>
            </a:schemeClr>
          </a:solidFill>
          <a:ln>
            <a:noFill/>
          </a:ln>
        </p:spPr>
        <p:txBody>
          <a:bodyPr spcFirstLastPara="1" wrap="square" lIns="91425" tIns="91425" rIns="91425" bIns="91425" anchor="ctr" anchorCtr="0">
            <a:noAutofit/>
          </a:bodyPr>
          <a:lstStyle/>
          <a:p>
            <a:pPr lvl="0" algn="ctr"/>
            <a:r>
              <a:rPr lang="en-US" dirty="0">
                <a:solidFill>
                  <a:schemeClr val="lt1"/>
                </a:solidFill>
                <a:latin typeface="Fira Sans Extra Condensed Medium"/>
                <a:ea typeface="Fira Sans Extra Condensed Medium"/>
                <a:cs typeface="Fira Sans Extra Condensed Medium"/>
                <a:sym typeface="Fira Sans Extra Condensed Medium"/>
              </a:rPr>
              <a:t>Motivation </a:t>
            </a:r>
            <a:endParaRPr dirty="0">
              <a:solidFill>
                <a:schemeClr val="lt1"/>
              </a:solidFill>
              <a:latin typeface="Fira Sans Extra Condensed Medium"/>
              <a:ea typeface="Fira Sans Extra Condensed Medium"/>
              <a:cs typeface="Fira Sans Extra Condensed Medium"/>
              <a:sym typeface="Fira Sans Extra Condensed Medium"/>
            </a:endParaRPr>
          </a:p>
        </p:txBody>
      </p:sp>
      <p:sp>
        <p:nvSpPr>
          <p:cNvPr id="11" name="Google Shape;173;p17">
            <a:extLst>
              <a:ext uri="{FF2B5EF4-FFF2-40B4-BE49-F238E27FC236}">
                <a16:creationId xmlns:a16="http://schemas.microsoft.com/office/drawing/2014/main" xmlns="" id="{E39011AE-615D-4DC5-810D-4EC747AE10CF}"/>
              </a:ext>
            </a:extLst>
          </p:cNvPr>
          <p:cNvSpPr/>
          <p:nvPr/>
        </p:nvSpPr>
        <p:spPr>
          <a:xfrm>
            <a:off x="1984372" y="1908059"/>
            <a:ext cx="1721066" cy="407400"/>
          </a:xfrm>
          <a:prstGeom prst="roundRect">
            <a:avLst>
              <a:gd name="adj" fmla="val 16667"/>
            </a:avLst>
          </a:prstGeom>
          <a:solidFill>
            <a:schemeClr val="accent3">
              <a:lumMod val="75000"/>
            </a:schemeClr>
          </a:solidFill>
          <a:ln>
            <a:noFill/>
          </a:ln>
        </p:spPr>
        <p:txBody>
          <a:bodyPr spcFirstLastPara="1" wrap="square" lIns="91425" tIns="91425" rIns="91425" bIns="91425" anchor="ctr" anchorCtr="0">
            <a:noAutofit/>
          </a:bodyPr>
          <a:lstStyle/>
          <a:p>
            <a:pPr lvl="0" algn="ctr"/>
            <a:r>
              <a:rPr lang="en-US" dirty="0">
                <a:solidFill>
                  <a:schemeClr val="lt1"/>
                </a:solidFill>
                <a:latin typeface="Fira Sans Extra Condensed Medium"/>
                <a:ea typeface="Fira Sans Extra Condensed Medium"/>
                <a:cs typeface="Fira Sans Extra Condensed Medium"/>
                <a:sym typeface="Fira Sans Extra Condensed Medium"/>
              </a:rPr>
              <a:t>Application Requirements </a:t>
            </a:r>
          </a:p>
        </p:txBody>
      </p:sp>
      <p:sp>
        <p:nvSpPr>
          <p:cNvPr id="13" name="TextBox 12">
            <a:extLst>
              <a:ext uri="{FF2B5EF4-FFF2-40B4-BE49-F238E27FC236}">
                <a16:creationId xmlns:a16="http://schemas.microsoft.com/office/drawing/2014/main" xmlns="" id="{B4498FE0-5519-45EA-B03C-AD3E8AF4DAD8}"/>
              </a:ext>
            </a:extLst>
          </p:cNvPr>
          <p:cNvSpPr txBox="1"/>
          <p:nvPr/>
        </p:nvSpPr>
        <p:spPr>
          <a:xfrm>
            <a:off x="3765210" y="294043"/>
            <a:ext cx="1926265" cy="461665"/>
          </a:xfrm>
          <a:prstGeom prst="rect">
            <a:avLst/>
          </a:prstGeom>
          <a:noFill/>
        </p:spPr>
        <p:txBody>
          <a:bodyPr wrap="square">
            <a:spAutoFit/>
          </a:bodyPr>
          <a:lstStyle/>
          <a:p>
            <a:r>
              <a:rPr lang="en-US" sz="2400" dirty="0">
                <a:latin typeface="Fira Sans" panose="020B0604020202020204" charset="0"/>
              </a:rPr>
              <a:t>Main Topics</a:t>
            </a:r>
          </a:p>
        </p:txBody>
      </p:sp>
      <p:pic>
        <p:nvPicPr>
          <p:cNvPr id="14" name="Picture 13">
            <a:extLst>
              <a:ext uri="{FF2B5EF4-FFF2-40B4-BE49-F238E27FC236}">
                <a16:creationId xmlns:a16="http://schemas.microsoft.com/office/drawing/2014/main" xmlns="" id="{76ABFC6C-6C0B-4A4D-93C3-802DF6B75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89749">
            <a:off x="3302262" y="292760"/>
            <a:ext cx="397811" cy="397811"/>
          </a:xfrm>
          <a:prstGeom prst="rect">
            <a:avLst/>
          </a:prstGeom>
        </p:spPr>
      </p:pic>
      <p:sp>
        <p:nvSpPr>
          <p:cNvPr id="15" name="Google Shape;179;p17">
            <a:extLst>
              <a:ext uri="{FF2B5EF4-FFF2-40B4-BE49-F238E27FC236}">
                <a16:creationId xmlns:a16="http://schemas.microsoft.com/office/drawing/2014/main" xmlns="" id="{4906133D-0E2D-4988-89CE-9B755A781111}"/>
              </a:ext>
            </a:extLst>
          </p:cNvPr>
          <p:cNvSpPr/>
          <p:nvPr/>
        </p:nvSpPr>
        <p:spPr>
          <a:xfrm>
            <a:off x="1984372" y="4146101"/>
            <a:ext cx="1721066" cy="407400"/>
          </a:xfrm>
          <a:prstGeom prst="roundRect">
            <a:avLst>
              <a:gd name="adj" fmla="val 16667"/>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lt1"/>
                </a:solidFill>
                <a:latin typeface="Fira Sans Extra Condensed Medium"/>
                <a:ea typeface="Fira Sans Extra Condensed Medium"/>
                <a:cs typeface="Fira Sans Extra Condensed Medium"/>
                <a:sym typeface="Fira Sans Extra Condensed Medium"/>
              </a:rPr>
              <a:t>Customer Side</a:t>
            </a:r>
            <a:endParaRPr dirty="0">
              <a:solidFill>
                <a:schemeClr val="lt1"/>
              </a:solidFill>
              <a:latin typeface="Fira Sans Extra Condensed Medium"/>
              <a:ea typeface="Fira Sans Extra Condensed Medium"/>
              <a:cs typeface="Fira Sans Extra Condensed Medium"/>
              <a:sym typeface="Fira Sans Extra Condensed Medium"/>
            </a:endParaRPr>
          </a:p>
        </p:txBody>
      </p:sp>
      <p:sp>
        <p:nvSpPr>
          <p:cNvPr id="16" name="Google Shape;159;p17">
            <a:extLst>
              <a:ext uri="{FF2B5EF4-FFF2-40B4-BE49-F238E27FC236}">
                <a16:creationId xmlns:a16="http://schemas.microsoft.com/office/drawing/2014/main" xmlns="" id="{5629AEFD-C2B2-4553-87CC-2D3F387F371E}"/>
              </a:ext>
            </a:extLst>
          </p:cNvPr>
          <p:cNvSpPr/>
          <p:nvPr/>
        </p:nvSpPr>
        <p:spPr>
          <a:xfrm>
            <a:off x="1395015" y="1201012"/>
            <a:ext cx="337210" cy="337210"/>
          </a:xfrm>
          <a:prstGeom prst="ellipse">
            <a:avLst/>
          </a:prstGeom>
          <a:solidFill>
            <a:schemeClr val="accent5">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0;p17">
            <a:extLst>
              <a:ext uri="{FF2B5EF4-FFF2-40B4-BE49-F238E27FC236}">
                <a16:creationId xmlns:a16="http://schemas.microsoft.com/office/drawing/2014/main" xmlns="" id="{7EB965F9-33F4-4872-BDFE-37CA7F67D8A9}"/>
              </a:ext>
            </a:extLst>
          </p:cNvPr>
          <p:cNvSpPr/>
          <p:nvPr/>
        </p:nvSpPr>
        <p:spPr>
          <a:xfrm rot="10800000">
            <a:off x="1470014" y="1295562"/>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rgbClr val="FFFFFF"/>
          </a:solidFill>
          <a:ln w="6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18" name="Google Shape;152;p17">
            <a:extLst>
              <a:ext uri="{FF2B5EF4-FFF2-40B4-BE49-F238E27FC236}">
                <a16:creationId xmlns:a16="http://schemas.microsoft.com/office/drawing/2014/main" xmlns="" id="{4EED8714-AABD-45AD-8A18-853537DAEDA9}"/>
              </a:ext>
            </a:extLst>
          </p:cNvPr>
          <p:cNvCxnSpPr>
            <a:cxnSpLocks/>
          </p:cNvCxnSpPr>
          <p:nvPr/>
        </p:nvCxnSpPr>
        <p:spPr>
          <a:xfrm>
            <a:off x="1550311" y="1586436"/>
            <a:ext cx="845" cy="431717"/>
          </a:xfrm>
          <a:prstGeom prst="straightConnector1">
            <a:avLst/>
          </a:prstGeom>
          <a:noFill/>
          <a:ln w="19050" cap="flat" cmpd="sng">
            <a:solidFill>
              <a:schemeClr val="accent6"/>
            </a:solidFill>
            <a:prstDash val="solid"/>
            <a:round/>
            <a:headEnd type="none" w="med" len="med"/>
            <a:tailEnd type="none" w="med" len="med"/>
          </a:ln>
        </p:spPr>
      </p:cxnSp>
      <p:sp>
        <p:nvSpPr>
          <p:cNvPr id="22" name="Google Shape;163;p17">
            <a:extLst>
              <a:ext uri="{FF2B5EF4-FFF2-40B4-BE49-F238E27FC236}">
                <a16:creationId xmlns:a16="http://schemas.microsoft.com/office/drawing/2014/main" xmlns="" id="{C38E2C74-CDC1-4BFC-A795-30F018B45D35}"/>
              </a:ext>
            </a:extLst>
          </p:cNvPr>
          <p:cNvSpPr/>
          <p:nvPr/>
        </p:nvSpPr>
        <p:spPr>
          <a:xfrm rot="5400000">
            <a:off x="1457550" y="2030616"/>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chemeClr val="accent3">
              <a:lumMod val="75000"/>
            </a:schemeClr>
          </a:solid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25" name="Google Shape;152;p17">
            <a:extLst>
              <a:ext uri="{FF2B5EF4-FFF2-40B4-BE49-F238E27FC236}">
                <a16:creationId xmlns:a16="http://schemas.microsoft.com/office/drawing/2014/main" xmlns="" id="{1EF61CF7-64B6-4725-86AB-29D8058F3728}"/>
              </a:ext>
            </a:extLst>
          </p:cNvPr>
          <p:cNvCxnSpPr>
            <a:cxnSpLocks/>
          </p:cNvCxnSpPr>
          <p:nvPr/>
        </p:nvCxnSpPr>
        <p:spPr>
          <a:xfrm>
            <a:off x="1547364" y="2219541"/>
            <a:ext cx="2947" cy="527635"/>
          </a:xfrm>
          <a:prstGeom prst="straightConnector1">
            <a:avLst/>
          </a:prstGeom>
          <a:noFill/>
          <a:ln w="19050" cap="flat" cmpd="sng">
            <a:solidFill>
              <a:schemeClr val="accent6"/>
            </a:solidFill>
            <a:prstDash val="solid"/>
            <a:round/>
            <a:headEnd type="none" w="med" len="med"/>
            <a:tailEnd type="none" w="med" len="med"/>
          </a:ln>
        </p:spPr>
      </p:cxnSp>
      <p:sp>
        <p:nvSpPr>
          <p:cNvPr id="26" name="Google Shape;163;p17">
            <a:extLst>
              <a:ext uri="{FF2B5EF4-FFF2-40B4-BE49-F238E27FC236}">
                <a16:creationId xmlns:a16="http://schemas.microsoft.com/office/drawing/2014/main" xmlns="" id="{E0CA900E-98C8-4E77-88C5-023F39092EDB}"/>
              </a:ext>
            </a:extLst>
          </p:cNvPr>
          <p:cNvSpPr/>
          <p:nvPr/>
        </p:nvSpPr>
        <p:spPr>
          <a:xfrm rot="5400000">
            <a:off x="1456705" y="2759639"/>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chemeClr val="accent4"/>
          </a:solid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27" name="Google Shape;152;p17">
            <a:extLst>
              <a:ext uri="{FF2B5EF4-FFF2-40B4-BE49-F238E27FC236}">
                <a16:creationId xmlns:a16="http://schemas.microsoft.com/office/drawing/2014/main" xmlns="" id="{B279D8CF-999E-4BB5-A532-C925B3E941AB}"/>
              </a:ext>
            </a:extLst>
          </p:cNvPr>
          <p:cNvCxnSpPr>
            <a:cxnSpLocks/>
          </p:cNvCxnSpPr>
          <p:nvPr/>
        </p:nvCxnSpPr>
        <p:spPr>
          <a:xfrm>
            <a:off x="1547364" y="3001842"/>
            <a:ext cx="2102" cy="485443"/>
          </a:xfrm>
          <a:prstGeom prst="straightConnector1">
            <a:avLst/>
          </a:prstGeom>
          <a:noFill/>
          <a:ln w="19050" cap="flat" cmpd="sng">
            <a:solidFill>
              <a:schemeClr val="accent6"/>
            </a:solidFill>
            <a:prstDash val="solid"/>
            <a:round/>
            <a:headEnd type="none" w="med" len="med"/>
            <a:tailEnd type="none" w="med" len="med"/>
          </a:ln>
        </p:spPr>
      </p:cxnSp>
      <p:sp>
        <p:nvSpPr>
          <p:cNvPr id="28" name="Google Shape;163;p17">
            <a:extLst>
              <a:ext uri="{FF2B5EF4-FFF2-40B4-BE49-F238E27FC236}">
                <a16:creationId xmlns:a16="http://schemas.microsoft.com/office/drawing/2014/main" xmlns="" id="{8E778F7B-8346-4642-8066-17182F7E1BF0}"/>
              </a:ext>
            </a:extLst>
          </p:cNvPr>
          <p:cNvSpPr/>
          <p:nvPr/>
        </p:nvSpPr>
        <p:spPr>
          <a:xfrm rot="5400000">
            <a:off x="1455860" y="3513924"/>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chemeClr val="accent2"/>
          </a:solid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29" name="Google Shape;152;p17">
            <a:extLst>
              <a:ext uri="{FF2B5EF4-FFF2-40B4-BE49-F238E27FC236}">
                <a16:creationId xmlns:a16="http://schemas.microsoft.com/office/drawing/2014/main" xmlns="" id="{B106D655-A3F9-4272-9707-F03BAA552DA4}"/>
              </a:ext>
            </a:extLst>
          </p:cNvPr>
          <p:cNvCxnSpPr>
            <a:cxnSpLocks/>
          </p:cNvCxnSpPr>
          <p:nvPr/>
        </p:nvCxnSpPr>
        <p:spPr>
          <a:xfrm>
            <a:off x="1547364" y="3702849"/>
            <a:ext cx="845" cy="528611"/>
          </a:xfrm>
          <a:prstGeom prst="straightConnector1">
            <a:avLst/>
          </a:prstGeom>
          <a:noFill/>
          <a:ln w="19050" cap="flat" cmpd="sng">
            <a:solidFill>
              <a:schemeClr val="accent6"/>
            </a:solidFill>
            <a:prstDash val="solid"/>
            <a:round/>
            <a:headEnd type="none" w="med" len="med"/>
            <a:tailEnd type="none" w="med" len="med"/>
          </a:ln>
        </p:spPr>
      </p:cxnSp>
      <p:sp>
        <p:nvSpPr>
          <p:cNvPr id="30" name="Google Shape;163;p17">
            <a:extLst>
              <a:ext uri="{FF2B5EF4-FFF2-40B4-BE49-F238E27FC236}">
                <a16:creationId xmlns:a16="http://schemas.microsoft.com/office/drawing/2014/main" xmlns="" id="{F1AAF273-A3E0-47FF-9221-7E4169F07B06}"/>
              </a:ext>
            </a:extLst>
          </p:cNvPr>
          <p:cNvSpPr/>
          <p:nvPr/>
        </p:nvSpPr>
        <p:spPr>
          <a:xfrm rot="5400000">
            <a:off x="1453758" y="4268658"/>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chemeClr val="accent5"/>
          </a:solid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163;p17">
            <a:extLst>
              <a:ext uri="{FF2B5EF4-FFF2-40B4-BE49-F238E27FC236}">
                <a16:creationId xmlns:a16="http://schemas.microsoft.com/office/drawing/2014/main" xmlns="" id="{EF5802BA-6B00-46C0-BC84-BF45D37CD90D}"/>
              </a:ext>
            </a:extLst>
          </p:cNvPr>
          <p:cNvSpPr/>
          <p:nvPr/>
        </p:nvSpPr>
        <p:spPr>
          <a:xfrm rot="5400000">
            <a:off x="4849336" y="1202565"/>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chemeClr val="accent4">
              <a:lumMod val="75000"/>
            </a:schemeClr>
          </a:solid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35" name="Google Shape;152;p17">
            <a:extLst>
              <a:ext uri="{FF2B5EF4-FFF2-40B4-BE49-F238E27FC236}">
                <a16:creationId xmlns:a16="http://schemas.microsoft.com/office/drawing/2014/main" xmlns="" id="{76ABCC75-266F-4B8F-A658-3C9284FEAB29}"/>
              </a:ext>
            </a:extLst>
          </p:cNvPr>
          <p:cNvCxnSpPr>
            <a:cxnSpLocks/>
          </p:cNvCxnSpPr>
          <p:nvPr/>
        </p:nvCxnSpPr>
        <p:spPr>
          <a:xfrm>
            <a:off x="4939150" y="1391490"/>
            <a:ext cx="2947" cy="527635"/>
          </a:xfrm>
          <a:prstGeom prst="straightConnector1">
            <a:avLst/>
          </a:prstGeom>
          <a:noFill/>
          <a:ln w="19050" cap="flat" cmpd="sng">
            <a:solidFill>
              <a:schemeClr val="accent6"/>
            </a:solidFill>
            <a:prstDash val="solid"/>
            <a:round/>
            <a:headEnd type="none" w="med" len="med"/>
            <a:tailEnd type="none" w="med" len="med"/>
          </a:ln>
        </p:spPr>
      </p:cxnSp>
      <p:sp>
        <p:nvSpPr>
          <p:cNvPr id="36" name="Google Shape;163;p17">
            <a:extLst>
              <a:ext uri="{FF2B5EF4-FFF2-40B4-BE49-F238E27FC236}">
                <a16:creationId xmlns:a16="http://schemas.microsoft.com/office/drawing/2014/main" xmlns="" id="{1681730A-9555-4A99-A126-95394956042B}"/>
              </a:ext>
            </a:extLst>
          </p:cNvPr>
          <p:cNvSpPr/>
          <p:nvPr/>
        </p:nvSpPr>
        <p:spPr>
          <a:xfrm rot="5400000">
            <a:off x="4848491" y="1959940"/>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chemeClr val="accent5"/>
          </a:solid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37" name="Google Shape;152;p17">
            <a:extLst>
              <a:ext uri="{FF2B5EF4-FFF2-40B4-BE49-F238E27FC236}">
                <a16:creationId xmlns:a16="http://schemas.microsoft.com/office/drawing/2014/main" xmlns="" id="{4B3BB930-073B-4787-BEC8-3B9B5A9B1207}"/>
              </a:ext>
            </a:extLst>
          </p:cNvPr>
          <p:cNvCxnSpPr>
            <a:cxnSpLocks/>
          </p:cNvCxnSpPr>
          <p:nvPr/>
        </p:nvCxnSpPr>
        <p:spPr>
          <a:xfrm>
            <a:off x="4939150" y="2173791"/>
            <a:ext cx="2102" cy="485443"/>
          </a:xfrm>
          <a:prstGeom prst="straightConnector1">
            <a:avLst/>
          </a:prstGeom>
          <a:noFill/>
          <a:ln w="19050" cap="flat" cmpd="sng">
            <a:solidFill>
              <a:schemeClr val="accent6"/>
            </a:solidFill>
            <a:prstDash val="solid"/>
            <a:round/>
            <a:headEnd type="none" w="med" len="med"/>
            <a:tailEnd type="none" w="med" len="med"/>
          </a:ln>
        </p:spPr>
      </p:cxnSp>
      <p:sp>
        <p:nvSpPr>
          <p:cNvPr id="38" name="Google Shape;163;p17">
            <a:extLst>
              <a:ext uri="{FF2B5EF4-FFF2-40B4-BE49-F238E27FC236}">
                <a16:creationId xmlns:a16="http://schemas.microsoft.com/office/drawing/2014/main" xmlns="" id="{D08F4BAF-AD97-47C9-88C6-6AC0EF1717F1}"/>
              </a:ext>
            </a:extLst>
          </p:cNvPr>
          <p:cNvSpPr/>
          <p:nvPr/>
        </p:nvSpPr>
        <p:spPr>
          <a:xfrm rot="5400000">
            <a:off x="4847646" y="2685873"/>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chemeClr val="accent3"/>
          </a:solid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39" name="Google Shape;152;p17">
            <a:extLst>
              <a:ext uri="{FF2B5EF4-FFF2-40B4-BE49-F238E27FC236}">
                <a16:creationId xmlns:a16="http://schemas.microsoft.com/office/drawing/2014/main" xmlns="" id="{7C8D4E3E-F0A3-4734-950B-17BA3E4606E7}"/>
              </a:ext>
            </a:extLst>
          </p:cNvPr>
          <p:cNvCxnSpPr>
            <a:cxnSpLocks/>
          </p:cNvCxnSpPr>
          <p:nvPr/>
        </p:nvCxnSpPr>
        <p:spPr>
          <a:xfrm>
            <a:off x="4939150" y="2874798"/>
            <a:ext cx="845" cy="528611"/>
          </a:xfrm>
          <a:prstGeom prst="straightConnector1">
            <a:avLst/>
          </a:prstGeom>
          <a:noFill/>
          <a:ln w="19050" cap="flat" cmpd="sng">
            <a:solidFill>
              <a:schemeClr val="accent6"/>
            </a:solidFill>
            <a:prstDash val="solid"/>
            <a:round/>
            <a:headEnd type="none" w="med" len="med"/>
            <a:tailEnd type="none" w="med" len="med"/>
          </a:ln>
        </p:spPr>
      </p:cxnSp>
      <p:sp>
        <p:nvSpPr>
          <p:cNvPr id="40" name="Google Shape;163;p17">
            <a:extLst>
              <a:ext uri="{FF2B5EF4-FFF2-40B4-BE49-F238E27FC236}">
                <a16:creationId xmlns:a16="http://schemas.microsoft.com/office/drawing/2014/main" xmlns="" id="{7B48CB38-04F5-4AE7-AE03-D2C54CDF89B0}"/>
              </a:ext>
            </a:extLst>
          </p:cNvPr>
          <p:cNvSpPr/>
          <p:nvPr/>
        </p:nvSpPr>
        <p:spPr>
          <a:xfrm rot="5400000">
            <a:off x="4845544" y="3440607"/>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chemeClr val="accent4"/>
          </a:solid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33" name="Google Shape;774;p27">
            <a:extLst>
              <a:ext uri="{FF2B5EF4-FFF2-40B4-BE49-F238E27FC236}">
                <a16:creationId xmlns:a16="http://schemas.microsoft.com/office/drawing/2014/main" xmlns="" id="{69201C39-B3F0-4625-974B-4EFB244E0E8D}"/>
              </a:ext>
            </a:extLst>
          </p:cNvPr>
          <p:cNvGrpSpPr/>
          <p:nvPr/>
        </p:nvGrpSpPr>
        <p:grpSpPr>
          <a:xfrm>
            <a:off x="8711609" y="4659641"/>
            <a:ext cx="278399" cy="412087"/>
            <a:chOff x="5172475" y="2169200"/>
            <a:chExt cx="675225" cy="965575"/>
          </a:xfrm>
        </p:grpSpPr>
        <p:sp>
          <p:nvSpPr>
            <p:cNvPr id="44" name="Google Shape;775;p27">
              <a:extLst>
                <a:ext uri="{FF2B5EF4-FFF2-40B4-BE49-F238E27FC236}">
                  <a16:creationId xmlns:a16="http://schemas.microsoft.com/office/drawing/2014/main" xmlns="" id="{B65121E8-DCFA-4047-9329-63E0BB53031D}"/>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2</a:t>
              </a:r>
              <a:endParaRPr dirty="0"/>
            </a:p>
          </p:txBody>
        </p:sp>
        <p:sp>
          <p:nvSpPr>
            <p:cNvPr id="45" name="Google Shape;776;p27">
              <a:extLst>
                <a:ext uri="{FF2B5EF4-FFF2-40B4-BE49-F238E27FC236}">
                  <a16:creationId xmlns:a16="http://schemas.microsoft.com/office/drawing/2014/main" xmlns="" id="{9697B8D9-87DD-411E-8281-00DC7C9D3D54}"/>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179;p17">
            <a:extLst>
              <a:ext uri="{FF2B5EF4-FFF2-40B4-BE49-F238E27FC236}">
                <a16:creationId xmlns:a16="http://schemas.microsoft.com/office/drawing/2014/main" xmlns="" id="{84D17CEB-89BC-4C4C-8532-14DFDC3A3FD2}"/>
              </a:ext>
            </a:extLst>
          </p:cNvPr>
          <p:cNvSpPr/>
          <p:nvPr/>
        </p:nvSpPr>
        <p:spPr>
          <a:xfrm>
            <a:off x="1984372" y="3391367"/>
            <a:ext cx="1721066" cy="4074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lvl="0" algn="ctr"/>
            <a:r>
              <a:rPr lang="en-US" dirty="0">
                <a:solidFill>
                  <a:schemeClr val="lt1"/>
                </a:solidFill>
                <a:latin typeface="Fira Sans Extra Condensed Medium"/>
                <a:ea typeface="Fira Sans Extra Condensed Medium"/>
                <a:cs typeface="Fira Sans Extra Condensed Medium"/>
                <a:sym typeface="Fira Sans Extra Condensed Medium"/>
              </a:rPr>
              <a:t>Data Sources</a:t>
            </a:r>
            <a:endParaRPr dirty="0">
              <a:solidFill>
                <a:schemeClr val="lt1"/>
              </a:solidFill>
              <a:latin typeface="Fira Sans Extra Condensed Medium"/>
              <a:ea typeface="Fira Sans Extra Condensed Medium"/>
              <a:cs typeface="Fira Sans Extra Condensed Medium"/>
              <a:sym typeface="Fira Sans Extra Condensed Medium"/>
            </a:endParaRPr>
          </a:p>
        </p:txBody>
      </p:sp>
      <p:cxnSp>
        <p:nvCxnSpPr>
          <p:cNvPr id="47" name="Google Shape;152;p17">
            <a:extLst>
              <a:ext uri="{FF2B5EF4-FFF2-40B4-BE49-F238E27FC236}">
                <a16:creationId xmlns:a16="http://schemas.microsoft.com/office/drawing/2014/main" xmlns="" id="{D941A310-0DF8-4FF2-8BC6-4D78BD86C4D9}"/>
              </a:ext>
            </a:extLst>
          </p:cNvPr>
          <p:cNvCxnSpPr>
            <a:cxnSpLocks/>
          </p:cNvCxnSpPr>
          <p:nvPr/>
        </p:nvCxnSpPr>
        <p:spPr>
          <a:xfrm>
            <a:off x="4939149" y="3671753"/>
            <a:ext cx="845" cy="528611"/>
          </a:xfrm>
          <a:prstGeom prst="straightConnector1">
            <a:avLst/>
          </a:prstGeom>
          <a:noFill/>
          <a:ln w="19050" cap="flat" cmpd="sng">
            <a:solidFill>
              <a:schemeClr val="accent6"/>
            </a:solidFill>
            <a:prstDash val="solid"/>
            <a:round/>
            <a:headEnd type="none" w="med" len="med"/>
            <a:tailEnd type="none" w="med" len="med"/>
          </a:ln>
        </p:spPr>
      </p:cxnSp>
      <p:sp>
        <p:nvSpPr>
          <p:cNvPr id="48" name="Google Shape;163;p17">
            <a:extLst>
              <a:ext uri="{FF2B5EF4-FFF2-40B4-BE49-F238E27FC236}">
                <a16:creationId xmlns:a16="http://schemas.microsoft.com/office/drawing/2014/main" xmlns="" id="{0791E200-3C68-4E65-89BF-D9539EA8032C}"/>
              </a:ext>
            </a:extLst>
          </p:cNvPr>
          <p:cNvSpPr/>
          <p:nvPr/>
        </p:nvSpPr>
        <p:spPr>
          <a:xfrm rot="5400000">
            <a:off x="4845544" y="4260787"/>
            <a:ext cx="187212" cy="162286"/>
          </a:xfrm>
          <a:custGeom>
            <a:avLst/>
            <a:gdLst/>
            <a:ahLst/>
            <a:cxnLst/>
            <a:rect l="l" t="t" r="r" b="b"/>
            <a:pathLst>
              <a:path w="5588" h="4844" extrusionOk="0">
                <a:moveTo>
                  <a:pt x="2794" y="0"/>
                </a:moveTo>
                <a:lnTo>
                  <a:pt x="1" y="4843"/>
                </a:lnTo>
                <a:lnTo>
                  <a:pt x="2794" y="4160"/>
                </a:lnTo>
                <a:lnTo>
                  <a:pt x="5587" y="4843"/>
                </a:lnTo>
                <a:lnTo>
                  <a:pt x="2794" y="0"/>
                </a:lnTo>
                <a:close/>
              </a:path>
            </a:pathLst>
          </a:custGeom>
          <a:solidFill>
            <a:schemeClr val="accent3">
              <a:lumMod val="75000"/>
            </a:schemeClr>
          </a:solid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1286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randombar(horizontal)">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randombar(horizontal)">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randombar(horizontal)">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randombar(horizontal)">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randombar(horizontal)">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randombar(horizontal)">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5" grpId="0" animBg="1"/>
      <p:bldP spid="4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t="3438" b="5375"/>
          <a:stretch/>
        </p:blipFill>
        <p:spPr bwMode="auto">
          <a:xfrm>
            <a:off x="772920" y="106625"/>
            <a:ext cx="2678430" cy="47015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6" name="Picture 5"/>
          <p:cNvPicPr/>
          <p:nvPr/>
        </p:nvPicPr>
        <p:blipFill rotWithShape="1">
          <a:blip r:embed="rId3">
            <a:extLst>
              <a:ext uri="{28A0092B-C50C-407E-A947-70E740481C1C}">
                <a14:useLocalDpi xmlns:a14="http://schemas.microsoft.com/office/drawing/2010/main" val="0"/>
              </a:ext>
            </a:extLst>
          </a:blip>
          <a:srcRect l="5609" r="1678" b="1892"/>
          <a:stretch/>
        </p:blipFill>
        <p:spPr bwMode="auto">
          <a:xfrm>
            <a:off x="4167446" y="588670"/>
            <a:ext cx="4595495" cy="3840480"/>
          </a:xfrm>
          <a:prstGeom prst="rect">
            <a:avLst/>
          </a:prstGeom>
          <a:noFill/>
          <a:ln w="28575">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8269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t="3187" b="5578"/>
          <a:stretch/>
        </p:blipFill>
        <p:spPr bwMode="auto">
          <a:xfrm>
            <a:off x="772471" y="67354"/>
            <a:ext cx="2679065" cy="4709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5" name="Picture 4"/>
          <p:cNvPicPr/>
          <p:nvPr/>
        </p:nvPicPr>
        <p:blipFill rotWithShape="1">
          <a:blip r:embed="rId3">
            <a:extLst>
              <a:ext uri="{28A0092B-C50C-407E-A947-70E740481C1C}">
                <a14:useLocalDpi xmlns:a14="http://schemas.microsoft.com/office/drawing/2010/main" val="0"/>
              </a:ext>
            </a:extLst>
          </a:blip>
          <a:srcRect r="7834" b="5366"/>
          <a:stretch/>
        </p:blipFill>
        <p:spPr bwMode="auto">
          <a:xfrm>
            <a:off x="4092155" y="381044"/>
            <a:ext cx="4427220" cy="4395470"/>
          </a:xfrm>
          <a:prstGeom prst="rect">
            <a:avLst/>
          </a:prstGeom>
          <a:noFill/>
          <a:ln w="28575">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63641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931303" y="131113"/>
            <a:ext cx="4027063" cy="4571615"/>
          </a:xfrm>
          <a:prstGeom prst="rect">
            <a:avLst/>
          </a:prstGeom>
          <a:ln w="57150">
            <a:solidFill>
              <a:schemeClr val="tx2"/>
            </a:solidFill>
          </a:ln>
        </p:spPr>
      </p:pic>
      <p:grpSp>
        <p:nvGrpSpPr>
          <p:cNvPr id="15" name="Google Shape;2216;p42"/>
          <p:cNvGrpSpPr/>
          <p:nvPr/>
        </p:nvGrpSpPr>
        <p:grpSpPr>
          <a:xfrm>
            <a:off x="5022761" y="1127356"/>
            <a:ext cx="3112673" cy="1808768"/>
            <a:chOff x="2141849" y="1223440"/>
            <a:chExt cx="2220651" cy="1327198"/>
          </a:xfrm>
        </p:grpSpPr>
        <p:grpSp>
          <p:nvGrpSpPr>
            <p:cNvPr id="16" name="Google Shape;2217;p42"/>
            <p:cNvGrpSpPr/>
            <p:nvPr/>
          </p:nvGrpSpPr>
          <p:grpSpPr>
            <a:xfrm>
              <a:off x="2141849" y="1625138"/>
              <a:ext cx="2220651" cy="925500"/>
              <a:chOff x="2141849" y="1625138"/>
              <a:chExt cx="2220651" cy="925500"/>
            </a:xfrm>
          </p:grpSpPr>
          <p:sp>
            <p:nvSpPr>
              <p:cNvPr id="24" name="Google Shape;2218;p42"/>
              <p:cNvSpPr/>
              <p:nvPr/>
            </p:nvSpPr>
            <p:spPr>
              <a:xfrm>
                <a:off x="3437000" y="1625138"/>
                <a:ext cx="925500" cy="925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19;p42"/>
              <p:cNvSpPr/>
              <p:nvPr/>
            </p:nvSpPr>
            <p:spPr>
              <a:xfrm>
                <a:off x="3437000" y="1625138"/>
                <a:ext cx="925500" cy="925500"/>
              </a:xfrm>
              <a:prstGeom prst="arc">
                <a:avLst>
                  <a:gd name="adj1" fmla="val 16200000"/>
                  <a:gd name="adj2" fmla="val 1825835"/>
                </a:avLst>
              </a:prstGeom>
              <a:noFill/>
              <a:ln w="1143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 name="Google Shape;2220;p42"/>
              <p:cNvCxnSpPr/>
              <p:nvPr/>
            </p:nvCxnSpPr>
            <p:spPr>
              <a:xfrm>
                <a:off x="2141849" y="2087590"/>
                <a:ext cx="1401450" cy="299"/>
              </a:xfrm>
              <a:prstGeom prst="straightConnector1">
                <a:avLst/>
              </a:prstGeom>
              <a:noFill/>
              <a:ln w="38100" cap="flat" cmpd="sng">
                <a:solidFill>
                  <a:schemeClr val="lt2"/>
                </a:solidFill>
                <a:prstDash val="solid"/>
                <a:round/>
                <a:headEnd type="none" w="med" len="med"/>
                <a:tailEnd type="none" w="med" len="med"/>
              </a:ln>
            </p:spPr>
          </p:cxnSp>
        </p:grpSp>
        <p:sp>
          <p:nvSpPr>
            <p:cNvPr id="17" name="Google Shape;2221;p42"/>
            <p:cNvSpPr txBox="1"/>
            <p:nvPr/>
          </p:nvSpPr>
          <p:spPr>
            <a:xfrm>
              <a:off x="3527900" y="1223440"/>
              <a:ext cx="834600" cy="313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dirty="0">
                  <a:solidFill>
                    <a:schemeClr val="accent2"/>
                  </a:solidFill>
                  <a:latin typeface="Fira Sans Extra Condensed Medium"/>
                  <a:ea typeface="Fira Sans Extra Condensed Medium"/>
                  <a:cs typeface="Fira Sans Extra Condensed Medium"/>
                  <a:sym typeface="Fira Sans Extra Condensed Medium"/>
                </a:rPr>
                <a:t>35%</a:t>
              </a:r>
              <a:endParaRPr sz="1800" b="1" dirty="0">
                <a:solidFill>
                  <a:schemeClr val="accent2"/>
                </a:solidFill>
                <a:latin typeface="Fira Sans Extra Condensed Medium"/>
                <a:ea typeface="Fira Sans Extra Condensed Medium"/>
                <a:cs typeface="Fira Sans Extra Condensed Medium"/>
                <a:sym typeface="Fira Sans Extra Condensed Medium"/>
              </a:endParaRPr>
            </a:p>
          </p:txBody>
        </p:sp>
      </p:grpSp>
      <p:sp>
        <p:nvSpPr>
          <p:cNvPr id="29" name="Rectangle 28"/>
          <p:cNvSpPr/>
          <p:nvPr/>
        </p:nvSpPr>
        <p:spPr>
          <a:xfrm>
            <a:off x="4958366" y="1904950"/>
            <a:ext cx="2015543" cy="400110"/>
          </a:xfrm>
          <a:prstGeom prst="rect">
            <a:avLst/>
          </a:prstGeom>
        </p:spPr>
        <p:txBody>
          <a:bodyPr wrap="square">
            <a:spAutoFit/>
          </a:bodyPr>
          <a:lstStyle/>
          <a:p>
            <a:pPr lvl="0" algn="ctr"/>
            <a:r>
              <a:rPr lang="en-US" sz="2000" b="1" dirty="0">
                <a:solidFill>
                  <a:schemeClr val="accent2"/>
                </a:solidFill>
                <a:latin typeface="Fira Sans Extra Condensed Medium"/>
                <a:ea typeface="Fira Sans Extra Condensed Medium"/>
                <a:cs typeface="Fira Sans Extra Condensed Medium"/>
                <a:sym typeface="Fira Sans Extra Condensed Medium"/>
              </a:rPr>
              <a:t>Placing Order … </a:t>
            </a:r>
          </a:p>
        </p:txBody>
      </p:sp>
      <p:sp>
        <p:nvSpPr>
          <p:cNvPr id="35" name="Google Shape;2431;p45"/>
          <p:cNvSpPr/>
          <p:nvPr/>
        </p:nvSpPr>
        <p:spPr>
          <a:xfrm>
            <a:off x="7117486" y="2034256"/>
            <a:ext cx="596815" cy="541603"/>
          </a:xfrm>
          <a:custGeom>
            <a:avLst/>
            <a:gdLst/>
            <a:ahLst/>
            <a:cxnLst/>
            <a:rect l="l" t="t" r="r" b="b"/>
            <a:pathLst>
              <a:path w="11741" h="10788" extrusionOk="0">
                <a:moveTo>
                  <a:pt x="5382" y="1988"/>
                </a:moveTo>
                <a:lnTo>
                  <a:pt x="5382" y="3001"/>
                </a:lnTo>
                <a:lnTo>
                  <a:pt x="4359" y="3001"/>
                </a:lnTo>
                <a:lnTo>
                  <a:pt x="4359" y="1988"/>
                </a:lnTo>
                <a:close/>
                <a:moveTo>
                  <a:pt x="6752" y="1988"/>
                </a:moveTo>
                <a:lnTo>
                  <a:pt x="6752" y="3001"/>
                </a:lnTo>
                <a:lnTo>
                  <a:pt x="5728" y="3001"/>
                </a:lnTo>
                <a:lnTo>
                  <a:pt x="5728" y="1988"/>
                </a:lnTo>
                <a:close/>
                <a:moveTo>
                  <a:pt x="8121" y="1988"/>
                </a:moveTo>
                <a:lnTo>
                  <a:pt x="8121" y="3001"/>
                </a:lnTo>
                <a:lnTo>
                  <a:pt x="7097" y="3001"/>
                </a:lnTo>
                <a:lnTo>
                  <a:pt x="7097" y="1988"/>
                </a:lnTo>
                <a:close/>
                <a:moveTo>
                  <a:pt x="9490" y="1988"/>
                </a:moveTo>
                <a:lnTo>
                  <a:pt x="9490" y="3001"/>
                </a:lnTo>
                <a:lnTo>
                  <a:pt x="8466" y="3001"/>
                </a:lnTo>
                <a:lnTo>
                  <a:pt x="8466" y="1988"/>
                </a:lnTo>
                <a:close/>
                <a:moveTo>
                  <a:pt x="10324" y="1988"/>
                </a:moveTo>
                <a:lnTo>
                  <a:pt x="10085" y="3001"/>
                </a:lnTo>
                <a:lnTo>
                  <a:pt x="9847" y="3001"/>
                </a:lnTo>
                <a:lnTo>
                  <a:pt x="9847" y="1988"/>
                </a:lnTo>
                <a:close/>
                <a:moveTo>
                  <a:pt x="4001" y="2000"/>
                </a:moveTo>
                <a:lnTo>
                  <a:pt x="4001" y="3012"/>
                </a:lnTo>
                <a:lnTo>
                  <a:pt x="3311" y="3012"/>
                </a:lnTo>
                <a:lnTo>
                  <a:pt x="2965" y="2000"/>
                </a:lnTo>
                <a:close/>
                <a:moveTo>
                  <a:pt x="10014" y="3334"/>
                </a:moveTo>
                <a:lnTo>
                  <a:pt x="9847" y="4048"/>
                </a:lnTo>
                <a:lnTo>
                  <a:pt x="9847" y="3334"/>
                </a:lnTo>
                <a:close/>
                <a:moveTo>
                  <a:pt x="4013" y="3334"/>
                </a:moveTo>
                <a:lnTo>
                  <a:pt x="4013" y="4370"/>
                </a:lnTo>
                <a:lnTo>
                  <a:pt x="3823" y="4370"/>
                </a:lnTo>
                <a:lnTo>
                  <a:pt x="3454" y="3334"/>
                </a:lnTo>
                <a:close/>
                <a:moveTo>
                  <a:pt x="5371" y="3334"/>
                </a:moveTo>
                <a:lnTo>
                  <a:pt x="5371" y="4370"/>
                </a:lnTo>
                <a:lnTo>
                  <a:pt x="4347" y="4370"/>
                </a:lnTo>
                <a:lnTo>
                  <a:pt x="4347" y="3334"/>
                </a:lnTo>
                <a:close/>
                <a:moveTo>
                  <a:pt x="6752" y="3334"/>
                </a:moveTo>
                <a:lnTo>
                  <a:pt x="6752" y="4370"/>
                </a:lnTo>
                <a:lnTo>
                  <a:pt x="5728" y="4370"/>
                </a:lnTo>
                <a:lnTo>
                  <a:pt x="5728" y="3334"/>
                </a:lnTo>
                <a:close/>
                <a:moveTo>
                  <a:pt x="8121" y="3358"/>
                </a:moveTo>
                <a:lnTo>
                  <a:pt x="8121" y="4382"/>
                </a:lnTo>
                <a:lnTo>
                  <a:pt x="7097" y="4382"/>
                </a:lnTo>
                <a:lnTo>
                  <a:pt x="7097" y="3358"/>
                </a:lnTo>
                <a:close/>
                <a:moveTo>
                  <a:pt x="9514" y="3358"/>
                </a:moveTo>
                <a:lnTo>
                  <a:pt x="9514" y="4382"/>
                </a:lnTo>
                <a:lnTo>
                  <a:pt x="8478" y="4382"/>
                </a:lnTo>
                <a:lnTo>
                  <a:pt x="8478" y="3358"/>
                </a:lnTo>
                <a:close/>
                <a:moveTo>
                  <a:pt x="4001" y="4727"/>
                </a:moveTo>
                <a:lnTo>
                  <a:pt x="4001" y="4941"/>
                </a:lnTo>
                <a:lnTo>
                  <a:pt x="3930" y="4727"/>
                </a:lnTo>
                <a:close/>
                <a:moveTo>
                  <a:pt x="5371" y="4715"/>
                </a:moveTo>
                <a:lnTo>
                  <a:pt x="5371" y="5525"/>
                </a:lnTo>
                <a:cubicBezTo>
                  <a:pt x="5297" y="5521"/>
                  <a:pt x="5230" y="5520"/>
                  <a:pt x="5167" y="5520"/>
                </a:cubicBezTo>
                <a:cubicBezTo>
                  <a:pt x="5049" y="5520"/>
                  <a:pt x="4947" y="5524"/>
                  <a:pt x="4854" y="5524"/>
                </a:cubicBezTo>
                <a:cubicBezTo>
                  <a:pt x="4666" y="5524"/>
                  <a:pt x="4516" y="5507"/>
                  <a:pt x="4347" y="5406"/>
                </a:cubicBezTo>
                <a:lnTo>
                  <a:pt x="4347" y="4715"/>
                </a:lnTo>
                <a:close/>
                <a:moveTo>
                  <a:pt x="6752" y="4727"/>
                </a:moveTo>
                <a:lnTo>
                  <a:pt x="6752" y="5525"/>
                </a:lnTo>
                <a:lnTo>
                  <a:pt x="5728" y="5525"/>
                </a:lnTo>
                <a:lnTo>
                  <a:pt x="5728" y="4727"/>
                </a:lnTo>
                <a:close/>
                <a:moveTo>
                  <a:pt x="8121" y="4727"/>
                </a:moveTo>
                <a:lnTo>
                  <a:pt x="8121" y="5525"/>
                </a:lnTo>
                <a:lnTo>
                  <a:pt x="7097" y="5525"/>
                </a:lnTo>
                <a:lnTo>
                  <a:pt x="7097" y="4727"/>
                </a:lnTo>
                <a:close/>
                <a:moveTo>
                  <a:pt x="9490" y="4727"/>
                </a:moveTo>
                <a:lnTo>
                  <a:pt x="9490" y="5525"/>
                </a:lnTo>
                <a:lnTo>
                  <a:pt x="8466" y="5525"/>
                </a:lnTo>
                <a:lnTo>
                  <a:pt x="8466" y="4727"/>
                </a:lnTo>
                <a:close/>
                <a:moveTo>
                  <a:pt x="4537" y="8680"/>
                </a:moveTo>
                <a:cubicBezTo>
                  <a:pt x="5025" y="8680"/>
                  <a:pt x="5418" y="9085"/>
                  <a:pt x="5418" y="9561"/>
                </a:cubicBezTo>
                <a:cubicBezTo>
                  <a:pt x="5418" y="10037"/>
                  <a:pt x="5025" y="10442"/>
                  <a:pt x="4537" y="10442"/>
                </a:cubicBezTo>
                <a:cubicBezTo>
                  <a:pt x="4049" y="10442"/>
                  <a:pt x="3656" y="10049"/>
                  <a:pt x="3656" y="9561"/>
                </a:cubicBezTo>
                <a:cubicBezTo>
                  <a:pt x="3656" y="9085"/>
                  <a:pt x="4049" y="8680"/>
                  <a:pt x="4537" y="8680"/>
                </a:cubicBezTo>
                <a:close/>
                <a:moveTo>
                  <a:pt x="8692" y="8680"/>
                </a:moveTo>
                <a:cubicBezTo>
                  <a:pt x="9181" y="8680"/>
                  <a:pt x="9573" y="9085"/>
                  <a:pt x="9573" y="9561"/>
                </a:cubicBezTo>
                <a:cubicBezTo>
                  <a:pt x="9573" y="10037"/>
                  <a:pt x="9181" y="10442"/>
                  <a:pt x="8692" y="10442"/>
                </a:cubicBezTo>
                <a:cubicBezTo>
                  <a:pt x="8204" y="10442"/>
                  <a:pt x="7811" y="10049"/>
                  <a:pt x="7811" y="9561"/>
                </a:cubicBezTo>
                <a:cubicBezTo>
                  <a:pt x="7811" y="9085"/>
                  <a:pt x="8204" y="8680"/>
                  <a:pt x="8692" y="8680"/>
                </a:cubicBezTo>
                <a:close/>
                <a:moveTo>
                  <a:pt x="620" y="0"/>
                </a:moveTo>
                <a:cubicBezTo>
                  <a:pt x="287" y="0"/>
                  <a:pt x="1" y="286"/>
                  <a:pt x="1" y="631"/>
                </a:cubicBezTo>
                <a:cubicBezTo>
                  <a:pt x="1" y="976"/>
                  <a:pt x="287" y="1250"/>
                  <a:pt x="620" y="1250"/>
                </a:cubicBezTo>
                <a:lnTo>
                  <a:pt x="1394" y="1250"/>
                </a:lnTo>
                <a:lnTo>
                  <a:pt x="2346" y="3965"/>
                </a:lnTo>
                <a:cubicBezTo>
                  <a:pt x="2374" y="4029"/>
                  <a:pt x="2444" y="4072"/>
                  <a:pt x="2513" y="4072"/>
                </a:cubicBezTo>
                <a:cubicBezTo>
                  <a:pt x="2533" y="4072"/>
                  <a:pt x="2553" y="4068"/>
                  <a:pt x="2573" y="4060"/>
                </a:cubicBezTo>
                <a:cubicBezTo>
                  <a:pt x="2668" y="4036"/>
                  <a:pt x="2704" y="3929"/>
                  <a:pt x="2680" y="3846"/>
                </a:cubicBezTo>
                <a:cubicBezTo>
                  <a:pt x="1739" y="1191"/>
                  <a:pt x="1692" y="1072"/>
                  <a:pt x="1692" y="1072"/>
                </a:cubicBezTo>
                <a:cubicBezTo>
                  <a:pt x="1656" y="965"/>
                  <a:pt x="1561" y="905"/>
                  <a:pt x="1441" y="905"/>
                </a:cubicBezTo>
                <a:lnTo>
                  <a:pt x="620" y="905"/>
                </a:lnTo>
                <a:cubicBezTo>
                  <a:pt x="465" y="905"/>
                  <a:pt x="346" y="774"/>
                  <a:pt x="346" y="631"/>
                </a:cubicBezTo>
                <a:cubicBezTo>
                  <a:pt x="346" y="464"/>
                  <a:pt x="477" y="345"/>
                  <a:pt x="620" y="345"/>
                </a:cubicBezTo>
                <a:lnTo>
                  <a:pt x="1441" y="345"/>
                </a:lnTo>
                <a:cubicBezTo>
                  <a:pt x="1787" y="345"/>
                  <a:pt x="2084" y="536"/>
                  <a:pt x="2215" y="845"/>
                </a:cubicBezTo>
                <a:cubicBezTo>
                  <a:pt x="2418" y="1429"/>
                  <a:pt x="3585" y="4703"/>
                  <a:pt x="3751" y="5191"/>
                </a:cubicBezTo>
                <a:cubicBezTo>
                  <a:pt x="3870" y="5548"/>
                  <a:pt x="4287" y="5882"/>
                  <a:pt x="4775" y="5882"/>
                </a:cubicBezTo>
                <a:lnTo>
                  <a:pt x="10978" y="5882"/>
                </a:lnTo>
                <a:cubicBezTo>
                  <a:pt x="11145" y="5882"/>
                  <a:pt x="11264" y="6013"/>
                  <a:pt x="11264" y="6168"/>
                </a:cubicBezTo>
                <a:cubicBezTo>
                  <a:pt x="11264" y="6322"/>
                  <a:pt x="11133" y="6441"/>
                  <a:pt x="10978" y="6441"/>
                </a:cubicBezTo>
                <a:lnTo>
                  <a:pt x="4775" y="6441"/>
                </a:lnTo>
                <a:cubicBezTo>
                  <a:pt x="4108" y="6441"/>
                  <a:pt x="3489" y="6049"/>
                  <a:pt x="3227" y="5417"/>
                </a:cubicBezTo>
                <a:lnTo>
                  <a:pt x="2882" y="4453"/>
                </a:lnTo>
                <a:cubicBezTo>
                  <a:pt x="2863" y="4377"/>
                  <a:pt x="2791" y="4339"/>
                  <a:pt x="2720" y="4339"/>
                </a:cubicBezTo>
                <a:cubicBezTo>
                  <a:pt x="2702" y="4339"/>
                  <a:pt x="2684" y="4341"/>
                  <a:pt x="2668" y="4346"/>
                </a:cubicBezTo>
                <a:cubicBezTo>
                  <a:pt x="2573" y="4382"/>
                  <a:pt x="2525" y="4477"/>
                  <a:pt x="2561" y="4572"/>
                </a:cubicBezTo>
                <a:cubicBezTo>
                  <a:pt x="2846" y="5275"/>
                  <a:pt x="2846" y="5596"/>
                  <a:pt x="3180" y="6013"/>
                </a:cubicBezTo>
                <a:lnTo>
                  <a:pt x="2799" y="6560"/>
                </a:lnTo>
                <a:cubicBezTo>
                  <a:pt x="2215" y="7394"/>
                  <a:pt x="2715" y="8549"/>
                  <a:pt x="3716" y="8680"/>
                </a:cubicBezTo>
                <a:cubicBezTo>
                  <a:pt x="2918" y="9418"/>
                  <a:pt x="3442" y="10787"/>
                  <a:pt x="4549" y="10787"/>
                </a:cubicBezTo>
                <a:cubicBezTo>
                  <a:pt x="5656" y="10787"/>
                  <a:pt x="6168" y="9454"/>
                  <a:pt x="5394" y="8692"/>
                </a:cubicBezTo>
                <a:lnTo>
                  <a:pt x="7871" y="8692"/>
                </a:lnTo>
                <a:cubicBezTo>
                  <a:pt x="7085" y="9454"/>
                  <a:pt x="7621" y="10787"/>
                  <a:pt x="8716" y="10787"/>
                </a:cubicBezTo>
                <a:cubicBezTo>
                  <a:pt x="9823" y="10787"/>
                  <a:pt x="10335" y="9454"/>
                  <a:pt x="9562" y="8692"/>
                </a:cubicBezTo>
                <a:lnTo>
                  <a:pt x="9788" y="8692"/>
                </a:lnTo>
                <a:cubicBezTo>
                  <a:pt x="10133" y="8692"/>
                  <a:pt x="10419" y="8406"/>
                  <a:pt x="10419" y="8073"/>
                </a:cubicBezTo>
                <a:cubicBezTo>
                  <a:pt x="10419" y="7727"/>
                  <a:pt x="10133" y="7442"/>
                  <a:pt x="9788" y="7442"/>
                </a:cubicBezTo>
                <a:lnTo>
                  <a:pt x="8228" y="7442"/>
                </a:lnTo>
                <a:cubicBezTo>
                  <a:pt x="8133" y="7442"/>
                  <a:pt x="8061" y="7513"/>
                  <a:pt x="8061" y="7608"/>
                </a:cubicBezTo>
                <a:cubicBezTo>
                  <a:pt x="8061" y="7692"/>
                  <a:pt x="8133" y="7775"/>
                  <a:pt x="8228" y="7775"/>
                </a:cubicBezTo>
                <a:lnTo>
                  <a:pt x="9788" y="7775"/>
                </a:lnTo>
                <a:cubicBezTo>
                  <a:pt x="9954" y="7775"/>
                  <a:pt x="10074" y="7906"/>
                  <a:pt x="10074" y="8049"/>
                </a:cubicBezTo>
                <a:cubicBezTo>
                  <a:pt x="10074" y="8215"/>
                  <a:pt x="9943" y="8335"/>
                  <a:pt x="9788" y="8335"/>
                </a:cubicBezTo>
                <a:lnTo>
                  <a:pt x="3930" y="8335"/>
                </a:lnTo>
                <a:cubicBezTo>
                  <a:pt x="3108" y="8335"/>
                  <a:pt x="2620" y="7418"/>
                  <a:pt x="3096" y="6739"/>
                </a:cubicBezTo>
                <a:lnTo>
                  <a:pt x="3442" y="6251"/>
                </a:lnTo>
                <a:cubicBezTo>
                  <a:pt x="3573" y="6382"/>
                  <a:pt x="3739" y="6489"/>
                  <a:pt x="3906" y="6560"/>
                </a:cubicBezTo>
                <a:lnTo>
                  <a:pt x="3573" y="7072"/>
                </a:lnTo>
                <a:cubicBezTo>
                  <a:pt x="3358" y="7370"/>
                  <a:pt x="3573" y="7775"/>
                  <a:pt x="3942" y="7775"/>
                </a:cubicBezTo>
                <a:lnTo>
                  <a:pt x="7609" y="7775"/>
                </a:lnTo>
                <a:cubicBezTo>
                  <a:pt x="7692" y="7775"/>
                  <a:pt x="7764" y="7692"/>
                  <a:pt x="7764" y="7608"/>
                </a:cubicBezTo>
                <a:cubicBezTo>
                  <a:pt x="7764" y="7513"/>
                  <a:pt x="7692" y="7442"/>
                  <a:pt x="7609" y="7442"/>
                </a:cubicBezTo>
                <a:lnTo>
                  <a:pt x="3942" y="7442"/>
                </a:lnTo>
                <a:cubicBezTo>
                  <a:pt x="3847" y="7442"/>
                  <a:pt x="3811" y="7334"/>
                  <a:pt x="3847" y="7263"/>
                </a:cubicBezTo>
                <a:lnTo>
                  <a:pt x="4251" y="6703"/>
                </a:lnTo>
                <a:cubicBezTo>
                  <a:pt x="4465" y="6762"/>
                  <a:pt x="4535" y="6775"/>
                  <a:pt x="5134" y="6775"/>
                </a:cubicBezTo>
                <a:cubicBezTo>
                  <a:pt x="5630" y="6775"/>
                  <a:pt x="6490" y="6766"/>
                  <a:pt x="8097" y="6766"/>
                </a:cubicBezTo>
                <a:cubicBezTo>
                  <a:pt x="8881" y="6766"/>
                  <a:pt x="9842" y="6768"/>
                  <a:pt x="11026" y="6775"/>
                </a:cubicBezTo>
                <a:cubicBezTo>
                  <a:pt x="11371" y="6775"/>
                  <a:pt x="11645" y="6489"/>
                  <a:pt x="11645" y="6144"/>
                </a:cubicBezTo>
                <a:cubicBezTo>
                  <a:pt x="11598" y="5810"/>
                  <a:pt x="11312" y="5525"/>
                  <a:pt x="10966" y="5525"/>
                </a:cubicBezTo>
                <a:lnTo>
                  <a:pt x="10788" y="5525"/>
                </a:lnTo>
                <a:lnTo>
                  <a:pt x="11598" y="2048"/>
                </a:lnTo>
                <a:cubicBezTo>
                  <a:pt x="11740" y="1393"/>
                  <a:pt x="11252" y="762"/>
                  <a:pt x="10562" y="762"/>
                </a:cubicBezTo>
                <a:lnTo>
                  <a:pt x="7252" y="762"/>
                </a:lnTo>
                <a:cubicBezTo>
                  <a:pt x="7156" y="762"/>
                  <a:pt x="7085" y="834"/>
                  <a:pt x="7085" y="929"/>
                </a:cubicBezTo>
                <a:cubicBezTo>
                  <a:pt x="7085" y="1012"/>
                  <a:pt x="7156" y="1096"/>
                  <a:pt x="7252" y="1096"/>
                </a:cubicBezTo>
                <a:lnTo>
                  <a:pt x="10562" y="1096"/>
                </a:lnTo>
                <a:cubicBezTo>
                  <a:pt x="11026" y="1096"/>
                  <a:pt x="11359" y="1524"/>
                  <a:pt x="11252" y="1953"/>
                </a:cubicBezTo>
                <a:lnTo>
                  <a:pt x="10431" y="5525"/>
                </a:lnTo>
                <a:lnTo>
                  <a:pt x="9847" y="5525"/>
                </a:lnTo>
                <a:cubicBezTo>
                  <a:pt x="9943" y="5144"/>
                  <a:pt x="10585" y="2369"/>
                  <a:pt x="10705" y="1869"/>
                </a:cubicBezTo>
                <a:cubicBezTo>
                  <a:pt x="10728" y="1762"/>
                  <a:pt x="10645" y="1655"/>
                  <a:pt x="10538" y="1655"/>
                </a:cubicBezTo>
                <a:lnTo>
                  <a:pt x="2858" y="1655"/>
                </a:lnTo>
                <a:lnTo>
                  <a:pt x="2668" y="1096"/>
                </a:lnTo>
                <a:lnTo>
                  <a:pt x="6621" y="1096"/>
                </a:lnTo>
                <a:cubicBezTo>
                  <a:pt x="6716" y="1096"/>
                  <a:pt x="6787" y="1012"/>
                  <a:pt x="6787" y="929"/>
                </a:cubicBezTo>
                <a:cubicBezTo>
                  <a:pt x="6787" y="834"/>
                  <a:pt x="6716" y="762"/>
                  <a:pt x="6621" y="762"/>
                </a:cubicBezTo>
                <a:lnTo>
                  <a:pt x="2549" y="762"/>
                </a:lnTo>
                <a:cubicBezTo>
                  <a:pt x="2394" y="334"/>
                  <a:pt x="1965" y="0"/>
                  <a:pt x="14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454916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t="3356" b="5087"/>
          <a:stretch/>
        </p:blipFill>
        <p:spPr bwMode="auto">
          <a:xfrm>
            <a:off x="266197" y="197852"/>
            <a:ext cx="2388208" cy="44837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4" name="Picture 3"/>
          <p:cNvPicPr/>
          <p:nvPr/>
        </p:nvPicPr>
        <p:blipFill rotWithShape="1">
          <a:blip r:embed="rId3"/>
          <a:srcRect t="3240" b="5555"/>
          <a:stretch/>
        </p:blipFill>
        <p:spPr bwMode="auto">
          <a:xfrm>
            <a:off x="6397750" y="160986"/>
            <a:ext cx="2466433" cy="45206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5" name="Picture 4"/>
          <p:cNvPicPr/>
          <p:nvPr/>
        </p:nvPicPr>
        <p:blipFill>
          <a:blip r:embed="rId4"/>
          <a:stretch>
            <a:fillRect/>
          </a:stretch>
        </p:blipFill>
        <p:spPr>
          <a:xfrm>
            <a:off x="2796073" y="1513267"/>
            <a:ext cx="3456621" cy="2769119"/>
          </a:xfrm>
          <a:prstGeom prst="rect">
            <a:avLst/>
          </a:prstGeom>
          <a:solidFill>
            <a:schemeClr val="accent2">
              <a:lumMod val="60000"/>
              <a:lumOff val="40000"/>
            </a:schemeClr>
          </a:solidFill>
          <a:ln w="19050">
            <a:noFill/>
            <a:prstDash val="solid"/>
          </a:ln>
        </p:spPr>
      </p:pic>
    </p:spTree>
    <p:extLst>
      <p:ext uri="{BB962C8B-B14F-4D97-AF65-F5344CB8AC3E}">
        <p14:creationId xmlns:p14="http://schemas.microsoft.com/office/powerpoint/2010/main" val="21316872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570" y="758455"/>
            <a:ext cx="2264878" cy="40829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p:nvPr/>
        </p:nvPicPr>
        <p:blipFill rotWithShape="1">
          <a:blip r:embed="rId3">
            <a:extLst>
              <a:ext uri="{28A0092B-C50C-407E-A947-70E740481C1C}">
                <a14:useLocalDpi xmlns:a14="http://schemas.microsoft.com/office/drawing/2010/main" val="0"/>
              </a:ext>
            </a:extLst>
          </a:blip>
          <a:srcRect l="4655" r="9008" b="2059"/>
          <a:stretch/>
        </p:blipFill>
        <p:spPr bwMode="auto">
          <a:xfrm>
            <a:off x="3969488" y="297712"/>
            <a:ext cx="4353738" cy="4493578"/>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xmlns="" id="{DB400ADD-61D4-46C8-ADD1-9473AEDE4263}"/>
              </a:ext>
            </a:extLst>
          </p:cNvPr>
          <p:cNvSpPr>
            <a:spLocks noGrp="1"/>
          </p:cNvSpPr>
          <p:nvPr>
            <p:ph type="title"/>
          </p:nvPr>
        </p:nvSpPr>
        <p:spPr>
          <a:xfrm>
            <a:off x="-56708" y="158260"/>
            <a:ext cx="3870251" cy="387900"/>
          </a:xfrm>
        </p:spPr>
        <p:txBody>
          <a:bodyPr/>
          <a:lstStyle/>
          <a:p>
            <a:r>
              <a:rPr lang="en-US" sz="2000" b="1" dirty="0">
                <a:solidFill>
                  <a:schemeClr val="accent6">
                    <a:lumMod val="75000"/>
                  </a:schemeClr>
                </a:solidFill>
                <a:latin typeface="+mj-lt"/>
              </a:rPr>
              <a:t>Driver Sequence diagrams</a:t>
            </a:r>
          </a:p>
        </p:txBody>
      </p:sp>
    </p:spTree>
    <p:extLst>
      <p:ext uri="{BB962C8B-B14F-4D97-AF65-F5344CB8AC3E}">
        <p14:creationId xmlns:p14="http://schemas.microsoft.com/office/powerpoint/2010/main" val="127550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t="3329" b="6165"/>
          <a:stretch/>
        </p:blipFill>
        <p:spPr bwMode="auto">
          <a:xfrm>
            <a:off x="722128" y="246024"/>
            <a:ext cx="2491151" cy="4509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6" name="Picture 5"/>
          <p:cNvPicPr/>
          <p:nvPr/>
        </p:nvPicPr>
        <p:blipFill>
          <a:blip r:embed="rId3"/>
          <a:stretch>
            <a:fillRect/>
          </a:stretch>
        </p:blipFill>
        <p:spPr>
          <a:xfrm>
            <a:off x="3457066" y="656822"/>
            <a:ext cx="5332765" cy="3810053"/>
          </a:xfrm>
          <a:prstGeom prst="rect">
            <a:avLst/>
          </a:prstGeom>
        </p:spPr>
      </p:pic>
    </p:spTree>
    <p:extLst>
      <p:ext uri="{BB962C8B-B14F-4D97-AF65-F5344CB8AC3E}">
        <p14:creationId xmlns:p14="http://schemas.microsoft.com/office/powerpoint/2010/main" val="9744104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extLst>
              <a:ext uri="{28A0092B-C50C-407E-A947-70E740481C1C}">
                <a14:useLocalDpi xmlns:a14="http://schemas.microsoft.com/office/drawing/2010/main" val="0"/>
              </a:ext>
            </a:extLst>
          </a:blip>
          <a:srcRect r="10407"/>
          <a:stretch/>
        </p:blipFill>
        <p:spPr bwMode="auto">
          <a:xfrm>
            <a:off x="3934660" y="294550"/>
            <a:ext cx="4275455" cy="4541520"/>
          </a:xfrm>
          <a:prstGeom prst="rect">
            <a:avLst/>
          </a:prstGeom>
          <a:noFill/>
          <a:ln>
            <a:noFill/>
          </a:ln>
          <a:extLst>
            <a:ext uri="{53640926-AAD7-44D8-BBD7-CCE9431645EC}">
              <a14:shadowObscured xmlns:a14="http://schemas.microsoft.com/office/drawing/2010/main"/>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293" y="723014"/>
            <a:ext cx="2493541" cy="8659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xmlns="" id="{115396CD-2BCB-421B-9AA4-78A037E7817F}"/>
              </a:ext>
            </a:extLst>
          </p:cNvPr>
          <p:cNvSpPr>
            <a:spLocks noGrp="1"/>
          </p:cNvSpPr>
          <p:nvPr>
            <p:ph type="title"/>
          </p:nvPr>
        </p:nvSpPr>
        <p:spPr>
          <a:xfrm>
            <a:off x="-1" y="113480"/>
            <a:ext cx="4132521" cy="387900"/>
          </a:xfrm>
        </p:spPr>
        <p:txBody>
          <a:bodyPr/>
          <a:lstStyle/>
          <a:p>
            <a:r>
              <a:rPr lang="en-US" sz="2000" b="1" dirty="0">
                <a:solidFill>
                  <a:schemeClr val="accent6">
                    <a:lumMod val="75000"/>
                  </a:schemeClr>
                </a:solidFill>
                <a:latin typeface="+mj-lt"/>
              </a:rPr>
              <a:t>Restaurant Sequence Diagrams</a:t>
            </a:r>
          </a:p>
        </p:txBody>
      </p:sp>
    </p:spTree>
    <p:extLst>
      <p:ext uri="{BB962C8B-B14F-4D97-AF65-F5344CB8AC3E}">
        <p14:creationId xmlns:p14="http://schemas.microsoft.com/office/powerpoint/2010/main" val="317452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3973471" y="1001954"/>
            <a:ext cx="4894082" cy="2591851"/>
          </a:xfrm>
          <a:prstGeom prst="rect">
            <a:avLst/>
          </a:prstGeom>
          <a:noFill/>
          <a:ln>
            <a:noFill/>
          </a:ln>
        </p:spPr>
      </p:pic>
      <p:pic>
        <p:nvPicPr>
          <p:cNvPr id="2" name="Picture 1">
            <a:extLst>
              <a:ext uri="{FF2B5EF4-FFF2-40B4-BE49-F238E27FC236}">
                <a16:creationId xmlns:a16="http://schemas.microsoft.com/office/drawing/2014/main" xmlns="" id="{4D89D6E4-612F-42B0-B6E0-FC3C5F0F8D1D}"/>
              </a:ext>
            </a:extLst>
          </p:cNvPr>
          <p:cNvPicPr>
            <a:picLocks noChangeAspect="1"/>
          </p:cNvPicPr>
          <p:nvPr/>
        </p:nvPicPr>
        <p:blipFill>
          <a:blip r:embed="rId3"/>
          <a:stretch>
            <a:fillRect/>
          </a:stretch>
        </p:blipFill>
        <p:spPr>
          <a:xfrm>
            <a:off x="860199" y="234658"/>
            <a:ext cx="2740694" cy="45869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7721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CC042FF-5552-447C-8B39-0D7BB3573822}"/>
              </a:ext>
            </a:extLst>
          </p:cNvPr>
          <p:cNvPicPr>
            <a:picLocks noChangeAspect="1"/>
          </p:cNvPicPr>
          <p:nvPr/>
        </p:nvPicPr>
        <p:blipFill>
          <a:blip r:embed="rId2"/>
          <a:stretch>
            <a:fillRect/>
          </a:stretch>
        </p:blipFill>
        <p:spPr>
          <a:xfrm>
            <a:off x="5443870" y="0"/>
            <a:ext cx="2789248" cy="5143500"/>
          </a:xfrm>
          <a:prstGeom prst="rect">
            <a:avLst/>
          </a:prstGeom>
        </p:spPr>
      </p:pic>
      <p:pic>
        <p:nvPicPr>
          <p:cNvPr id="4" name="Picture 3">
            <a:extLst>
              <a:ext uri="{FF2B5EF4-FFF2-40B4-BE49-F238E27FC236}">
                <a16:creationId xmlns:a16="http://schemas.microsoft.com/office/drawing/2014/main" xmlns="" id="{51F0AD36-4C5C-4DDB-97B5-EC268D8B8409}"/>
              </a:ext>
            </a:extLst>
          </p:cNvPr>
          <p:cNvPicPr>
            <a:picLocks noChangeAspect="1"/>
          </p:cNvPicPr>
          <p:nvPr/>
        </p:nvPicPr>
        <p:blipFill rotWithShape="1">
          <a:blip r:embed="rId3"/>
          <a:srcRect t="-1164" b="-1"/>
          <a:stretch/>
        </p:blipFill>
        <p:spPr>
          <a:xfrm>
            <a:off x="1412529" y="238545"/>
            <a:ext cx="2575716" cy="45673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69747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t="3316" b="4857"/>
          <a:stretch/>
        </p:blipFill>
        <p:spPr bwMode="auto">
          <a:xfrm>
            <a:off x="874020" y="173865"/>
            <a:ext cx="2416532" cy="44754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690" y="555831"/>
            <a:ext cx="4286250" cy="402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2366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 calcmode="lin" valueType="num">
                                      <p:cBhvr additive="base">
                                        <p:cTn id="13" dur="500" fill="hold"/>
                                        <p:tgtEl>
                                          <p:spTgt spid="5122"/>
                                        </p:tgtEl>
                                        <p:attrNameLst>
                                          <p:attrName>ppt_x</p:attrName>
                                        </p:attrNameLst>
                                      </p:cBhvr>
                                      <p:tavLst>
                                        <p:tav tm="0">
                                          <p:val>
                                            <p:strVal val="#ppt_x"/>
                                          </p:val>
                                        </p:tav>
                                        <p:tav tm="100000">
                                          <p:val>
                                            <p:strVal val="#ppt_x"/>
                                          </p:val>
                                        </p:tav>
                                      </p:tavLst>
                                    </p:anim>
                                    <p:anim calcmode="lin" valueType="num">
                                      <p:cBhvr additive="base">
                                        <p:cTn id="14"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6"/>
        <p:cNvGrpSpPr/>
        <p:nvPr/>
      </p:nvGrpSpPr>
      <p:grpSpPr>
        <a:xfrm>
          <a:off x="0" y="0"/>
          <a:ext cx="0" cy="0"/>
          <a:chOff x="0" y="0"/>
          <a:chExt cx="0" cy="0"/>
        </a:xfrm>
      </p:grpSpPr>
      <p:sp>
        <p:nvSpPr>
          <p:cNvPr id="2398" name="Google Shape;2398;p45"/>
          <p:cNvSpPr txBox="1">
            <a:spLocks noGrp="1"/>
          </p:cNvSpPr>
          <p:nvPr>
            <p:ph type="title"/>
          </p:nvPr>
        </p:nvSpPr>
        <p:spPr>
          <a:xfrm>
            <a:off x="1944577" y="332523"/>
            <a:ext cx="4892400" cy="38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800" dirty="0">
                <a:latin typeface="Fira Sans" panose="020B0604020202020204" charset="0"/>
              </a:rPr>
              <a:t>Motivation </a:t>
            </a:r>
            <a:endParaRPr sz="2800" dirty="0">
              <a:latin typeface="Fira Sans" panose="020B0604020202020204" charset="0"/>
            </a:endParaRPr>
          </a:p>
        </p:txBody>
      </p:sp>
      <p:grpSp>
        <p:nvGrpSpPr>
          <p:cNvPr id="2399" name="Google Shape;2399;p45"/>
          <p:cNvGrpSpPr/>
          <p:nvPr/>
        </p:nvGrpSpPr>
        <p:grpSpPr>
          <a:xfrm>
            <a:off x="276448" y="1849042"/>
            <a:ext cx="2681684" cy="674159"/>
            <a:chOff x="317251" y="2232551"/>
            <a:chExt cx="3323089" cy="674159"/>
          </a:xfrm>
        </p:grpSpPr>
        <p:grpSp>
          <p:nvGrpSpPr>
            <p:cNvPr id="2402" name="Google Shape;2402;p45"/>
            <p:cNvGrpSpPr/>
            <p:nvPr/>
          </p:nvGrpSpPr>
          <p:grpSpPr>
            <a:xfrm>
              <a:off x="3231117" y="2387938"/>
              <a:ext cx="366123" cy="313935"/>
              <a:chOff x="3040603" y="4144523"/>
              <a:chExt cx="392079" cy="336190"/>
            </a:xfrm>
          </p:grpSpPr>
          <p:sp>
            <p:nvSpPr>
              <p:cNvPr id="2403" name="Google Shape;2403;p45"/>
              <p:cNvSpPr/>
              <p:nvPr/>
            </p:nvSpPr>
            <p:spPr>
              <a:xfrm>
                <a:off x="3081059" y="4144523"/>
                <a:ext cx="62780" cy="66241"/>
              </a:xfrm>
              <a:custGeom>
                <a:avLst/>
                <a:gdLst/>
                <a:ahLst/>
                <a:cxnLst/>
                <a:rect l="l" t="t" r="r" b="b"/>
                <a:pathLst>
                  <a:path w="1977" h="2086" extrusionOk="0">
                    <a:moveTo>
                      <a:pt x="857" y="348"/>
                    </a:moveTo>
                    <a:cubicBezTo>
                      <a:pt x="1048" y="348"/>
                      <a:pt x="1250" y="467"/>
                      <a:pt x="1381" y="669"/>
                    </a:cubicBezTo>
                    <a:cubicBezTo>
                      <a:pt x="1524" y="931"/>
                      <a:pt x="1607" y="1264"/>
                      <a:pt x="1548" y="1491"/>
                    </a:cubicBezTo>
                    <a:cubicBezTo>
                      <a:pt x="1524" y="1550"/>
                      <a:pt x="1500" y="1645"/>
                      <a:pt x="1429" y="1681"/>
                    </a:cubicBezTo>
                    <a:cubicBezTo>
                      <a:pt x="1393" y="1705"/>
                      <a:pt x="1345" y="1717"/>
                      <a:pt x="1310" y="1717"/>
                    </a:cubicBezTo>
                    <a:cubicBezTo>
                      <a:pt x="1072" y="1717"/>
                      <a:pt x="714" y="1491"/>
                      <a:pt x="512" y="1193"/>
                    </a:cubicBezTo>
                    <a:cubicBezTo>
                      <a:pt x="417" y="1026"/>
                      <a:pt x="369" y="848"/>
                      <a:pt x="417" y="705"/>
                    </a:cubicBezTo>
                    <a:cubicBezTo>
                      <a:pt x="441" y="586"/>
                      <a:pt x="512" y="479"/>
                      <a:pt x="619" y="419"/>
                    </a:cubicBezTo>
                    <a:cubicBezTo>
                      <a:pt x="691" y="371"/>
                      <a:pt x="786" y="348"/>
                      <a:pt x="857" y="348"/>
                    </a:cubicBezTo>
                    <a:close/>
                    <a:moveTo>
                      <a:pt x="862" y="0"/>
                    </a:moveTo>
                    <a:cubicBezTo>
                      <a:pt x="713" y="0"/>
                      <a:pt x="565" y="40"/>
                      <a:pt x="429" y="121"/>
                    </a:cubicBezTo>
                    <a:cubicBezTo>
                      <a:pt x="238" y="240"/>
                      <a:pt x="119" y="419"/>
                      <a:pt x="60" y="633"/>
                    </a:cubicBezTo>
                    <a:cubicBezTo>
                      <a:pt x="0" y="883"/>
                      <a:pt x="60" y="1145"/>
                      <a:pt x="202" y="1407"/>
                    </a:cubicBezTo>
                    <a:cubicBezTo>
                      <a:pt x="357" y="1622"/>
                      <a:pt x="572" y="1836"/>
                      <a:pt x="834" y="1967"/>
                    </a:cubicBezTo>
                    <a:cubicBezTo>
                      <a:pt x="988" y="2062"/>
                      <a:pt x="1155" y="2086"/>
                      <a:pt x="1286" y="2086"/>
                    </a:cubicBezTo>
                    <a:cubicBezTo>
                      <a:pt x="1405" y="2086"/>
                      <a:pt x="1512" y="2050"/>
                      <a:pt x="1607" y="1991"/>
                    </a:cubicBezTo>
                    <a:cubicBezTo>
                      <a:pt x="1738" y="1907"/>
                      <a:pt x="1846" y="1776"/>
                      <a:pt x="1881" y="1574"/>
                    </a:cubicBezTo>
                    <a:cubicBezTo>
                      <a:pt x="1977" y="1252"/>
                      <a:pt x="1881" y="824"/>
                      <a:pt x="1679" y="490"/>
                    </a:cubicBezTo>
                    <a:cubicBezTo>
                      <a:pt x="1478" y="170"/>
                      <a:pt x="1170" y="0"/>
                      <a:pt x="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45"/>
              <p:cNvSpPr/>
              <p:nvPr/>
            </p:nvSpPr>
            <p:spPr>
              <a:xfrm>
                <a:off x="3040603" y="4192981"/>
                <a:ext cx="58620" cy="55222"/>
              </a:xfrm>
              <a:custGeom>
                <a:avLst/>
                <a:gdLst/>
                <a:ahLst/>
                <a:cxnLst/>
                <a:rect l="l" t="t" r="r" b="b"/>
                <a:pathLst>
                  <a:path w="1846" h="1739" extrusionOk="0">
                    <a:moveTo>
                      <a:pt x="750" y="369"/>
                    </a:moveTo>
                    <a:cubicBezTo>
                      <a:pt x="869" y="369"/>
                      <a:pt x="1000" y="429"/>
                      <a:pt x="1119" y="536"/>
                    </a:cubicBezTo>
                    <a:cubicBezTo>
                      <a:pt x="1357" y="727"/>
                      <a:pt x="1548" y="1155"/>
                      <a:pt x="1417" y="1310"/>
                    </a:cubicBezTo>
                    <a:cubicBezTo>
                      <a:pt x="1387" y="1347"/>
                      <a:pt x="1325" y="1366"/>
                      <a:pt x="1247" y="1366"/>
                    </a:cubicBezTo>
                    <a:cubicBezTo>
                      <a:pt x="1201" y="1366"/>
                      <a:pt x="1149" y="1359"/>
                      <a:pt x="1095" y="1346"/>
                    </a:cubicBezTo>
                    <a:cubicBezTo>
                      <a:pt x="905" y="1322"/>
                      <a:pt x="738" y="1227"/>
                      <a:pt x="595" y="1108"/>
                    </a:cubicBezTo>
                    <a:cubicBezTo>
                      <a:pt x="476" y="1000"/>
                      <a:pt x="405" y="893"/>
                      <a:pt x="393" y="774"/>
                    </a:cubicBezTo>
                    <a:cubicBezTo>
                      <a:pt x="381" y="667"/>
                      <a:pt x="405" y="560"/>
                      <a:pt x="476" y="488"/>
                    </a:cubicBezTo>
                    <a:cubicBezTo>
                      <a:pt x="560" y="417"/>
                      <a:pt x="643" y="369"/>
                      <a:pt x="750" y="369"/>
                    </a:cubicBezTo>
                    <a:close/>
                    <a:moveTo>
                      <a:pt x="753" y="0"/>
                    </a:moveTo>
                    <a:cubicBezTo>
                      <a:pt x="548" y="0"/>
                      <a:pt x="351" y="84"/>
                      <a:pt x="203" y="250"/>
                    </a:cubicBezTo>
                    <a:cubicBezTo>
                      <a:pt x="60" y="417"/>
                      <a:pt x="0" y="608"/>
                      <a:pt x="36" y="834"/>
                    </a:cubicBezTo>
                    <a:cubicBezTo>
                      <a:pt x="60" y="1036"/>
                      <a:pt x="179" y="1227"/>
                      <a:pt x="357" y="1393"/>
                    </a:cubicBezTo>
                    <a:cubicBezTo>
                      <a:pt x="536" y="1536"/>
                      <a:pt x="774" y="1655"/>
                      <a:pt x="1012" y="1727"/>
                    </a:cubicBezTo>
                    <a:cubicBezTo>
                      <a:pt x="1095" y="1739"/>
                      <a:pt x="1155" y="1739"/>
                      <a:pt x="1226" y="1739"/>
                    </a:cubicBezTo>
                    <a:cubicBezTo>
                      <a:pt x="1417" y="1739"/>
                      <a:pt x="1584" y="1679"/>
                      <a:pt x="1691" y="1560"/>
                    </a:cubicBezTo>
                    <a:cubicBezTo>
                      <a:pt x="1834" y="1381"/>
                      <a:pt x="1846" y="1143"/>
                      <a:pt x="1762" y="858"/>
                    </a:cubicBezTo>
                    <a:cubicBezTo>
                      <a:pt x="1691" y="631"/>
                      <a:pt x="1536" y="393"/>
                      <a:pt x="1357" y="250"/>
                    </a:cubicBezTo>
                    <a:cubicBezTo>
                      <a:pt x="1173" y="84"/>
                      <a:pt x="959" y="0"/>
                      <a:pt x="7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45"/>
              <p:cNvSpPr/>
              <p:nvPr/>
            </p:nvSpPr>
            <p:spPr>
              <a:xfrm>
                <a:off x="3283307" y="4290469"/>
                <a:ext cx="55254" cy="70782"/>
              </a:xfrm>
              <a:custGeom>
                <a:avLst/>
                <a:gdLst/>
                <a:ahLst/>
                <a:cxnLst/>
                <a:rect l="l" t="t" r="r" b="b"/>
                <a:pathLst>
                  <a:path w="1740" h="2229" extrusionOk="0">
                    <a:moveTo>
                      <a:pt x="858" y="347"/>
                    </a:moveTo>
                    <a:cubicBezTo>
                      <a:pt x="1144" y="383"/>
                      <a:pt x="1346" y="645"/>
                      <a:pt x="1334" y="1002"/>
                    </a:cubicBezTo>
                    <a:cubicBezTo>
                      <a:pt x="1334" y="1288"/>
                      <a:pt x="1203" y="1598"/>
                      <a:pt x="1025" y="1764"/>
                    </a:cubicBezTo>
                    <a:cubicBezTo>
                      <a:pt x="985" y="1804"/>
                      <a:pt x="928" y="1853"/>
                      <a:pt x="854" y="1853"/>
                    </a:cubicBezTo>
                    <a:cubicBezTo>
                      <a:pt x="840" y="1853"/>
                      <a:pt x="825" y="1851"/>
                      <a:pt x="811" y="1848"/>
                    </a:cubicBezTo>
                    <a:cubicBezTo>
                      <a:pt x="572" y="1836"/>
                      <a:pt x="322" y="1359"/>
                      <a:pt x="334" y="943"/>
                    </a:cubicBezTo>
                    <a:cubicBezTo>
                      <a:pt x="334" y="752"/>
                      <a:pt x="418" y="586"/>
                      <a:pt x="525" y="466"/>
                    </a:cubicBezTo>
                    <a:cubicBezTo>
                      <a:pt x="620" y="395"/>
                      <a:pt x="727" y="347"/>
                      <a:pt x="822" y="347"/>
                    </a:cubicBezTo>
                    <a:close/>
                    <a:moveTo>
                      <a:pt x="824" y="1"/>
                    </a:moveTo>
                    <a:cubicBezTo>
                      <a:pt x="626" y="1"/>
                      <a:pt x="431" y="73"/>
                      <a:pt x="299" y="216"/>
                    </a:cubicBezTo>
                    <a:cubicBezTo>
                      <a:pt x="96" y="395"/>
                      <a:pt x="1" y="645"/>
                      <a:pt x="1" y="943"/>
                    </a:cubicBezTo>
                    <a:cubicBezTo>
                      <a:pt x="1" y="1205"/>
                      <a:pt x="72" y="1502"/>
                      <a:pt x="203" y="1764"/>
                    </a:cubicBezTo>
                    <a:cubicBezTo>
                      <a:pt x="370" y="2062"/>
                      <a:pt x="596" y="2229"/>
                      <a:pt x="834" y="2229"/>
                    </a:cubicBezTo>
                    <a:lnTo>
                      <a:pt x="858" y="2229"/>
                    </a:lnTo>
                    <a:cubicBezTo>
                      <a:pt x="1013" y="2229"/>
                      <a:pt x="1168" y="2169"/>
                      <a:pt x="1311" y="2026"/>
                    </a:cubicBezTo>
                    <a:cubicBezTo>
                      <a:pt x="1561" y="1812"/>
                      <a:pt x="1727" y="1395"/>
                      <a:pt x="1739" y="1014"/>
                    </a:cubicBezTo>
                    <a:cubicBezTo>
                      <a:pt x="1704" y="466"/>
                      <a:pt x="1346" y="26"/>
                      <a:pt x="870" y="2"/>
                    </a:cubicBezTo>
                    <a:cubicBezTo>
                      <a:pt x="855" y="1"/>
                      <a:pt x="839" y="1"/>
                      <a:pt x="8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45"/>
              <p:cNvSpPr/>
              <p:nvPr/>
            </p:nvSpPr>
            <p:spPr>
              <a:xfrm>
                <a:off x="3221702" y="4306728"/>
                <a:ext cx="54460" cy="62462"/>
              </a:xfrm>
              <a:custGeom>
                <a:avLst/>
                <a:gdLst/>
                <a:ahLst/>
                <a:cxnLst/>
                <a:rect l="l" t="t" r="r" b="b"/>
                <a:pathLst>
                  <a:path w="1715" h="1967" extrusionOk="0">
                    <a:moveTo>
                      <a:pt x="834" y="359"/>
                    </a:moveTo>
                    <a:cubicBezTo>
                      <a:pt x="905" y="359"/>
                      <a:pt x="988" y="371"/>
                      <a:pt x="1048" y="419"/>
                    </a:cubicBezTo>
                    <a:cubicBezTo>
                      <a:pt x="1143" y="490"/>
                      <a:pt x="1227" y="609"/>
                      <a:pt x="1262" y="752"/>
                    </a:cubicBezTo>
                    <a:cubicBezTo>
                      <a:pt x="1322" y="1074"/>
                      <a:pt x="1250" y="1538"/>
                      <a:pt x="1060" y="1598"/>
                    </a:cubicBezTo>
                    <a:cubicBezTo>
                      <a:pt x="1053" y="1599"/>
                      <a:pt x="1045" y="1599"/>
                      <a:pt x="1037" y="1599"/>
                    </a:cubicBezTo>
                    <a:cubicBezTo>
                      <a:pt x="965" y="1599"/>
                      <a:pt x="859" y="1550"/>
                      <a:pt x="762" y="1443"/>
                    </a:cubicBezTo>
                    <a:cubicBezTo>
                      <a:pt x="643" y="1324"/>
                      <a:pt x="536" y="1145"/>
                      <a:pt x="488" y="966"/>
                    </a:cubicBezTo>
                    <a:cubicBezTo>
                      <a:pt x="417" y="681"/>
                      <a:pt x="524" y="431"/>
                      <a:pt x="750" y="371"/>
                    </a:cubicBezTo>
                    <a:cubicBezTo>
                      <a:pt x="774" y="359"/>
                      <a:pt x="810" y="359"/>
                      <a:pt x="834" y="359"/>
                    </a:cubicBezTo>
                    <a:close/>
                    <a:moveTo>
                      <a:pt x="822" y="0"/>
                    </a:moveTo>
                    <a:cubicBezTo>
                      <a:pt x="762" y="0"/>
                      <a:pt x="702" y="9"/>
                      <a:pt x="643" y="26"/>
                    </a:cubicBezTo>
                    <a:cubicBezTo>
                      <a:pt x="226" y="133"/>
                      <a:pt x="0" y="585"/>
                      <a:pt x="131" y="1074"/>
                    </a:cubicBezTo>
                    <a:cubicBezTo>
                      <a:pt x="191" y="1288"/>
                      <a:pt x="334" y="1526"/>
                      <a:pt x="512" y="1705"/>
                    </a:cubicBezTo>
                    <a:cubicBezTo>
                      <a:pt x="667" y="1871"/>
                      <a:pt x="846" y="1967"/>
                      <a:pt x="1024" y="1967"/>
                    </a:cubicBezTo>
                    <a:cubicBezTo>
                      <a:pt x="1072" y="1967"/>
                      <a:pt x="1119" y="1967"/>
                      <a:pt x="1167" y="1943"/>
                    </a:cubicBezTo>
                    <a:cubicBezTo>
                      <a:pt x="1608" y="1812"/>
                      <a:pt x="1715" y="1121"/>
                      <a:pt x="1596" y="669"/>
                    </a:cubicBezTo>
                    <a:cubicBezTo>
                      <a:pt x="1536" y="431"/>
                      <a:pt x="1405" y="240"/>
                      <a:pt x="1238" y="133"/>
                    </a:cubicBezTo>
                    <a:cubicBezTo>
                      <a:pt x="1112" y="49"/>
                      <a:pt x="968" y="0"/>
                      <a:pt x="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45"/>
              <p:cNvSpPr/>
              <p:nvPr/>
            </p:nvSpPr>
            <p:spPr>
              <a:xfrm>
                <a:off x="3333606" y="4316667"/>
                <a:ext cx="66940" cy="62748"/>
              </a:xfrm>
              <a:custGeom>
                <a:avLst/>
                <a:gdLst/>
                <a:ahLst/>
                <a:cxnLst/>
                <a:rect l="l" t="t" r="r" b="b"/>
                <a:pathLst>
                  <a:path w="2108" h="1976" extrusionOk="0">
                    <a:moveTo>
                      <a:pt x="1255" y="0"/>
                    </a:moveTo>
                    <a:cubicBezTo>
                      <a:pt x="1107" y="0"/>
                      <a:pt x="954" y="38"/>
                      <a:pt x="810" y="118"/>
                    </a:cubicBezTo>
                    <a:cubicBezTo>
                      <a:pt x="715" y="165"/>
                      <a:pt x="691" y="284"/>
                      <a:pt x="739" y="356"/>
                    </a:cubicBezTo>
                    <a:cubicBezTo>
                      <a:pt x="762" y="419"/>
                      <a:pt x="823" y="451"/>
                      <a:pt x="886" y="451"/>
                    </a:cubicBezTo>
                    <a:cubicBezTo>
                      <a:pt x="917" y="451"/>
                      <a:pt x="949" y="443"/>
                      <a:pt x="977" y="427"/>
                    </a:cubicBezTo>
                    <a:cubicBezTo>
                      <a:pt x="1064" y="376"/>
                      <a:pt x="1156" y="351"/>
                      <a:pt x="1246" y="351"/>
                    </a:cubicBezTo>
                    <a:cubicBezTo>
                      <a:pt x="1364" y="351"/>
                      <a:pt x="1477" y="394"/>
                      <a:pt x="1572" y="475"/>
                    </a:cubicBezTo>
                    <a:cubicBezTo>
                      <a:pt x="1655" y="570"/>
                      <a:pt x="1715" y="665"/>
                      <a:pt x="1715" y="784"/>
                    </a:cubicBezTo>
                    <a:cubicBezTo>
                      <a:pt x="1715" y="951"/>
                      <a:pt x="1655" y="1118"/>
                      <a:pt x="1524" y="1249"/>
                    </a:cubicBezTo>
                    <a:cubicBezTo>
                      <a:pt x="1314" y="1468"/>
                      <a:pt x="975" y="1622"/>
                      <a:pt x="739" y="1622"/>
                    </a:cubicBezTo>
                    <a:cubicBezTo>
                      <a:pt x="655" y="1622"/>
                      <a:pt x="583" y="1602"/>
                      <a:pt x="536" y="1558"/>
                    </a:cubicBezTo>
                    <a:cubicBezTo>
                      <a:pt x="417" y="1463"/>
                      <a:pt x="441" y="1142"/>
                      <a:pt x="584" y="844"/>
                    </a:cubicBezTo>
                    <a:cubicBezTo>
                      <a:pt x="631" y="761"/>
                      <a:pt x="596" y="653"/>
                      <a:pt x="512" y="606"/>
                    </a:cubicBezTo>
                    <a:cubicBezTo>
                      <a:pt x="485" y="595"/>
                      <a:pt x="457" y="590"/>
                      <a:pt x="430" y="590"/>
                    </a:cubicBezTo>
                    <a:cubicBezTo>
                      <a:pt x="366" y="590"/>
                      <a:pt x="308" y="622"/>
                      <a:pt x="274" y="689"/>
                    </a:cubicBezTo>
                    <a:cubicBezTo>
                      <a:pt x="84" y="1070"/>
                      <a:pt x="0" y="1558"/>
                      <a:pt x="298" y="1832"/>
                    </a:cubicBezTo>
                    <a:cubicBezTo>
                      <a:pt x="417" y="1939"/>
                      <a:pt x="572" y="1975"/>
                      <a:pt x="751" y="1975"/>
                    </a:cubicBezTo>
                    <a:cubicBezTo>
                      <a:pt x="858" y="1975"/>
                      <a:pt x="953" y="1963"/>
                      <a:pt x="1072" y="1939"/>
                    </a:cubicBezTo>
                    <a:cubicBezTo>
                      <a:pt x="1346" y="1856"/>
                      <a:pt x="1608" y="1701"/>
                      <a:pt x="1786" y="1499"/>
                    </a:cubicBezTo>
                    <a:cubicBezTo>
                      <a:pt x="2001" y="1296"/>
                      <a:pt x="2108" y="1046"/>
                      <a:pt x="2084" y="773"/>
                    </a:cubicBezTo>
                    <a:cubicBezTo>
                      <a:pt x="2072" y="546"/>
                      <a:pt x="1989" y="356"/>
                      <a:pt x="1822" y="213"/>
                    </a:cubicBezTo>
                    <a:cubicBezTo>
                      <a:pt x="1663" y="74"/>
                      <a:pt x="1463" y="0"/>
                      <a:pt x="12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45"/>
              <p:cNvSpPr/>
              <p:nvPr/>
            </p:nvSpPr>
            <p:spPr>
              <a:xfrm>
                <a:off x="3371046" y="4372587"/>
                <a:ext cx="61636" cy="51792"/>
              </a:xfrm>
              <a:custGeom>
                <a:avLst/>
                <a:gdLst/>
                <a:ahLst/>
                <a:cxnLst/>
                <a:rect l="l" t="t" r="r" b="b"/>
                <a:pathLst>
                  <a:path w="1941" h="1631" extrusionOk="0">
                    <a:moveTo>
                      <a:pt x="1181" y="373"/>
                    </a:moveTo>
                    <a:cubicBezTo>
                      <a:pt x="1315" y="373"/>
                      <a:pt x="1432" y="430"/>
                      <a:pt x="1500" y="547"/>
                    </a:cubicBezTo>
                    <a:cubicBezTo>
                      <a:pt x="1548" y="631"/>
                      <a:pt x="1560" y="738"/>
                      <a:pt x="1536" y="845"/>
                    </a:cubicBezTo>
                    <a:cubicBezTo>
                      <a:pt x="1488" y="964"/>
                      <a:pt x="1405" y="1071"/>
                      <a:pt x="1262" y="1143"/>
                    </a:cubicBezTo>
                    <a:cubicBezTo>
                      <a:pt x="1119" y="1226"/>
                      <a:pt x="929" y="1286"/>
                      <a:pt x="750" y="1286"/>
                    </a:cubicBezTo>
                    <a:cubicBezTo>
                      <a:pt x="595" y="1286"/>
                      <a:pt x="476" y="1250"/>
                      <a:pt x="429" y="1190"/>
                    </a:cubicBezTo>
                    <a:cubicBezTo>
                      <a:pt x="393" y="1131"/>
                      <a:pt x="417" y="988"/>
                      <a:pt x="488" y="857"/>
                    </a:cubicBezTo>
                    <a:cubicBezTo>
                      <a:pt x="584" y="702"/>
                      <a:pt x="726" y="559"/>
                      <a:pt x="869" y="464"/>
                    </a:cubicBezTo>
                    <a:cubicBezTo>
                      <a:pt x="975" y="404"/>
                      <a:pt x="1083" y="373"/>
                      <a:pt x="1181" y="373"/>
                    </a:cubicBezTo>
                    <a:close/>
                    <a:moveTo>
                      <a:pt x="1161" y="0"/>
                    </a:moveTo>
                    <a:cubicBezTo>
                      <a:pt x="998" y="0"/>
                      <a:pt x="826" y="47"/>
                      <a:pt x="667" y="143"/>
                    </a:cubicBezTo>
                    <a:cubicBezTo>
                      <a:pt x="465" y="262"/>
                      <a:pt x="286" y="452"/>
                      <a:pt x="167" y="667"/>
                    </a:cubicBezTo>
                    <a:cubicBezTo>
                      <a:pt x="12" y="917"/>
                      <a:pt x="0" y="1167"/>
                      <a:pt x="107" y="1345"/>
                    </a:cubicBezTo>
                    <a:cubicBezTo>
                      <a:pt x="214" y="1524"/>
                      <a:pt x="429" y="1631"/>
                      <a:pt x="726" y="1631"/>
                    </a:cubicBezTo>
                    <a:cubicBezTo>
                      <a:pt x="965" y="1631"/>
                      <a:pt x="1238" y="1559"/>
                      <a:pt x="1429" y="1440"/>
                    </a:cubicBezTo>
                    <a:cubicBezTo>
                      <a:pt x="1643" y="1321"/>
                      <a:pt x="1786" y="1143"/>
                      <a:pt x="1858" y="952"/>
                    </a:cubicBezTo>
                    <a:cubicBezTo>
                      <a:pt x="1941" y="750"/>
                      <a:pt x="1917" y="536"/>
                      <a:pt x="1798" y="357"/>
                    </a:cubicBezTo>
                    <a:cubicBezTo>
                      <a:pt x="1666" y="122"/>
                      <a:pt x="1425" y="0"/>
                      <a:pt x="11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45"/>
              <p:cNvSpPr/>
              <p:nvPr/>
            </p:nvSpPr>
            <p:spPr>
              <a:xfrm>
                <a:off x="3227735" y="4370904"/>
                <a:ext cx="142961" cy="109809"/>
              </a:xfrm>
              <a:custGeom>
                <a:avLst/>
                <a:gdLst/>
                <a:ahLst/>
                <a:cxnLst/>
                <a:rect l="l" t="t" r="r" b="b"/>
                <a:pathLst>
                  <a:path w="4502" h="3458" extrusionOk="0">
                    <a:moveTo>
                      <a:pt x="2067" y="1"/>
                    </a:moveTo>
                    <a:cubicBezTo>
                      <a:pt x="1808" y="1"/>
                      <a:pt x="1548" y="43"/>
                      <a:pt x="1298" y="124"/>
                    </a:cubicBezTo>
                    <a:cubicBezTo>
                      <a:pt x="763" y="303"/>
                      <a:pt x="358" y="660"/>
                      <a:pt x="179" y="1089"/>
                    </a:cubicBezTo>
                    <a:cubicBezTo>
                      <a:pt x="1" y="1517"/>
                      <a:pt x="96" y="1934"/>
                      <a:pt x="465" y="2291"/>
                    </a:cubicBezTo>
                    <a:cubicBezTo>
                      <a:pt x="739" y="2565"/>
                      <a:pt x="1168" y="2803"/>
                      <a:pt x="1810" y="3065"/>
                    </a:cubicBezTo>
                    <a:cubicBezTo>
                      <a:pt x="2441" y="3339"/>
                      <a:pt x="2918" y="3458"/>
                      <a:pt x="3299" y="3458"/>
                    </a:cubicBezTo>
                    <a:cubicBezTo>
                      <a:pt x="3799" y="3458"/>
                      <a:pt x="4156" y="3232"/>
                      <a:pt x="4335" y="2803"/>
                    </a:cubicBezTo>
                    <a:cubicBezTo>
                      <a:pt x="4501" y="2434"/>
                      <a:pt x="4501" y="1982"/>
                      <a:pt x="4335" y="1565"/>
                    </a:cubicBezTo>
                    <a:cubicBezTo>
                      <a:pt x="4316" y="1498"/>
                      <a:pt x="4244" y="1447"/>
                      <a:pt x="4167" y="1447"/>
                    </a:cubicBezTo>
                    <a:cubicBezTo>
                      <a:pt x="4147" y="1447"/>
                      <a:pt x="4128" y="1450"/>
                      <a:pt x="4108" y="1458"/>
                    </a:cubicBezTo>
                    <a:cubicBezTo>
                      <a:pt x="4025" y="1493"/>
                      <a:pt x="3965" y="1589"/>
                      <a:pt x="4013" y="1684"/>
                    </a:cubicBezTo>
                    <a:cubicBezTo>
                      <a:pt x="4120" y="2029"/>
                      <a:pt x="4144" y="2374"/>
                      <a:pt x="4025" y="2648"/>
                    </a:cubicBezTo>
                    <a:cubicBezTo>
                      <a:pt x="3927" y="2880"/>
                      <a:pt x="3758" y="3083"/>
                      <a:pt x="3320" y="3083"/>
                    </a:cubicBezTo>
                    <a:cubicBezTo>
                      <a:pt x="3016" y="3083"/>
                      <a:pt x="2583" y="2985"/>
                      <a:pt x="1953" y="2732"/>
                    </a:cubicBezTo>
                    <a:cubicBezTo>
                      <a:pt x="1358" y="2482"/>
                      <a:pt x="977" y="2267"/>
                      <a:pt x="739" y="2029"/>
                    </a:cubicBezTo>
                    <a:cubicBezTo>
                      <a:pt x="477" y="1767"/>
                      <a:pt x="406" y="1517"/>
                      <a:pt x="525" y="1220"/>
                    </a:cubicBezTo>
                    <a:cubicBezTo>
                      <a:pt x="656" y="886"/>
                      <a:pt x="989" y="612"/>
                      <a:pt x="1418" y="458"/>
                    </a:cubicBezTo>
                    <a:cubicBezTo>
                      <a:pt x="1628" y="393"/>
                      <a:pt x="1846" y="360"/>
                      <a:pt x="2065" y="360"/>
                    </a:cubicBezTo>
                    <a:cubicBezTo>
                      <a:pt x="2328" y="360"/>
                      <a:pt x="2593" y="408"/>
                      <a:pt x="2846" y="505"/>
                    </a:cubicBezTo>
                    <a:cubicBezTo>
                      <a:pt x="3156" y="636"/>
                      <a:pt x="3442" y="839"/>
                      <a:pt x="3656" y="1101"/>
                    </a:cubicBezTo>
                    <a:cubicBezTo>
                      <a:pt x="3692" y="1144"/>
                      <a:pt x="3751" y="1170"/>
                      <a:pt x="3807" y="1170"/>
                    </a:cubicBezTo>
                    <a:cubicBezTo>
                      <a:pt x="3843" y="1170"/>
                      <a:pt x="3878" y="1159"/>
                      <a:pt x="3906" y="1136"/>
                    </a:cubicBezTo>
                    <a:cubicBezTo>
                      <a:pt x="3977" y="1077"/>
                      <a:pt x="3989" y="958"/>
                      <a:pt x="3930" y="874"/>
                    </a:cubicBezTo>
                    <a:cubicBezTo>
                      <a:pt x="3680" y="577"/>
                      <a:pt x="3358" y="339"/>
                      <a:pt x="2977" y="184"/>
                    </a:cubicBezTo>
                    <a:cubicBezTo>
                      <a:pt x="2686" y="61"/>
                      <a:pt x="2376" y="1"/>
                      <a:pt x="20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3" name="Google Shape;2413;p45"/>
            <p:cNvSpPr txBox="1"/>
            <p:nvPr/>
          </p:nvSpPr>
          <p:spPr>
            <a:xfrm>
              <a:off x="317251" y="2232551"/>
              <a:ext cx="3323089" cy="674159"/>
            </a:xfrm>
            <a:prstGeom prst="rect">
              <a:avLst/>
            </a:prstGeom>
            <a:noFill/>
            <a:ln>
              <a:noFill/>
            </a:ln>
          </p:spPr>
          <p:txBody>
            <a:bodyPr spcFirstLastPara="1" wrap="square" lIns="91425" tIns="91425" rIns="91425" bIns="91425" anchor="ctr" anchorCtr="0">
              <a:noAutofit/>
            </a:bodyPr>
            <a:lstStyle/>
            <a:p>
              <a:pPr lvl="0" algn="just"/>
              <a:r>
                <a:rPr lang="en-US" sz="1200" dirty="0">
                  <a:solidFill>
                    <a:schemeClr val="dk1"/>
                  </a:solidFill>
                  <a:latin typeface="Fira Sans"/>
                  <a:ea typeface="Fira Sans"/>
                  <a:cs typeface="Fira Sans"/>
                  <a:sym typeface="Fira Sans"/>
                </a:rPr>
                <a:t>There is lack of reliable service of real-time order-tracing for the customer and the restaurant  in Palestine. </a:t>
              </a:r>
            </a:p>
          </p:txBody>
        </p:sp>
      </p:grpSp>
      <p:grpSp>
        <p:nvGrpSpPr>
          <p:cNvPr id="2417" name="Google Shape;2417;p45"/>
          <p:cNvGrpSpPr/>
          <p:nvPr/>
        </p:nvGrpSpPr>
        <p:grpSpPr>
          <a:xfrm>
            <a:off x="3120661" y="3452937"/>
            <a:ext cx="334039" cy="319539"/>
            <a:chOff x="1973254" y="4156304"/>
            <a:chExt cx="357720" cy="342192"/>
          </a:xfrm>
        </p:grpSpPr>
        <p:sp>
          <p:nvSpPr>
            <p:cNvPr id="2418" name="Google Shape;2418;p45"/>
            <p:cNvSpPr/>
            <p:nvPr/>
          </p:nvSpPr>
          <p:spPr>
            <a:xfrm>
              <a:off x="2129044" y="4156304"/>
              <a:ext cx="18926" cy="97964"/>
            </a:xfrm>
            <a:custGeom>
              <a:avLst/>
              <a:gdLst/>
              <a:ahLst/>
              <a:cxnLst/>
              <a:rect l="l" t="t" r="r" b="b"/>
              <a:pathLst>
                <a:path w="596" h="3085" extrusionOk="0">
                  <a:moveTo>
                    <a:pt x="417" y="0"/>
                  </a:moveTo>
                  <a:cubicBezTo>
                    <a:pt x="310" y="0"/>
                    <a:pt x="238" y="72"/>
                    <a:pt x="238" y="179"/>
                  </a:cubicBezTo>
                  <a:cubicBezTo>
                    <a:pt x="238" y="358"/>
                    <a:pt x="191" y="453"/>
                    <a:pt x="131" y="560"/>
                  </a:cubicBezTo>
                  <a:cubicBezTo>
                    <a:pt x="72" y="667"/>
                    <a:pt x="0" y="822"/>
                    <a:pt x="0" y="1096"/>
                  </a:cubicBezTo>
                  <a:cubicBezTo>
                    <a:pt x="0" y="1358"/>
                    <a:pt x="72" y="1501"/>
                    <a:pt x="131" y="1632"/>
                  </a:cubicBezTo>
                  <a:cubicBezTo>
                    <a:pt x="191" y="1727"/>
                    <a:pt x="238" y="1822"/>
                    <a:pt x="238" y="2001"/>
                  </a:cubicBezTo>
                  <a:cubicBezTo>
                    <a:pt x="238" y="2179"/>
                    <a:pt x="191" y="2263"/>
                    <a:pt x="131" y="2370"/>
                  </a:cubicBezTo>
                  <a:cubicBezTo>
                    <a:pt x="72" y="2501"/>
                    <a:pt x="0" y="2644"/>
                    <a:pt x="0" y="2906"/>
                  </a:cubicBezTo>
                  <a:cubicBezTo>
                    <a:pt x="0" y="3013"/>
                    <a:pt x="72" y="3084"/>
                    <a:pt x="179" y="3084"/>
                  </a:cubicBezTo>
                  <a:cubicBezTo>
                    <a:pt x="286" y="3084"/>
                    <a:pt x="357" y="3013"/>
                    <a:pt x="357" y="2906"/>
                  </a:cubicBezTo>
                  <a:cubicBezTo>
                    <a:pt x="357" y="2727"/>
                    <a:pt x="405" y="2644"/>
                    <a:pt x="464" y="2536"/>
                  </a:cubicBezTo>
                  <a:cubicBezTo>
                    <a:pt x="524" y="2417"/>
                    <a:pt x="595" y="2263"/>
                    <a:pt x="595" y="2001"/>
                  </a:cubicBezTo>
                  <a:cubicBezTo>
                    <a:pt x="595" y="1727"/>
                    <a:pt x="524" y="1584"/>
                    <a:pt x="464" y="1465"/>
                  </a:cubicBezTo>
                  <a:cubicBezTo>
                    <a:pt x="405" y="1358"/>
                    <a:pt x="357" y="1274"/>
                    <a:pt x="357" y="1096"/>
                  </a:cubicBezTo>
                  <a:cubicBezTo>
                    <a:pt x="357" y="905"/>
                    <a:pt x="405" y="822"/>
                    <a:pt x="464" y="715"/>
                  </a:cubicBezTo>
                  <a:cubicBezTo>
                    <a:pt x="524" y="596"/>
                    <a:pt x="595" y="453"/>
                    <a:pt x="595" y="179"/>
                  </a:cubicBezTo>
                  <a:cubicBezTo>
                    <a:pt x="595" y="72"/>
                    <a:pt x="524" y="0"/>
                    <a:pt x="4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45"/>
            <p:cNvSpPr/>
            <p:nvPr/>
          </p:nvSpPr>
          <p:spPr>
            <a:xfrm>
              <a:off x="2174771" y="4156304"/>
              <a:ext cx="18958" cy="97964"/>
            </a:xfrm>
            <a:custGeom>
              <a:avLst/>
              <a:gdLst/>
              <a:ahLst/>
              <a:cxnLst/>
              <a:rect l="l" t="t" r="r" b="b"/>
              <a:pathLst>
                <a:path w="597" h="3085" extrusionOk="0">
                  <a:moveTo>
                    <a:pt x="418" y="0"/>
                  </a:moveTo>
                  <a:cubicBezTo>
                    <a:pt x="322" y="0"/>
                    <a:pt x="239" y="72"/>
                    <a:pt x="239" y="179"/>
                  </a:cubicBezTo>
                  <a:cubicBezTo>
                    <a:pt x="239" y="358"/>
                    <a:pt x="191" y="453"/>
                    <a:pt x="144" y="560"/>
                  </a:cubicBezTo>
                  <a:cubicBezTo>
                    <a:pt x="84" y="667"/>
                    <a:pt x="1" y="822"/>
                    <a:pt x="1" y="1096"/>
                  </a:cubicBezTo>
                  <a:cubicBezTo>
                    <a:pt x="1" y="1358"/>
                    <a:pt x="84" y="1501"/>
                    <a:pt x="144" y="1632"/>
                  </a:cubicBezTo>
                  <a:cubicBezTo>
                    <a:pt x="191" y="1727"/>
                    <a:pt x="239" y="1822"/>
                    <a:pt x="239" y="2001"/>
                  </a:cubicBezTo>
                  <a:cubicBezTo>
                    <a:pt x="239" y="2179"/>
                    <a:pt x="191" y="2263"/>
                    <a:pt x="144" y="2370"/>
                  </a:cubicBezTo>
                  <a:cubicBezTo>
                    <a:pt x="84" y="2501"/>
                    <a:pt x="1" y="2644"/>
                    <a:pt x="1" y="2906"/>
                  </a:cubicBezTo>
                  <a:cubicBezTo>
                    <a:pt x="1" y="3013"/>
                    <a:pt x="84" y="3084"/>
                    <a:pt x="179" y="3084"/>
                  </a:cubicBezTo>
                  <a:cubicBezTo>
                    <a:pt x="287" y="3084"/>
                    <a:pt x="358" y="3013"/>
                    <a:pt x="358" y="2906"/>
                  </a:cubicBezTo>
                  <a:cubicBezTo>
                    <a:pt x="358" y="2727"/>
                    <a:pt x="406" y="2644"/>
                    <a:pt x="465" y="2536"/>
                  </a:cubicBezTo>
                  <a:cubicBezTo>
                    <a:pt x="525" y="2417"/>
                    <a:pt x="596" y="2263"/>
                    <a:pt x="596" y="2001"/>
                  </a:cubicBezTo>
                  <a:cubicBezTo>
                    <a:pt x="596" y="1727"/>
                    <a:pt x="525" y="1584"/>
                    <a:pt x="465" y="1465"/>
                  </a:cubicBezTo>
                  <a:cubicBezTo>
                    <a:pt x="406" y="1358"/>
                    <a:pt x="358" y="1274"/>
                    <a:pt x="358" y="1096"/>
                  </a:cubicBezTo>
                  <a:cubicBezTo>
                    <a:pt x="358" y="905"/>
                    <a:pt x="406" y="822"/>
                    <a:pt x="465" y="715"/>
                  </a:cubicBezTo>
                  <a:cubicBezTo>
                    <a:pt x="525" y="596"/>
                    <a:pt x="596" y="453"/>
                    <a:pt x="596" y="179"/>
                  </a:cubicBezTo>
                  <a:cubicBezTo>
                    <a:pt x="596" y="72"/>
                    <a:pt x="525" y="0"/>
                    <a:pt x="4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45"/>
            <p:cNvSpPr/>
            <p:nvPr/>
          </p:nvSpPr>
          <p:spPr>
            <a:xfrm>
              <a:off x="1992529" y="4460644"/>
              <a:ext cx="338445" cy="37852"/>
            </a:xfrm>
            <a:custGeom>
              <a:avLst/>
              <a:gdLst/>
              <a:ahLst/>
              <a:cxnLst/>
              <a:rect l="l" t="t" r="r" b="b"/>
              <a:pathLst>
                <a:path w="10658" h="1192" extrusionOk="0">
                  <a:moveTo>
                    <a:pt x="10002" y="358"/>
                  </a:moveTo>
                  <a:lnTo>
                    <a:pt x="9931" y="632"/>
                  </a:lnTo>
                  <a:cubicBezTo>
                    <a:pt x="9895" y="751"/>
                    <a:pt x="9764" y="834"/>
                    <a:pt x="9645" y="834"/>
                  </a:cubicBezTo>
                  <a:lnTo>
                    <a:pt x="1013" y="834"/>
                  </a:lnTo>
                  <a:cubicBezTo>
                    <a:pt x="894" y="834"/>
                    <a:pt x="763" y="739"/>
                    <a:pt x="727" y="632"/>
                  </a:cubicBezTo>
                  <a:lnTo>
                    <a:pt x="656" y="358"/>
                  </a:lnTo>
                  <a:close/>
                  <a:moveTo>
                    <a:pt x="180" y="1"/>
                  </a:moveTo>
                  <a:cubicBezTo>
                    <a:pt x="72" y="1"/>
                    <a:pt x="1" y="84"/>
                    <a:pt x="1" y="180"/>
                  </a:cubicBezTo>
                  <a:cubicBezTo>
                    <a:pt x="1" y="287"/>
                    <a:pt x="72" y="358"/>
                    <a:pt x="180" y="358"/>
                  </a:cubicBezTo>
                  <a:lnTo>
                    <a:pt x="287" y="358"/>
                  </a:lnTo>
                  <a:lnTo>
                    <a:pt x="382" y="715"/>
                  </a:lnTo>
                  <a:cubicBezTo>
                    <a:pt x="465" y="989"/>
                    <a:pt x="739" y="1192"/>
                    <a:pt x="1013" y="1192"/>
                  </a:cubicBezTo>
                  <a:lnTo>
                    <a:pt x="9645" y="1192"/>
                  </a:lnTo>
                  <a:cubicBezTo>
                    <a:pt x="9931" y="1192"/>
                    <a:pt x="10193" y="989"/>
                    <a:pt x="10264" y="715"/>
                  </a:cubicBezTo>
                  <a:lnTo>
                    <a:pt x="10371" y="358"/>
                  </a:lnTo>
                  <a:lnTo>
                    <a:pt x="10478" y="358"/>
                  </a:lnTo>
                  <a:cubicBezTo>
                    <a:pt x="10574" y="358"/>
                    <a:pt x="10657" y="287"/>
                    <a:pt x="10657" y="180"/>
                  </a:cubicBezTo>
                  <a:cubicBezTo>
                    <a:pt x="10657" y="96"/>
                    <a:pt x="10586" y="1"/>
                    <a:pt x="104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45"/>
            <p:cNvSpPr/>
            <p:nvPr/>
          </p:nvSpPr>
          <p:spPr>
            <a:xfrm>
              <a:off x="1996340" y="4288627"/>
              <a:ext cx="60525" cy="69226"/>
            </a:xfrm>
            <a:custGeom>
              <a:avLst/>
              <a:gdLst/>
              <a:ahLst/>
              <a:cxnLst/>
              <a:rect l="l" t="t" r="r" b="b"/>
              <a:pathLst>
                <a:path w="1906" h="2180" extrusionOk="0">
                  <a:moveTo>
                    <a:pt x="1500" y="358"/>
                  </a:moveTo>
                  <a:lnTo>
                    <a:pt x="1500" y="1346"/>
                  </a:lnTo>
                  <a:cubicBezTo>
                    <a:pt x="1500" y="1513"/>
                    <a:pt x="1512" y="1656"/>
                    <a:pt x="1524" y="1822"/>
                  </a:cubicBezTo>
                  <a:lnTo>
                    <a:pt x="1512" y="1822"/>
                  </a:lnTo>
                  <a:cubicBezTo>
                    <a:pt x="869" y="1822"/>
                    <a:pt x="369" y="1298"/>
                    <a:pt x="369" y="679"/>
                  </a:cubicBezTo>
                  <a:cubicBezTo>
                    <a:pt x="357" y="572"/>
                    <a:pt x="369" y="465"/>
                    <a:pt x="405" y="358"/>
                  </a:cubicBezTo>
                  <a:close/>
                  <a:moveTo>
                    <a:pt x="262" y="1"/>
                  </a:moveTo>
                  <a:cubicBezTo>
                    <a:pt x="191" y="1"/>
                    <a:pt x="131" y="48"/>
                    <a:pt x="107" y="120"/>
                  </a:cubicBezTo>
                  <a:cubicBezTo>
                    <a:pt x="24" y="298"/>
                    <a:pt x="0" y="477"/>
                    <a:pt x="0" y="679"/>
                  </a:cubicBezTo>
                  <a:cubicBezTo>
                    <a:pt x="0" y="1513"/>
                    <a:pt x="667" y="2179"/>
                    <a:pt x="1500" y="2179"/>
                  </a:cubicBezTo>
                  <a:lnTo>
                    <a:pt x="1726" y="2179"/>
                  </a:lnTo>
                  <a:cubicBezTo>
                    <a:pt x="1786" y="2179"/>
                    <a:pt x="1834" y="2144"/>
                    <a:pt x="1857" y="2120"/>
                  </a:cubicBezTo>
                  <a:cubicBezTo>
                    <a:pt x="1893" y="2084"/>
                    <a:pt x="1905" y="2025"/>
                    <a:pt x="1905" y="1965"/>
                  </a:cubicBezTo>
                  <a:cubicBezTo>
                    <a:pt x="1857" y="1763"/>
                    <a:pt x="1846" y="1548"/>
                    <a:pt x="1846" y="1358"/>
                  </a:cubicBezTo>
                  <a:lnTo>
                    <a:pt x="1846" y="179"/>
                  </a:lnTo>
                  <a:cubicBezTo>
                    <a:pt x="1846" y="84"/>
                    <a:pt x="1774" y="1"/>
                    <a:pt x="16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45"/>
            <p:cNvSpPr/>
            <p:nvPr/>
          </p:nvSpPr>
          <p:spPr>
            <a:xfrm>
              <a:off x="1973254" y="4265954"/>
              <a:ext cx="306658" cy="184147"/>
            </a:xfrm>
            <a:custGeom>
              <a:avLst/>
              <a:gdLst/>
              <a:ahLst/>
              <a:cxnLst/>
              <a:rect l="l" t="t" r="r" b="b"/>
              <a:pathLst>
                <a:path w="9657" h="5799" extrusionOk="0">
                  <a:moveTo>
                    <a:pt x="9288" y="357"/>
                  </a:moveTo>
                  <a:lnTo>
                    <a:pt x="9288" y="2072"/>
                  </a:lnTo>
                  <a:cubicBezTo>
                    <a:pt x="9288" y="3917"/>
                    <a:pt x="7776" y="5418"/>
                    <a:pt x="5930" y="5418"/>
                  </a:cubicBezTo>
                  <a:cubicBezTo>
                    <a:pt x="4585" y="5418"/>
                    <a:pt x="3358" y="4620"/>
                    <a:pt x="2834" y="3370"/>
                  </a:cubicBezTo>
                  <a:cubicBezTo>
                    <a:pt x="2811" y="3310"/>
                    <a:pt x="2751" y="3263"/>
                    <a:pt x="2668" y="3263"/>
                  </a:cubicBezTo>
                  <a:lnTo>
                    <a:pt x="2227" y="3263"/>
                  </a:lnTo>
                  <a:cubicBezTo>
                    <a:pt x="1203" y="3263"/>
                    <a:pt x="346" y="2429"/>
                    <a:pt x="346" y="1393"/>
                  </a:cubicBezTo>
                  <a:cubicBezTo>
                    <a:pt x="358" y="1012"/>
                    <a:pt x="477" y="655"/>
                    <a:pt x="668" y="357"/>
                  </a:cubicBezTo>
                  <a:lnTo>
                    <a:pt x="8335" y="357"/>
                  </a:lnTo>
                  <a:lnTo>
                    <a:pt x="8335" y="1131"/>
                  </a:lnTo>
                  <a:cubicBezTo>
                    <a:pt x="8335" y="1238"/>
                    <a:pt x="8407" y="1310"/>
                    <a:pt x="8514" y="1310"/>
                  </a:cubicBezTo>
                  <a:cubicBezTo>
                    <a:pt x="8609" y="1310"/>
                    <a:pt x="8692" y="1238"/>
                    <a:pt x="8692" y="1131"/>
                  </a:cubicBezTo>
                  <a:lnTo>
                    <a:pt x="8692" y="357"/>
                  </a:lnTo>
                  <a:close/>
                  <a:moveTo>
                    <a:pt x="572" y="0"/>
                  </a:moveTo>
                  <a:cubicBezTo>
                    <a:pt x="513" y="0"/>
                    <a:pt x="477" y="36"/>
                    <a:pt x="429" y="84"/>
                  </a:cubicBezTo>
                  <a:cubicBezTo>
                    <a:pt x="144" y="465"/>
                    <a:pt x="1" y="917"/>
                    <a:pt x="1" y="1381"/>
                  </a:cubicBezTo>
                  <a:cubicBezTo>
                    <a:pt x="1" y="2620"/>
                    <a:pt x="1013" y="3620"/>
                    <a:pt x="2227" y="3620"/>
                  </a:cubicBezTo>
                  <a:lnTo>
                    <a:pt x="2561" y="3620"/>
                  </a:lnTo>
                  <a:cubicBezTo>
                    <a:pt x="3168" y="4941"/>
                    <a:pt x="4478" y="5799"/>
                    <a:pt x="5930" y="5799"/>
                  </a:cubicBezTo>
                  <a:cubicBezTo>
                    <a:pt x="7990" y="5799"/>
                    <a:pt x="9657" y="4132"/>
                    <a:pt x="9657" y="2072"/>
                  </a:cubicBezTo>
                  <a:lnTo>
                    <a:pt x="9657" y="179"/>
                  </a:lnTo>
                  <a:cubicBezTo>
                    <a:pt x="9657" y="84"/>
                    <a:pt x="9585" y="0"/>
                    <a:pt x="94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45"/>
            <p:cNvSpPr/>
            <p:nvPr/>
          </p:nvSpPr>
          <p:spPr>
            <a:xfrm>
              <a:off x="2155877" y="4319620"/>
              <a:ext cx="93423" cy="99488"/>
            </a:xfrm>
            <a:custGeom>
              <a:avLst/>
              <a:gdLst/>
              <a:ahLst/>
              <a:cxnLst/>
              <a:rect l="l" t="t" r="r" b="b"/>
              <a:pathLst>
                <a:path w="2942" h="3133" extrusionOk="0">
                  <a:moveTo>
                    <a:pt x="2763" y="1"/>
                  </a:moveTo>
                  <a:cubicBezTo>
                    <a:pt x="2656" y="1"/>
                    <a:pt x="2584" y="72"/>
                    <a:pt x="2584" y="179"/>
                  </a:cubicBezTo>
                  <a:lnTo>
                    <a:pt x="2584" y="382"/>
                  </a:lnTo>
                  <a:cubicBezTo>
                    <a:pt x="2584" y="1703"/>
                    <a:pt x="1513" y="2775"/>
                    <a:pt x="179" y="2775"/>
                  </a:cubicBezTo>
                  <a:cubicBezTo>
                    <a:pt x="84" y="2775"/>
                    <a:pt x="0" y="2858"/>
                    <a:pt x="0" y="2954"/>
                  </a:cubicBezTo>
                  <a:cubicBezTo>
                    <a:pt x="0" y="3061"/>
                    <a:pt x="84" y="3132"/>
                    <a:pt x="179" y="3132"/>
                  </a:cubicBezTo>
                  <a:cubicBezTo>
                    <a:pt x="1703" y="3132"/>
                    <a:pt x="2941" y="1906"/>
                    <a:pt x="2941" y="382"/>
                  </a:cubicBezTo>
                  <a:lnTo>
                    <a:pt x="2941" y="179"/>
                  </a:lnTo>
                  <a:cubicBezTo>
                    <a:pt x="2941" y="72"/>
                    <a:pt x="2858" y="1"/>
                    <a:pt x="27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roup 4"/>
          <p:cNvGrpSpPr/>
          <p:nvPr/>
        </p:nvGrpSpPr>
        <p:grpSpPr>
          <a:xfrm>
            <a:off x="3106874" y="3018274"/>
            <a:ext cx="594553" cy="598212"/>
            <a:chOff x="2761127" y="3313963"/>
            <a:chExt cx="594553" cy="598212"/>
          </a:xfrm>
        </p:grpSpPr>
        <p:sp>
          <p:nvSpPr>
            <p:cNvPr id="65" name="Google Shape;2416;p45"/>
            <p:cNvSpPr/>
            <p:nvPr/>
          </p:nvSpPr>
          <p:spPr>
            <a:xfrm rot="2700000">
              <a:off x="2759298" y="3315792"/>
              <a:ext cx="598212" cy="594553"/>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 name="Rectangle 2"/>
            <p:cNvSpPr/>
            <p:nvPr/>
          </p:nvSpPr>
          <p:spPr>
            <a:xfrm>
              <a:off x="2882262" y="3382235"/>
              <a:ext cx="389850" cy="461665"/>
            </a:xfrm>
            <a:prstGeom prst="rect">
              <a:avLst/>
            </a:prstGeom>
            <a:noFill/>
          </p:spPr>
          <p:txBody>
            <a:bodyPr wrap="none" lIns="91440" tIns="45720" rIns="91440" bIns="45720">
              <a:spAutoFit/>
            </a:bodyPr>
            <a:lstStyle/>
            <a:p>
              <a:pPr algn="ctr"/>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nvGrpSpPr>
          <p:cNvPr id="7" name="Group 6"/>
          <p:cNvGrpSpPr/>
          <p:nvPr/>
        </p:nvGrpSpPr>
        <p:grpSpPr>
          <a:xfrm>
            <a:off x="5276903" y="2506241"/>
            <a:ext cx="598212" cy="636255"/>
            <a:chOff x="5106791" y="2807926"/>
            <a:chExt cx="598212" cy="636255"/>
          </a:xfrm>
        </p:grpSpPr>
        <p:sp>
          <p:nvSpPr>
            <p:cNvPr id="45" name="Google Shape;2435;p45">
              <a:extLst>
                <a:ext uri="{FF2B5EF4-FFF2-40B4-BE49-F238E27FC236}">
                  <a16:creationId xmlns:a16="http://schemas.microsoft.com/office/drawing/2014/main" xmlns="" id="{0687FF23-FF96-46DC-A6F2-230A0E09F6E0}"/>
                </a:ext>
              </a:extLst>
            </p:cNvPr>
            <p:cNvSpPr/>
            <p:nvPr/>
          </p:nvSpPr>
          <p:spPr>
            <a:xfrm rot="18900000" flipH="1">
              <a:off x="5106791" y="2807926"/>
              <a:ext cx="598212" cy="636255"/>
            </a:xfrm>
            <a:prstGeom prst="teardrop">
              <a:avLst>
                <a:gd name="adj" fmla="val 1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Rectangle 45"/>
            <p:cNvSpPr/>
            <p:nvPr/>
          </p:nvSpPr>
          <p:spPr>
            <a:xfrm>
              <a:off x="5194114" y="2895220"/>
              <a:ext cx="389850" cy="461665"/>
            </a:xfrm>
            <a:prstGeom prst="rect">
              <a:avLst/>
            </a:prstGeom>
            <a:noFill/>
          </p:spPr>
          <p:txBody>
            <a:bodyPr wrap="none" lIns="91440" tIns="45720" rIns="91440" bIns="45720">
              <a:spAutoFit/>
            </a:bodyPr>
            <a:lstStyle/>
            <a:p>
              <a:pPr algn="ctr"/>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B</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nvGrpSpPr>
          <p:cNvPr id="6" name="Group 5"/>
          <p:cNvGrpSpPr/>
          <p:nvPr/>
        </p:nvGrpSpPr>
        <p:grpSpPr>
          <a:xfrm>
            <a:off x="3205776" y="2010380"/>
            <a:ext cx="594553" cy="598212"/>
            <a:chOff x="2871378" y="2244511"/>
            <a:chExt cx="594553" cy="598212"/>
          </a:xfrm>
        </p:grpSpPr>
        <p:sp>
          <p:nvSpPr>
            <p:cNvPr id="64" name="Google Shape;2401;p45"/>
            <p:cNvSpPr/>
            <p:nvPr/>
          </p:nvSpPr>
          <p:spPr>
            <a:xfrm rot="2700000">
              <a:off x="2869549" y="2246340"/>
              <a:ext cx="598212" cy="594553"/>
            </a:xfrm>
            <a:prstGeom prst="teardrop">
              <a:avLst>
                <a:gd name="adj" fmla="val 1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Rectangle 46"/>
            <p:cNvSpPr/>
            <p:nvPr/>
          </p:nvSpPr>
          <p:spPr>
            <a:xfrm>
              <a:off x="2986618" y="2294917"/>
              <a:ext cx="407484" cy="461665"/>
            </a:xfrm>
            <a:prstGeom prst="rect">
              <a:avLst/>
            </a:prstGeom>
            <a:noFill/>
          </p:spPr>
          <p:txBody>
            <a:bodyPr wrap="none" lIns="91440" tIns="45720" rIns="91440" bIns="45720">
              <a:spAutoFit/>
            </a:bodyPr>
            <a:lstStyle/>
            <a:p>
              <a:pPr algn="ctr"/>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C</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nvGrpSpPr>
          <p:cNvPr id="8" name="Group 7"/>
          <p:cNvGrpSpPr/>
          <p:nvPr/>
        </p:nvGrpSpPr>
        <p:grpSpPr>
          <a:xfrm>
            <a:off x="5256082" y="1575976"/>
            <a:ext cx="594553" cy="598212"/>
            <a:chOff x="5091763" y="1725281"/>
            <a:chExt cx="594553" cy="598212"/>
          </a:xfrm>
        </p:grpSpPr>
        <p:sp>
          <p:nvSpPr>
            <p:cNvPr id="44" name="Google Shape;2401;p45">
              <a:extLst>
                <a:ext uri="{FF2B5EF4-FFF2-40B4-BE49-F238E27FC236}">
                  <a16:creationId xmlns:a16="http://schemas.microsoft.com/office/drawing/2014/main" xmlns="" id="{DE3A527B-73A1-4C8F-B08C-EBE474CF7305}"/>
                </a:ext>
              </a:extLst>
            </p:cNvPr>
            <p:cNvSpPr/>
            <p:nvPr/>
          </p:nvSpPr>
          <p:spPr>
            <a:xfrm rot="13165980">
              <a:off x="5091763" y="1725281"/>
              <a:ext cx="594553" cy="598212"/>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Rectangle 47"/>
            <p:cNvSpPr/>
            <p:nvPr/>
          </p:nvSpPr>
          <p:spPr>
            <a:xfrm>
              <a:off x="5202155" y="1774943"/>
              <a:ext cx="407484" cy="461665"/>
            </a:xfrm>
            <a:prstGeom prst="rect">
              <a:avLst/>
            </a:prstGeom>
            <a:noFill/>
          </p:spPr>
          <p:txBody>
            <a:bodyPr wrap="none" lIns="91440" tIns="45720" rIns="91440" bIns="45720">
              <a:spAutoFit/>
            </a:bodyPr>
            <a:lstStyle/>
            <a:p>
              <a:pPr algn="ctr"/>
              <a:r>
                <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D</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nvGrpSpPr>
          <p:cNvPr id="9" name="Group 8"/>
          <p:cNvGrpSpPr/>
          <p:nvPr/>
        </p:nvGrpSpPr>
        <p:grpSpPr>
          <a:xfrm>
            <a:off x="3423876" y="884823"/>
            <a:ext cx="1651891" cy="3185114"/>
            <a:chOff x="2952277" y="864780"/>
            <a:chExt cx="2006646" cy="3733272"/>
          </a:xfrm>
        </p:grpSpPr>
        <p:grpSp>
          <p:nvGrpSpPr>
            <p:cNvPr id="2387" name="Google Shape;2387;p45"/>
            <p:cNvGrpSpPr/>
            <p:nvPr/>
          </p:nvGrpSpPr>
          <p:grpSpPr>
            <a:xfrm>
              <a:off x="2952277" y="864780"/>
              <a:ext cx="2006646" cy="3733272"/>
              <a:chOff x="3336324" y="887247"/>
              <a:chExt cx="2006646" cy="3710806"/>
            </a:xfrm>
          </p:grpSpPr>
          <p:grpSp>
            <p:nvGrpSpPr>
              <p:cNvPr id="2388" name="Google Shape;2388;p45"/>
              <p:cNvGrpSpPr/>
              <p:nvPr/>
            </p:nvGrpSpPr>
            <p:grpSpPr>
              <a:xfrm>
                <a:off x="3856043" y="1734786"/>
                <a:ext cx="1486927" cy="2675162"/>
                <a:chOff x="4164167" y="1911371"/>
                <a:chExt cx="1338850" cy="2408754"/>
              </a:xfrm>
            </p:grpSpPr>
            <p:sp>
              <p:nvSpPr>
                <p:cNvPr id="2389" name="Google Shape;2389;p45"/>
                <p:cNvSpPr/>
                <p:nvPr/>
              </p:nvSpPr>
              <p:spPr>
                <a:xfrm>
                  <a:off x="4164167" y="1911371"/>
                  <a:ext cx="1338850" cy="1446850"/>
                </a:xfrm>
                <a:custGeom>
                  <a:avLst/>
                  <a:gdLst/>
                  <a:ahLst/>
                  <a:cxnLst/>
                  <a:rect l="l" t="t" r="r" b="b"/>
                  <a:pathLst>
                    <a:path w="53554" h="57874" fill="none" extrusionOk="0">
                      <a:moveTo>
                        <a:pt x="0" y="81"/>
                      </a:moveTo>
                      <a:lnTo>
                        <a:pt x="43767" y="81"/>
                      </a:lnTo>
                      <a:cubicBezTo>
                        <a:pt x="49133" y="1"/>
                        <a:pt x="53553" y="4341"/>
                        <a:pt x="53553" y="9726"/>
                      </a:cubicBezTo>
                      <a:cubicBezTo>
                        <a:pt x="53553" y="15092"/>
                        <a:pt x="49133" y="19432"/>
                        <a:pt x="43767" y="19352"/>
                      </a:cubicBezTo>
                      <a:lnTo>
                        <a:pt x="15795" y="19352"/>
                      </a:lnTo>
                      <a:cubicBezTo>
                        <a:pt x="10530" y="19432"/>
                        <a:pt x="6310" y="23713"/>
                        <a:pt x="6310" y="28977"/>
                      </a:cubicBezTo>
                      <a:cubicBezTo>
                        <a:pt x="6310" y="34242"/>
                        <a:pt x="10530" y="38522"/>
                        <a:pt x="15795" y="38623"/>
                      </a:cubicBezTo>
                      <a:lnTo>
                        <a:pt x="43767" y="38623"/>
                      </a:lnTo>
                      <a:cubicBezTo>
                        <a:pt x="49072" y="38623"/>
                        <a:pt x="53393" y="42923"/>
                        <a:pt x="53393" y="48248"/>
                      </a:cubicBezTo>
                      <a:cubicBezTo>
                        <a:pt x="53393" y="53574"/>
                        <a:pt x="49072" y="57874"/>
                        <a:pt x="43767" y="57874"/>
                      </a:cubicBezTo>
                      <a:lnTo>
                        <a:pt x="15795" y="57874"/>
                      </a:lnTo>
                    </a:path>
                  </a:pathLst>
                </a:custGeom>
                <a:noFill/>
                <a:ln w="19050" cap="flat" cmpd="sng">
                  <a:solidFill>
                    <a:schemeClr val="accent6"/>
                  </a:solidFill>
                  <a:prstDash val="dash"/>
                  <a:miter lim="2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45"/>
                <p:cNvSpPr/>
                <p:nvPr/>
              </p:nvSpPr>
              <p:spPr>
                <a:xfrm>
                  <a:off x="4211250" y="3355050"/>
                  <a:ext cx="1180600" cy="965075"/>
                </a:xfrm>
                <a:custGeom>
                  <a:avLst/>
                  <a:gdLst/>
                  <a:ahLst/>
                  <a:cxnLst/>
                  <a:rect l="l" t="t" r="r" b="b"/>
                  <a:pathLst>
                    <a:path w="47224" h="38603" fill="none" extrusionOk="0">
                      <a:moveTo>
                        <a:pt x="242" y="38603"/>
                      </a:moveTo>
                      <a:lnTo>
                        <a:pt x="37759" y="38603"/>
                      </a:lnTo>
                      <a:cubicBezTo>
                        <a:pt x="43004" y="38522"/>
                        <a:pt x="47224" y="34242"/>
                        <a:pt x="47224" y="28977"/>
                      </a:cubicBezTo>
                      <a:cubicBezTo>
                        <a:pt x="47224" y="23712"/>
                        <a:pt x="43004" y="19432"/>
                        <a:pt x="37759" y="19352"/>
                      </a:cubicBezTo>
                      <a:lnTo>
                        <a:pt x="9787" y="19352"/>
                      </a:lnTo>
                      <a:cubicBezTo>
                        <a:pt x="4401" y="19432"/>
                        <a:pt x="1" y="15092"/>
                        <a:pt x="1" y="9706"/>
                      </a:cubicBezTo>
                      <a:cubicBezTo>
                        <a:pt x="1" y="4341"/>
                        <a:pt x="4401" y="0"/>
                        <a:pt x="9787" y="81"/>
                      </a:cubicBezTo>
                      <a:lnTo>
                        <a:pt x="37759" y="81"/>
                      </a:lnTo>
                    </a:path>
                  </a:pathLst>
                </a:custGeom>
                <a:noFill/>
                <a:ln w="19050" cap="flat" cmpd="sng">
                  <a:solidFill>
                    <a:schemeClr val="accent6"/>
                  </a:solidFill>
                  <a:prstDash val="dash"/>
                  <a:miter lim="2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1" name="Google Shape;2391;p45"/>
              <p:cNvGrpSpPr/>
              <p:nvPr/>
            </p:nvGrpSpPr>
            <p:grpSpPr>
              <a:xfrm>
                <a:off x="3486517" y="4208353"/>
                <a:ext cx="389700" cy="389700"/>
                <a:chOff x="3219254" y="4208353"/>
                <a:chExt cx="389700" cy="389700"/>
              </a:xfrm>
            </p:grpSpPr>
            <p:sp>
              <p:nvSpPr>
                <p:cNvPr id="2392" name="Google Shape;2392;p45"/>
                <p:cNvSpPr/>
                <p:nvPr/>
              </p:nvSpPr>
              <p:spPr>
                <a:xfrm>
                  <a:off x="3274896" y="4263981"/>
                  <a:ext cx="278400" cy="278400"/>
                </a:xfrm>
                <a:prstGeom prst="ellipse">
                  <a:avLst/>
                </a:pr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45"/>
                <p:cNvSpPr/>
                <p:nvPr/>
              </p:nvSpPr>
              <p:spPr>
                <a:xfrm>
                  <a:off x="3219254" y="4208353"/>
                  <a:ext cx="389700" cy="389700"/>
                </a:xfrm>
                <a:prstGeom prst="ellipse">
                  <a:avLst/>
                </a:pr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5"/>
                <p:cNvSpPr/>
                <p:nvPr/>
              </p:nvSpPr>
              <p:spPr>
                <a:xfrm>
                  <a:off x="3354360" y="4343404"/>
                  <a:ext cx="119700" cy="1197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5" name="Google Shape;2395;p45"/>
              <p:cNvGrpSpPr/>
              <p:nvPr/>
            </p:nvGrpSpPr>
            <p:grpSpPr>
              <a:xfrm>
                <a:off x="3336324" y="887247"/>
                <a:ext cx="846277" cy="846277"/>
                <a:chOff x="3385275" y="1148235"/>
                <a:chExt cx="762000" cy="762000"/>
              </a:xfrm>
            </p:grpSpPr>
            <p:sp>
              <p:nvSpPr>
                <p:cNvPr id="2396" name="Google Shape;2396;p45"/>
                <p:cNvSpPr/>
                <p:nvPr/>
              </p:nvSpPr>
              <p:spPr>
                <a:xfrm rot="8100000">
                  <a:off x="3496867" y="1259827"/>
                  <a:ext cx="538815" cy="538815"/>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45"/>
                <p:cNvSpPr/>
                <p:nvPr/>
              </p:nvSpPr>
              <p:spPr>
                <a:xfrm>
                  <a:off x="3640925" y="1388034"/>
                  <a:ext cx="250800" cy="2508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Isosceles Triangle 3"/>
            <p:cNvSpPr/>
            <p:nvPr/>
          </p:nvSpPr>
          <p:spPr>
            <a:xfrm rot="5400000">
              <a:off x="3935529" y="4386027"/>
              <a:ext cx="188416" cy="10009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p:cNvSpPr/>
            <p:nvPr/>
          </p:nvSpPr>
          <p:spPr>
            <a:xfrm rot="16200000">
              <a:off x="3982573" y="3833969"/>
              <a:ext cx="188416" cy="10009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p:cNvSpPr/>
            <p:nvPr/>
          </p:nvSpPr>
          <p:spPr>
            <a:xfrm rot="5400000">
              <a:off x="3757440" y="3280462"/>
              <a:ext cx="188416" cy="10009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p:cNvSpPr/>
            <p:nvPr/>
          </p:nvSpPr>
          <p:spPr>
            <a:xfrm rot="16200000">
              <a:off x="4509960" y="2735078"/>
              <a:ext cx="188416" cy="10009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p:cNvSpPr/>
            <p:nvPr/>
          </p:nvSpPr>
          <p:spPr>
            <a:xfrm rot="5400000">
              <a:off x="3835439" y="2228208"/>
              <a:ext cx="188416" cy="10009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p:cNvSpPr/>
            <p:nvPr/>
          </p:nvSpPr>
          <p:spPr>
            <a:xfrm rot="15876430">
              <a:off x="3785392" y="1670530"/>
              <a:ext cx="188416" cy="10009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Box 56">
            <a:extLst>
              <a:ext uri="{FF2B5EF4-FFF2-40B4-BE49-F238E27FC236}">
                <a16:creationId xmlns:a16="http://schemas.microsoft.com/office/drawing/2014/main" xmlns="" id="{AD6251F5-FA64-4A51-9C7B-790087080D9C}"/>
              </a:ext>
            </a:extLst>
          </p:cNvPr>
          <p:cNvSpPr txBox="1"/>
          <p:nvPr/>
        </p:nvSpPr>
        <p:spPr>
          <a:xfrm>
            <a:off x="276448" y="2989295"/>
            <a:ext cx="2766105" cy="1200329"/>
          </a:xfrm>
          <a:prstGeom prst="rect">
            <a:avLst/>
          </a:prstGeom>
          <a:noFill/>
        </p:spPr>
        <p:txBody>
          <a:bodyPr wrap="square">
            <a:spAutoFit/>
          </a:bodyPr>
          <a:lstStyle/>
          <a:p>
            <a:pPr algn="just"/>
            <a:r>
              <a:rPr lang="en-US" sz="1200" dirty="0">
                <a:latin typeface="Fira Sans" panose="020B0604020202020204" charset="0"/>
              </a:rPr>
              <a:t>Creating a food ordering system through which the customer can keep following up with the changes in order status  and  see the live location of his order during the delivery process using Google Maps .</a:t>
            </a:r>
          </a:p>
        </p:txBody>
      </p:sp>
      <p:sp>
        <p:nvSpPr>
          <p:cNvPr id="59" name="TextBox 58">
            <a:extLst>
              <a:ext uri="{FF2B5EF4-FFF2-40B4-BE49-F238E27FC236}">
                <a16:creationId xmlns:a16="http://schemas.microsoft.com/office/drawing/2014/main" xmlns="" id="{F5ECD6FE-DCE8-456F-A7F6-62054094CCD0}"/>
              </a:ext>
            </a:extLst>
          </p:cNvPr>
          <p:cNvSpPr txBox="1"/>
          <p:nvPr/>
        </p:nvSpPr>
        <p:spPr>
          <a:xfrm>
            <a:off x="5976641" y="2568982"/>
            <a:ext cx="3061237" cy="1754326"/>
          </a:xfrm>
          <a:prstGeom prst="rect">
            <a:avLst/>
          </a:prstGeom>
          <a:noFill/>
        </p:spPr>
        <p:txBody>
          <a:bodyPr wrap="square">
            <a:spAutoFit/>
          </a:bodyPr>
          <a:lstStyle/>
          <a:p>
            <a:pPr algn="just"/>
            <a:r>
              <a:rPr lang="en-US" sz="1200" dirty="0"/>
              <a:t>Since people can't go out most of the time due to Covid-19, it was directed to establish such a project, it provides the convenience, speed and ease that customers want when ordering their food.  In addition to great opportunity for food delivery companies to continue to develop and expand.</a:t>
            </a:r>
          </a:p>
          <a:p>
            <a:pPr algn="just"/>
            <a:endParaRPr lang="en-US" sz="1200" dirty="0"/>
          </a:p>
        </p:txBody>
      </p:sp>
      <p:sp>
        <p:nvSpPr>
          <p:cNvPr id="61" name="TextBox 60">
            <a:extLst>
              <a:ext uri="{FF2B5EF4-FFF2-40B4-BE49-F238E27FC236}">
                <a16:creationId xmlns:a16="http://schemas.microsoft.com/office/drawing/2014/main" xmlns="" id="{EDB01371-430E-400C-A455-354DB6042839}"/>
              </a:ext>
            </a:extLst>
          </p:cNvPr>
          <p:cNvSpPr txBox="1"/>
          <p:nvPr/>
        </p:nvSpPr>
        <p:spPr>
          <a:xfrm>
            <a:off x="5976641" y="1236064"/>
            <a:ext cx="3046649" cy="1169551"/>
          </a:xfrm>
          <a:prstGeom prst="rect">
            <a:avLst/>
          </a:prstGeom>
          <a:noFill/>
        </p:spPr>
        <p:txBody>
          <a:bodyPr wrap="square">
            <a:spAutoFit/>
          </a:bodyPr>
          <a:lstStyle/>
          <a:p>
            <a:pPr algn="just"/>
            <a:r>
              <a:rPr lang="en-US" dirty="0"/>
              <a:t>There is no existing system that directs the driver for reaching the customer location easily with less time and with the shortest path automatically.</a:t>
            </a:r>
          </a:p>
        </p:txBody>
      </p:sp>
      <p:grpSp>
        <p:nvGrpSpPr>
          <p:cNvPr id="54" name="Google Shape;774;p27">
            <a:extLst>
              <a:ext uri="{FF2B5EF4-FFF2-40B4-BE49-F238E27FC236}">
                <a16:creationId xmlns:a16="http://schemas.microsoft.com/office/drawing/2014/main" xmlns="" id="{3810B8CD-8556-41CF-95BA-5DB2D77DBD68}"/>
              </a:ext>
            </a:extLst>
          </p:cNvPr>
          <p:cNvGrpSpPr/>
          <p:nvPr/>
        </p:nvGrpSpPr>
        <p:grpSpPr>
          <a:xfrm>
            <a:off x="8704521" y="4671237"/>
            <a:ext cx="285487" cy="400491"/>
            <a:chOff x="5172475" y="2169200"/>
            <a:chExt cx="675225" cy="965575"/>
          </a:xfrm>
        </p:grpSpPr>
        <p:sp>
          <p:nvSpPr>
            <p:cNvPr id="55" name="Google Shape;775;p27">
              <a:extLst>
                <a:ext uri="{FF2B5EF4-FFF2-40B4-BE49-F238E27FC236}">
                  <a16:creationId xmlns:a16="http://schemas.microsoft.com/office/drawing/2014/main" xmlns="" id="{9E9728F5-334E-4E10-AF3D-5AAD9597C06A}"/>
                </a:ext>
              </a:extLst>
            </p:cNvPr>
            <p:cNvSpPr/>
            <p:nvPr/>
          </p:nvSpPr>
          <p:spPr>
            <a:xfrm>
              <a:off x="5363130" y="2308018"/>
              <a:ext cx="263315" cy="391665"/>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3</a:t>
              </a:r>
              <a:endParaRPr dirty="0"/>
            </a:p>
          </p:txBody>
        </p:sp>
        <p:sp>
          <p:nvSpPr>
            <p:cNvPr id="56" name="Google Shape;776;p27">
              <a:extLst>
                <a:ext uri="{FF2B5EF4-FFF2-40B4-BE49-F238E27FC236}">
                  <a16:creationId xmlns:a16="http://schemas.microsoft.com/office/drawing/2014/main" xmlns="" id="{6787F453-AD8B-4ED7-9227-930AE26BE194}"/>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17"/>
                                        </p:tgtEl>
                                        <p:attrNameLst>
                                          <p:attrName>style.visibility</p:attrName>
                                        </p:attrNameLst>
                                      </p:cBhvr>
                                      <p:to>
                                        <p:strVal val="visible"/>
                                      </p:to>
                                    </p:set>
                                    <p:animEffect transition="in" filter="fade">
                                      <p:cBhvr>
                                        <p:cTn id="7" dur="1000"/>
                                        <p:tgtEl>
                                          <p:spTgt spid="2417"/>
                                        </p:tgtEl>
                                      </p:cBhvr>
                                    </p:animEffect>
                                    <p:anim calcmode="lin" valueType="num">
                                      <p:cBhvr>
                                        <p:cTn id="8" dur="1000" fill="hold"/>
                                        <p:tgtEl>
                                          <p:spTgt spid="2417"/>
                                        </p:tgtEl>
                                        <p:attrNameLst>
                                          <p:attrName>ppt_x</p:attrName>
                                        </p:attrNameLst>
                                      </p:cBhvr>
                                      <p:tavLst>
                                        <p:tav tm="0">
                                          <p:val>
                                            <p:strVal val="#ppt_x"/>
                                          </p:val>
                                        </p:tav>
                                        <p:tav tm="100000">
                                          <p:val>
                                            <p:strVal val="#ppt_x"/>
                                          </p:val>
                                        </p:tav>
                                      </p:tavLst>
                                    </p:anim>
                                    <p:anim calcmode="lin" valueType="num">
                                      <p:cBhvr>
                                        <p:cTn id="9" dur="1000" fill="hold"/>
                                        <p:tgtEl>
                                          <p:spTgt spid="24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1000"/>
                                        <p:tgtEl>
                                          <p:spTgt spid="57"/>
                                        </p:tgtEl>
                                      </p:cBhvr>
                                    </p:animEffect>
                                    <p:anim calcmode="lin" valueType="num">
                                      <p:cBhvr>
                                        <p:cTn id="18" dur="1000" fill="hold"/>
                                        <p:tgtEl>
                                          <p:spTgt spid="57"/>
                                        </p:tgtEl>
                                        <p:attrNameLst>
                                          <p:attrName>ppt_x</p:attrName>
                                        </p:attrNameLst>
                                      </p:cBhvr>
                                      <p:tavLst>
                                        <p:tav tm="0">
                                          <p:val>
                                            <p:strVal val="#ppt_x"/>
                                          </p:val>
                                        </p:tav>
                                        <p:tav tm="100000">
                                          <p:val>
                                            <p:strVal val="#ppt_x"/>
                                          </p:val>
                                        </p:tav>
                                      </p:tavLst>
                                    </p:anim>
                                    <p:anim calcmode="lin" valueType="num">
                                      <p:cBhvr>
                                        <p:cTn id="19"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fade">
                                      <p:cBhvr>
                                        <p:cTn id="29" dur="1000"/>
                                        <p:tgtEl>
                                          <p:spTgt spid="59"/>
                                        </p:tgtEl>
                                      </p:cBhvr>
                                    </p:animEffect>
                                    <p:anim calcmode="lin" valueType="num">
                                      <p:cBhvr>
                                        <p:cTn id="30" dur="1000" fill="hold"/>
                                        <p:tgtEl>
                                          <p:spTgt spid="59"/>
                                        </p:tgtEl>
                                        <p:attrNameLst>
                                          <p:attrName>ppt_x</p:attrName>
                                        </p:attrNameLst>
                                      </p:cBhvr>
                                      <p:tavLst>
                                        <p:tav tm="0">
                                          <p:val>
                                            <p:strVal val="#ppt_x"/>
                                          </p:val>
                                        </p:tav>
                                        <p:tav tm="100000">
                                          <p:val>
                                            <p:strVal val="#ppt_x"/>
                                          </p:val>
                                        </p:tav>
                                      </p:tavLst>
                                    </p:anim>
                                    <p:anim calcmode="lin" valueType="num">
                                      <p:cBhvr>
                                        <p:cTn id="31"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399"/>
                                        </p:tgtEl>
                                        <p:attrNameLst>
                                          <p:attrName>style.visibility</p:attrName>
                                        </p:attrNameLst>
                                      </p:cBhvr>
                                      <p:to>
                                        <p:strVal val="visible"/>
                                      </p:to>
                                    </p:set>
                                    <p:animEffect transition="in" filter="fade">
                                      <p:cBhvr>
                                        <p:cTn id="36" dur="1000"/>
                                        <p:tgtEl>
                                          <p:spTgt spid="2399"/>
                                        </p:tgtEl>
                                      </p:cBhvr>
                                    </p:animEffect>
                                    <p:anim calcmode="lin" valueType="num">
                                      <p:cBhvr>
                                        <p:cTn id="37" dur="1000" fill="hold"/>
                                        <p:tgtEl>
                                          <p:spTgt spid="2399"/>
                                        </p:tgtEl>
                                        <p:attrNameLst>
                                          <p:attrName>ppt_x</p:attrName>
                                        </p:attrNameLst>
                                      </p:cBhvr>
                                      <p:tavLst>
                                        <p:tav tm="0">
                                          <p:val>
                                            <p:strVal val="#ppt_x"/>
                                          </p:val>
                                        </p:tav>
                                        <p:tav tm="100000">
                                          <p:val>
                                            <p:strVal val="#ppt_x"/>
                                          </p:val>
                                        </p:tav>
                                      </p:tavLst>
                                    </p:anim>
                                    <p:anim calcmode="lin" valueType="num">
                                      <p:cBhvr>
                                        <p:cTn id="38" dur="1000" fill="hold"/>
                                        <p:tgtEl>
                                          <p:spTgt spid="2399"/>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1000"/>
                                        <p:tgtEl>
                                          <p:spTgt spid="6"/>
                                        </p:tgtEl>
                                      </p:cBhvr>
                                    </p:animEffect>
                                    <p:anim calcmode="lin" valueType="num">
                                      <p:cBhvr>
                                        <p:cTn id="42" dur="1000" fill="hold"/>
                                        <p:tgtEl>
                                          <p:spTgt spid="6"/>
                                        </p:tgtEl>
                                        <p:attrNameLst>
                                          <p:attrName>ppt_x</p:attrName>
                                        </p:attrNameLst>
                                      </p:cBhvr>
                                      <p:tavLst>
                                        <p:tav tm="0">
                                          <p:val>
                                            <p:strVal val="#ppt_x"/>
                                          </p:val>
                                        </p:tav>
                                        <p:tav tm="100000">
                                          <p:val>
                                            <p:strVal val="#ppt_x"/>
                                          </p:val>
                                        </p:tav>
                                      </p:tavLst>
                                    </p:anim>
                                    <p:anim calcmode="lin" valueType="num">
                                      <p:cBhvr>
                                        <p:cTn id="4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61"/>
                                        </p:tgtEl>
                                        <p:attrNameLst>
                                          <p:attrName>style.visibility</p:attrName>
                                        </p:attrNameLst>
                                      </p:cBhvr>
                                      <p:to>
                                        <p:strVal val="visible"/>
                                      </p:to>
                                    </p:set>
                                    <p:animEffect transition="in" filter="fade">
                                      <p:cBhvr>
                                        <p:cTn id="53" dur="1000"/>
                                        <p:tgtEl>
                                          <p:spTgt spid="61"/>
                                        </p:tgtEl>
                                      </p:cBhvr>
                                    </p:animEffect>
                                    <p:anim calcmode="lin" valueType="num">
                                      <p:cBhvr>
                                        <p:cTn id="54" dur="1000" fill="hold"/>
                                        <p:tgtEl>
                                          <p:spTgt spid="61"/>
                                        </p:tgtEl>
                                        <p:attrNameLst>
                                          <p:attrName>ppt_x</p:attrName>
                                        </p:attrNameLst>
                                      </p:cBhvr>
                                      <p:tavLst>
                                        <p:tav tm="0">
                                          <p:val>
                                            <p:strVal val="#ppt_x"/>
                                          </p:val>
                                        </p:tav>
                                        <p:tav tm="100000">
                                          <p:val>
                                            <p:strVal val="#ppt_x"/>
                                          </p:val>
                                        </p:tav>
                                      </p:tavLst>
                                    </p:anim>
                                    <p:anim calcmode="lin" valueType="num">
                                      <p:cBhvr>
                                        <p:cTn id="55"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9" grpId="0"/>
      <p:bldP spid="6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t="3206" b="5417"/>
          <a:stretch/>
        </p:blipFill>
        <p:spPr bwMode="auto">
          <a:xfrm>
            <a:off x="1106241" y="70345"/>
            <a:ext cx="2474085" cy="45407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6347" y="537626"/>
            <a:ext cx="4316413" cy="399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805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 calcmode="lin" valueType="num">
                                      <p:cBhvr additive="base">
                                        <p:cTn id="13" dur="500" fill="hold"/>
                                        <p:tgtEl>
                                          <p:spTgt spid="6146"/>
                                        </p:tgtEl>
                                        <p:attrNameLst>
                                          <p:attrName>ppt_x</p:attrName>
                                        </p:attrNameLst>
                                      </p:cBhvr>
                                      <p:tavLst>
                                        <p:tav tm="0">
                                          <p:val>
                                            <p:strVal val="#ppt_x"/>
                                          </p:val>
                                        </p:tav>
                                        <p:tav tm="100000">
                                          <p:val>
                                            <p:strVal val="#ppt_x"/>
                                          </p:val>
                                        </p:tav>
                                      </p:tavLst>
                                    </p:anim>
                                    <p:anim calcmode="lin" valueType="num">
                                      <p:cBhvr additive="base">
                                        <p:cTn id="14"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29" name="Google Shape;1529;p33"/>
          <p:cNvSpPr txBox="1">
            <a:spLocks noGrp="1"/>
          </p:cNvSpPr>
          <p:nvPr>
            <p:ph type="title"/>
          </p:nvPr>
        </p:nvSpPr>
        <p:spPr>
          <a:xfrm>
            <a:off x="2120642" y="354499"/>
            <a:ext cx="4892400" cy="387900"/>
          </a:xfrm>
          <a:prstGeom prst="rect">
            <a:avLst/>
          </a:prstGeom>
        </p:spPr>
        <p:txBody>
          <a:bodyPr spcFirstLastPara="1" wrap="square" lIns="91425" tIns="91425" rIns="91425" bIns="91425" anchor="ctr" anchorCtr="0">
            <a:noAutofit/>
          </a:bodyPr>
          <a:lstStyle/>
          <a:p>
            <a:pPr lvl="0"/>
            <a:r>
              <a:rPr lang="en-US" dirty="0"/>
              <a:t>Application Requirements </a:t>
            </a:r>
          </a:p>
        </p:txBody>
      </p:sp>
      <p:sp>
        <p:nvSpPr>
          <p:cNvPr id="1530" name="Google Shape;1530;p33"/>
          <p:cNvSpPr/>
          <p:nvPr/>
        </p:nvSpPr>
        <p:spPr>
          <a:xfrm>
            <a:off x="4571493" y="4354842"/>
            <a:ext cx="47" cy="47"/>
          </a:xfrm>
          <a:custGeom>
            <a:avLst/>
            <a:gdLst/>
            <a:ahLst/>
            <a:cxnLst/>
            <a:rect l="l" t="t" r="r" b="b"/>
            <a:pathLst>
              <a:path w="1" h="1" extrusionOk="0">
                <a:moveTo>
                  <a:pt x="0" y="1"/>
                </a:move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3"/>
          <p:cNvSpPr/>
          <p:nvPr/>
        </p:nvSpPr>
        <p:spPr>
          <a:xfrm>
            <a:off x="4571504" y="4348755"/>
            <a:ext cx="47" cy="47"/>
          </a:xfrm>
          <a:custGeom>
            <a:avLst/>
            <a:gdLst/>
            <a:ahLst/>
            <a:cxnLst/>
            <a:rect l="l" t="t" r="r" b="b"/>
            <a:pathLst>
              <a:path w="1" h="1" extrusionOk="0">
                <a:moveTo>
                  <a:pt x="0" y="1"/>
                </a:moveTo>
                <a:lnTo>
                  <a:pt x="0" y="1"/>
                </a:lnTo>
                <a:close/>
              </a:path>
            </a:pathLst>
          </a:custGeom>
          <a:solidFill>
            <a:srgbClr val="42B5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2" name="Google Shape;1532;p33"/>
          <p:cNvGrpSpPr/>
          <p:nvPr/>
        </p:nvGrpSpPr>
        <p:grpSpPr>
          <a:xfrm>
            <a:off x="3475539" y="1147438"/>
            <a:ext cx="2093400" cy="3048786"/>
            <a:chOff x="3484251" y="1236660"/>
            <a:chExt cx="2175488" cy="3112129"/>
          </a:xfrm>
        </p:grpSpPr>
        <p:sp>
          <p:nvSpPr>
            <p:cNvPr id="1533" name="Google Shape;1533;p33"/>
            <p:cNvSpPr/>
            <p:nvPr/>
          </p:nvSpPr>
          <p:spPr>
            <a:xfrm>
              <a:off x="3484251" y="2014224"/>
              <a:ext cx="747293" cy="778540"/>
            </a:xfrm>
            <a:custGeom>
              <a:avLst/>
              <a:gdLst/>
              <a:ahLst/>
              <a:cxnLst/>
              <a:rect l="l" t="t" r="r" b="b"/>
              <a:pathLst>
                <a:path w="15856" h="16519" extrusionOk="0">
                  <a:moveTo>
                    <a:pt x="945" y="0"/>
                  </a:moveTo>
                  <a:cubicBezTo>
                    <a:pt x="322" y="2130"/>
                    <a:pt x="0" y="4361"/>
                    <a:pt x="0" y="6571"/>
                  </a:cubicBezTo>
                  <a:cubicBezTo>
                    <a:pt x="0" y="9264"/>
                    <a:pt x="1025" y="12720"/>
                    <a:pt x="2633" y="16518"/>
                  </a:cubicBezTo>
                  <a:lnTo>
                    <a:pt x="15855" y="16518"/>
                  </a:lnTo>
                  <a:cubicBezTo>
                    <a:pt x="10610" y="12700"/>
                    <a:pt x="9224" y="5486"/>
                    <a:pt x="127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3"/>
            <p:cNvSpPr/>
            <p:nvPr/>
          </p:nvSpPr>
          <p:spPr>
            <a:xfrm>
              <a:off x="4911503" y="2014224"/>
              <a:ext cx="748236" cy="778540"/>
            </a:xfrm>
            <a:custGeom>
              <a:avLst/>
              <a:gdLst/>
              <a:ahLst/>
              <a:cxnLst/>
              <a:rect l="l" t="t" r="r" b="b"/>
              <a:pathLst>
                <a:path w="15876" h="16519" extrusionOk="0">
                  <a:moveTo>
                    <a:pt x="3155" y="0"/>
                  </a:moveTo>
                  <a:cubicBezTo>
                    <a:pt x="4401" y="1969"/>
                    <a:pt x="5064" y="4260"/>
                    <a:pt x="5064" y="6571"/>
                  </a:cubicBezTo>
                  <a:cubicBezTo>
                    <a:pt x="5064" y="10510"/>
                    <a:pt x="3195" y="14207"/>
                    <a:pt x="0" y="16518"/>
                  </a:cubicBezTo>
                  <a:lnTo>
                    <a:pt x="13243" y="16518"/>
                  </a:lnTo>
                  <a:cubicBezTo>
                    <a:pt x="14850" y="12720"/>
                    <a:pt x="15875" y="9264"/>
                    <a:pt x="15875" y="6571"/>
                  </a:cubicBezTo>
                  <a:cubicBezTo>
                    <a:pt x="15875" y="4361"/>
                    <a:pt x="15554" y="2130"/>
                    <a:pt x="149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3"/>
            <p:cNvSpPr/>
            <p:nvPr/>
          </p:nvSpPr>
          <p:spPr>
            <a:xfrm>
              <a:off x="3608299" y="2792731"/>
              <a:ext cx="1927334" cy="777551"/>
            </a:xfrm>
            <a:custGeom>
              <a:avLst/>
              <a:gdLst/>
              <a:ahLst/>
              <a:cxnLst/>
              <a:rect l="l" t="t" r="r" b="b"/>
              <a:pathLst>
                <a:path w="40894" h="16498" extrusionOk="0">
                  <a:moveTo>
                    <a:pt x="1" y="0"/>
                  </a:moveTo>
                  <a:cubicBezTo>
                    <a:pt x="2251" y="5265"/>
                    <a:pt x="5647" y="11173"/>
                    <a:pt x="9023" y="16498"/>
                  </a:cubicBezTo>
                  <a:lnTo>
                    <a:pt x="31871" y="16498"/>
                  </a:lnTo>
                  <a:cubicBezTo>
                    <a:pt x="35267" y="11173"/>
                    <a:pt x="38643" y="5265"/>
                    <a:pt x="40894" y="0"/>
                  </a:cubicBezTo>
                  <a:lnTo>
                    <a:pt x="27651" y="0"/>
                  </a:lnTo>
                  <a:cubicBezTo>
                    <a:pt x="25586" y="1509"/>
                    <a:pt x="23090" y="2331"/>
                    <a:pt x="20549" y="2331"/>
                  </a:cubicBezTo>
                  <a:cubicBezTo>
                    <a:pt x="20519" y="2331"/>
                    <a:pt x="20488" y="2331"/>
                    <a:pt x="20457" y="2331"/>
                  </a:cubicBezTo>
                  <a:cubicBezTo>
                    <a:pt x="20426" y="2331"/>
                    <a:pt x="20395" y="2331"/>
                    <a:pt x="20365" y="2331"/>
                  </a:cubicBezTo>
                  <a:cubicBezTo>
                    <a:pt x="17805" y="2331"/>
                    <a:pt x="15308" y="1509"/>
                    <a:pt x="13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3"/>
            <p:cNvSpPr/>
            <p:nvPr/>
          </p:nvSpPr>
          <p:spPr>
            <a:xfrm>
              <a:off x="4033557" y="3570248"/>
              <a:ext cx="1076873" cy="778540"/>
            </a:xfrm>
            <a:custGeom>
              <a:avLst/>
              <a:gdLst/>
              <a:ahLst/>
              <a:cxnLst/>
              <a:rect l="l" t="t" r="r" b="b"/>
              <a:pathLst>
                <a:path w="22849" h="16519" extrusionOk="0">
                  <a:moveTo>
                    <a:pt x="0" y="1"/>
                  </a:moveTo>
                  <a:cubicBezTo>
                    <a:pt x="5727" y="9064"/>
                    <a:pt x="11414" y="16519"/>
                    <a:pt x="11414" y="16519"/>
                  </a:cubicBezTo>
                  <a:cubicBezTo>
                    <a:pt x="11414" y="16519"/>
                    <a:pt x="17121" y="9064"/>
                    <a:pt x="22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3"/>
            <p:cNvSpPr/>
            <p:nvPr/>
          </p:nvSpPr>
          <p:spPr>
            <a:xfrm>
              <a:off x="3528742" y="1236660"/>
              <a:ext cx="2086445" cy="777598"/>
            </a:xfrm>
            <a:custGeom>
              <a:avLst/>
              <a:gdLst/>
              <a:ahLst/>
              <a:cxnLst/>
              <a:rect l="l" t="t" r="r" b="b"/>
              <a:pathLst>
                <a:path w="44270" h="16499" extrusionOk="0">
                  <a:moveTo>
                    <a:pt x="22145" y="0"/>
                  </a:moveTo>
                  <a:cubicBezTo>
                    <a:pt x="11917" y="0"/>
                    <a:pt x="2914" y="6712"/>
                    <a:pt x="1" y="16498"/>
                  </a:cubicBezTo>
                  <a:lnTo>
                    <a:pt x="11776" y="16498"/>
                  </a:lnTo>
                  <a:cubicBezTo>
                    <a:pt x="14027" y="12961"/>
                    <a:pt x="17925" y="10791"/>
                    <a:pt x="22125" y="10791"/>
                  </a:cubicBezTo>
                  <a:cubicBezTo>
                    <a:pt x="26345" y="10791"/>
                    <a:pt x="30243" y="12941"/>
                    <a:pt x="32494" y="16498"/>
                  </a:cubicBezTo>
                  <a:lnTo>
                    <a:pt x="44270" y="16498"/>
                  </a:lnTo>
                  <a:cubicBezTo>
                    <a:pt x="41356" y="6712"/>
                    <a:pt x="32353" y="0"/>
                    <a:pt x="221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8" name="Google Shape;1538;p33"/>
          <p:cNvGrpSpPr/>
          <p:nvPr/>
        </p:nvGrpSpPr>
        <p:grpSpPr>
          <a:xfrm>
            <a:off x="744937" y="1409738"/>
            <a:ext cx="2341800" cy="1072280"/>
            <a:chOff x="744938" y="1466143"/>
            <a:chExt cx="2341800" cy="1072280"/>
          </a:xfrm>
        </p:grpSpPr>
        <p:sp>
          <p:nvSpPr>
            <p:cNvPr id="1539" name="Google Shape;1539;p33"/>
            <p:cNvSpPr/>
            <p:nvPr/>
          </p:nvSpPr>
          <p:spPr>
            <a:xfrm rot="5400000">
              <a:off x="2844488" y="1572242"/>
              <a:ext cx="312300" cy="172200"/>
            </a:xfrm>
            <a:prstGeom prst="triangle">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540" name="Google Shape;1540;p33"/>
            <p:cNvGrpSpPr/>
            <p:nvPr/>
          </p:nvGrpSpPr>
          <p:grpSpPr>
            <a:xfrm>
              <a:off x="744938" y="1466143"/>
              <a:ext cx="2093400" cy="1072280"/>
              <a:chOff x="744938" y="1466143"/>
              <a:chExt cx="2093400" cy="1072280"/>
            </a:xfrm>
          </p:grpSpPr>
          <p:sp>
            <p:nvSpPr>
              <p:cNvPr id="1541" name="Google Shape;1541;p33"/>
              <p:cNvSpPr txBox="1"/>
              <p:nvPr/>
            </p:nvSpPr>
            <p:spPr>
              <a:xfrm>
                <a:off x="744938" y="1846022"/>
                <a:ext cx="2086500" cy="692400"/>
              </a:xfrm>
              <a:prstGeom prst="rect">
                <a:avLst/>
              </a:prstGeom>
              <a:noFill/>
              <a:ln>
                <a:noFill/>
              </a:ln>
            </p:spPr>
            <p:txBody>
              <a:bodyPr spcFirstLastPara="1" wrap="square" lIns="91425" tIns="91425" rIns="91425" bIns="91425" anchor="ctr" anchorCtr="0">
                <a:noAutofit/>
              </a:bodyPr>
              <a:lstStyle/>
              <a:p>
                <a:pPr lvl="0" algn="ctr"/>
                <a:r>
                  <a:rPr lang="en-US" dirty="0">
                    <a:solidFill>
                      <a:schemeClr val="dk1"/>
                    </a:solidFill>
                    <a:latin typeface="Fira Sans"/>
                    <a:ea typeface="Fira Sans"/>
                    <a:cs typeface="Fira Sans"/>
                    <a:sym typeface="Fira Sans"/>
                  </a:rPr>
                  <a:t>Android SDK &amp; Android Virtual Device Manager </a:t>
                </a:r>
                <a:endParaRPr sz="1600" dirty="0">
                  <a:latin typeface="Fira Sans"/>
                  <a:ea typeface="Fira Sans"/>
                  <a:cs typeface="Fira Sans"/>
                  <a:sym typeface="Fira Sans"/>
                </a:endParaRPr>
              </a:p>
            </p:txBody>
          </p:sp>
          <p:sp>
            <p:nvSpPr>
              <p:cNvPr id="1542" name="Google Shape;1542;p33"/>
              <p:cNvSpPr/>
              <p:nvPr/>
            </p:nvSpPr>
            <p:spPr>
              <a:xfrm>
                <a:off x="744938" y="1466143"/>
                <a:ext cx="2093400" cy="3879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lvl="0" algn="ctr"/>
                <a:r>
                  <a:rPr lang="en-US" sz="2000" dirty="0">
                    <a:solidFill>
                      <a:schemeClr val="lt1"/>
                    </a:solidFill>
                    <a:latin typeface="Fira Sans Extra Condensed Medium"/>
                    <a:ea typeface="Fira Sans Extra Condensed Medium"/>
                    <a:cs typeface="Fira Sans Extra Condensed Medium"/>
                    <a:sym typeface="Fira Sans Extra Condensed Medium"/>
                  </a:rPr>
                  <a:t>Front End </a:t>
                </a:r>
                <a:endParaRPr sz="2000" dirty="0">
                  <a:solidFill>
                    <a:schemeClr val="lt1"/>
                  </a:solidFill>
                  <a:latin typeface="Fira Sans Extra Condensed Medium"/>
                  <a:ea typeface="Fira Sans Extra Condensed Medium"/>
                  <a:cs typeface="Fira Sans Extra Condensed Medium"/>
                  <a:sym typeface="Fira Sans Extra Condensed Medium"/>
                </a:endParaRPr>
              </a:p>
            </p:txBody>
          </p:sp>
        </p:grpSp>
      </p:grpSp>
      <p:grpSp>
        <p:nvGrpSpPr>
          <p:cNvPr id="1543" name="Google Shape;1543;p33"/>
          <p:cNvGrpSpPr/>
          <p:nvPr/>
        </p:nvGrpSpPr>
        <p:grpSpPr>
          <a:xfrm>
            <a:off x="739067" y="2849942"/>
            <a:ext cx="2341800" cy="1070943"/>
            <a:chOff x="744938" y="3033663"/>
            <a:chExt cx="2341800" cy="1070943"/>
          </a:xfrm>
        </p:grpSpPr>
        <p:sp>
          <p:nvSpPr>
            <p:cNvPr id="1544" name="Google Shape;1544;p33"/>
            <p:cNvSpPr/>
            <p:nvPr/>
          </p:nvSpPr>
          <p:spPr>
            <a:xfrm rot="5400000">
              <a:off x="2844488" y="3139762"/>
              <a:ext cx="312300" cy="172200"/>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5" name="Google Shape;1545;p33"/>
            <p:cNvGrpSpPr/>
            <p:nvPr/>
          </p:nvGrpSpPr>
          <p:grpSpPr>
            <a:xfrm>
              <a:off x="744938" y="3033663"/>
              <a:ext cx="2093400" cy="1070943"/>
              <a:chOff x="744938" y="3033663"/>
              <a:chExt cx="2093400" cy="1070943"/>
            </a:xfrm>
          </p:grpSpPr>
          <p:sp>
            <p:nvSpPr>
              <p:cNvPr id="1546" name="Google Shape;1546;p33"/>
              <p:cNvSpPr txBox="1"/>
              <p:nvPr/>
            </p:nvSpPr>
            <p:spPr>
              <a:xfrm>
                <a:off x="744938" y="3412205"/>
                <a:ext cx="2086500" cy="692400"/>
              </a:xfrm>
              <a:prstGeom prst="rect">
                <a:avLst/>
              </a:prstGeom>
              <a:noFill/>
              <a:ln>
                <a:noFill/>
              </a:ln>
            </p:spPr>
            <p:txBody>
              <a:bodyPr spcFirstLastPara="1" wrap="square" lIns="91425" tIns="91425" rIns="91425" bIns="91425" anchor="ctr" anchorCtr="0">
                <a:noAutofit/>
              </a:bodyPr>
              <a:lstStyle/>
              <a:p>
                <a:pPr lvl="0" algn="ctr"/>
                <a:r>
                  <a:rPr lang="en-US" dirty="0">
                    <a:solidFill>
                      <a:schemeClr val="dk1"/>
                    </a:solidFill>
                    <a:latin typeface="Fira Sans"/>
                    <a:ea typeface="Fira Sans"/>
                    <a:cs typeface="Fira Sans"/>
                    <a:sym typeface="Fira Sans"/>
                  </a:rPr>
                  <a:t>JAVA Programming Language</a:t>
                </a:r>
                <a:endParaRPr sz="1600" dirty="0">
                  <a:latin typeface="Fira Sans"/>
                  <a:ea typeface="Fira Sans"/>
                  <a:cs typeface="Fira Sans"/>
                  <a:sym typeface="Fira Sans"/>
                </a:endParaRPr>
              </a:p>
            </p:txBody>
          </p:sp>
          <p:sp>
            <p:nvSpPr>
              <p:cNvPr id="1547" name="Google Shape;1547;p33"/>
              <p:cNvSpPr/>
              <p:nvPr/>
            </p:nvSpPr>
            <p:spPr>
              <a:xfrm>
                <a:off x="744938" y="3033663"/>
                <a:ext cx="2093400" cy="387900"/>
              </a:xfrm>
              <a:prstGeom prst="roundRect">
                <a:avLst>
                  <a:gd name="adj" fmla="val 16667"/>
                </a:avLst>
              </a:prstGeom>
              <a:solidFill>
                <a:schemeClr val="accent4"/>
              </a:solidFill>
              <a:ln>
                <a:noFill/>
              </a:ln>
            </p:spPr>
            <p:txBody>
              <a:bodyPr spcFirstLastPara="1" wrap="square" lIns="91425" tIns="91425" rIns="91425" bIns="91425" anchor="ctr" anchorCtr="0">
                <a:noAutofit/>
              </a:bodyPr>
              <a:lstStyle/>
              <a:p>
                <a:pPr lvl="0" algn="ctr"/>
                <a:r>
                  <a:rPr lang="en-US" sz="1600" dirty="0">
                    <a:solidFill>
                      <a:schemeClr val="lt1"/>
                    </a:solidFill>
                    <a:latin typeface="Fira Sans Extra Condensed Medium"/>
                    <a:ea typeface="Fira Sans Extra Condensed Medium"/>
                    <a:cs typeface="Fira Sans Extra Condensed Medium"/>
                    <a:sym typeface="Fira Sans Extra Condensed Medium"/>
                  </a:rPr>
                  <a:t>Programming Language </a:t>
                </a:r>
                <a:endParaRPr sz="1600" dirty="0">
                  <a:solidFill>
                    <a:schemeClr val="lt1"/>
                  </a:solidFill>
                  <a:latin typeface="Fira Sans Extra Condensed Medium"/>
                  <a:ea typeface="Fira Sans Extra Condensed Medium"/>
                  <a:cs typeface="Fira Sans Extra Condensed Medium"/>
                  <a:sym typeface="Fira Sans Extra Condensed Medium"/>
                </a:endParaRPr>
              </a:p>
            </p:txBody>
          </p:sp>
        </p:grpSp>
      </p:grpSp>
      <p:grpSp>
        <p:nvGrpSpPr>
          <p:cNvPr id="1548" name="Google Shape;1548;p33"/>
          <p:cNvGrpSpPr/>
          <p:nvPr/>
        </p:nvGrpSpPr>
        <p:grpSpPr>
          <a:xfrm>
            <a:off x="5902285" y="1909176"/>
            <a:ext cx="2369764" cy="1213660"/>
            <a:chOff x="5950780" y="754411"/>
            <a:chExt cx="2369764" cy="1213660"/>
          </a:xfrm>
        </p:grpSpPr>
        <p:sp>
          <p:nvSpPr>
            <p:cNvPr id="1549" name="Google Shape;1549;p33"/>
            <p:cNvSpPr/>
            <p:nvPr/>
          </p:nvSpPr>
          <p:spPr>
            <a:xfrm rot="16200000" flipH="1">
              <a:off x="5880730" y="877567"/>
              <a:ext cx="312300" cy="17220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550" name="Google Shape;1550;p33"/>
            <p:cNvGrpSpPr/>
            <p:nvPr/>
          </p:nvGrpSpPr>
          <p:grpSpPr>
            <a:xfrm>
              <a:off x="6227144" y="754411"/>
              <a:ext cx="2093400" cy="1213660"/>
              <a:chOff x="6227144" y="754411"/>
              <a:chExt cx="2093400" cy="1213660"/>
            </a:xfrm>
          </p:grpSpPr>
          <p:sp>
            <p:nvSpPr>
              <p:cNvPr id="1551" name="Google Shape;1551;p33"/>
              <p:cNvSpPr txBox="1"/>
              <p:nvPr/>
            </p:nvSpPr>
            <p:spPr>
              <a:xfrm>
                <a:off x="6229463" y="1275671"/>
                <a:ext cx="2086500" cy="692400"/>
              </a:xfrm>
              <a:prstGeom prst="rect">
                <a:avLst/>
              </a:prstGeom>
              <a:noFill/>
              <a:ln>
                <a:noFill/>
              </a:ln>
            </p:spPr>
            <p:txBody>
              <a:bodyPr spcFirstLastPara="1" wrap="square" lIns="91425" tIns="91425" rIns="91425" bIns="91425" anchor="ctr" anchorCtr="0">
                <a:noAutofit/>
              </a:bodyPr>
              <a:lstStyle/>
              <a:p>
                <a:pPr lvl="0" algn="ctr"/>
                <a:r>
                  <a:rPr lang="en-US" dirty="0">
                    <a:solidFill>
                      <a:schemeClr val="dk1"/>
                    </a:solidFill>
                    <a:latin typeface="Fira Sans"/>
                    <a:ea typeface="Fira Sans"/>
                    <a:cs typeface="Fira Sans"/>
                    <a:sym typeface="Fira Sans"/>
                  </a:rPr>
                  <a:t> Windows 8 / Windows 10 and Android 7.0 or above</a:t>
                </a:r>
                <a:endParaRPr sz="1600" dirty="0">
                  <a:latin typeface="Fira Sans"/>
                  <a:ea typeface="Fira Sans"/>
                  <a:cs typeface="Fira Sans"/>
                  <a:sym typeface="Fira Sans"/>
                </a:endParaRPr>
              </a:p>
            </p:txBody>
          </p:sp>
          <p:sp>
            <p:nvSpPr>
              <p:cNvPr id="1552" name="Google Shape;1552;p33"/>
              <p:cNvSpPr/>
              <p:nvPr/>
            </p:nvSpPr>
            <p:spPr>
              <a:xfrm>
                <a:off x="6227144" y="754411"/>
                <a:ext cx="2093400" cy="387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lvl="0" algn="ctr"/>
                <a:r>
                  <a:rPr lang="en-US" sz="2000" dirty="0">
                    <a:solidFill>
                      <a:schemeClr val="lt1"/>
                    </a:solidFill>
                    <a:latin typeface="Fira Sans Extra Condensed Medium"/>
                    <a:ea typeface="Fira Sans Extra Condensed Medium"/>
                    <a:cs typeface="Fira Sans Extra Condensed Medium"/>
                    <a:sym typeface="Fira Sans Extra Condensed Medium"/>
                  </a:rPr>
                  <a:t>Operating System </a:t>
                </a:r>
                <a:endParaRPr sz="2000" dirty="0">
                  <a:solidFill>
                    <a:schemeClr val="lt1"/>
                  </a:solidFill>
                  <a:latin typeface="Fira Sans Extra Condensed Medium"/>
                  <a:ea typeface="Fira Sans Extra Condensed Medium"/>
                  <a:cs typeface="Fira Sans Extra Condensed Medium"/>
                  <a:sym typeface="Fira Sans Extra Condensed Medium"/>
                </a:endParaRPr>
              </a:p>
            </p:txBody>
          </p:sp>
        </p:grpSp>
      </p:grpSp>
      <p:grpSp>
        <p:nvGrpSpPr>
          <p:cNvPr id="1553" name="Google Shape;1553;p33"/>
          <p:cNvGrpSpPr/>
          <p:nvPr/>
        </p:nvGrpSpPr>
        <p:grpSpPr>
          <a:xfrm>
            <a:off x="5647228" y="3574684"/>
            <a:ext cx="2365183" cy="1085505"/>
            <a:chOff x="6026504" y="2871121"/>
            <a:chExt cx="2365183" cy="1085505"/>
          </a:xfrm>
        </p:grpSpPr>
        <p:sp>
          <p:nvSpPr>
            <p:cNvPr id="1554" name="Google Shape;1554;p33"/>
            <p:cNvSpPr/>
            <p:nvPr/>
          </p:nvSpPr>
          <p:spPr>
            <a:xfrm rot="16200000" flipH="1">
              <a:off x="5956454" y="2978971"/>
              <a:ext cx="312300" cy="172200"/>
            </a:xfrm>
            <a:prstGeom prst="triangle">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5" name="Google Shape;1555;p33"/>
            <p:cNvGrpSpPr/>
            <p:nvPr/>
          </p:nvGrpSpPr>
          <p:grpSpPr>
            <a:xfrm>
              <a:off x="6281561" y="2871121"/>
              <a:ext cx="2110126" cy="1085505"/>
              <a:chOff x="6281561" y="2871121"/>
              <a:chExt cx="2110126" cy="1085505"/>
            </a:xfrm>
          </p:grpSpPr>
          <p:sp>
            <p:nvSpPr>
              <p:cNvPr id="1556" name="Google Shape;1556;p33"/>
              <p:cNvSpPr txBox="1"/>
              <p:nvPr/>
            </p:nvSpPr>
            <p:spPr>
              <a:xfrm>
                <a:off x="6305187" y="3264226"/>
                <a:ext cx="2086500" cy="692400"/>
              </a:xfrm>
              <a:prstGeom prst="rect">
                <a:avLst/>
              </a:prstGeom>
              <a:noFill/>
              <a:ln>
                <a:noFill/>
              </a:ln>
            </p:spPr>
            <p:txBody>
              <a:bodyPr spcFirstLastPara="1" wrap="square" lIns="91425" tIns="91425" rIns="91425" bIns="91425" anchor="ctr" anchorCtr="0">
                <a:noAutofit/>
              </a:bodyPr>
              <a:lstStyle/>
              <a:p>
                <a:pPr lvl="0" algn="ctr"/>
                <a:r>
                  <a:rPr lang="en-US" dirty="0">
                    <a:solidFill>
                      <a:schemeClr val="dk1"/>
                    </a:solidFill>
                    <a:latin typeface="Fira Sans"/>
                    <a:ea typeface="Fira Sans"/>
                    <a:cs typeface="Fira Sans"/>
                    <a:sym typeface="Fira Sans"/>
                  </a:rPr>
                  <a:t>Firebase Software </a:t>
                </a:r>
                <a:endParaRPr sz="1600" dirty="0">
                  <a:latin typeface="Fira Sans"/>
                  <a:ea typeface="Fira Sans"/>
                  <a:cs typeface="Fira Sans"/>
                  <a:sym typeface="Fira Sans"/>
                </a:endParaRPr>
              </a:p>
            </p:txBody>
          </p:sp>
          <p:sp>
            <p:nvSpPr>
              <p:cNvPr id="1557" name="Google Shape;1557;p33"/>
              <p:cNvSpPr/>
              <p:nvPr/>
            </p:nvSpPr>
            <p:spPr>
              <a:xfrm>
                <a:off x="6281561" y="2871121"/>
                <a:ext cx="2093400" cy="387900"/>
              </a:xfrm>
              <a:prstGeom prst="roundRect">
                <a:avLst>
                  <a:gd name="adj" fmla="val 16667"/>
                </a:avLst>
              </a:prstGeom>
              <a:solidFill>
                <a:schemeClr val="accent5"/>
              </a:solidFill>
              <a:ln>
                <a:noFill/>
              </a:ln>
            </p:spPr>
            <p:txBody>
              <a:bodyPr spcFirstLastPara="1" wrap="square" lIns="91425" tIns="91425" rIns="91425" bIns="91425" anchor="ctr" anchorCtr="0">
                <a:noAutofit/>
              </a:bodyPr>
              <a:lstStyle/>
              <a:p>
                <a:pPr lvl="0" algn="ctr"/>
                <a:r>
                  <a:rPr lang="en-US" sz="2000" dirty="0">
                    <a:solidFill>
                      <a:schemeClr val="lt1"/>
                    </a:solidFill>
                    <a:latin typeface="Fira Sans Extra Condensed Medium"/>
                    <a:ea typeface="Fira Sans Extra Condensed Medium"/>
                    <a:cs typeface="Fira Sans Extra Condensed Medium"/>
                    <a:sym typeface="Fira Sans Extra Condensed Medium"/>
                  </a:rPr>
                  <a:t>Back End </a:t>
                </a:r>
                <a:endParaRPr sz="2000" dirty="0">
                  <a:solidFill>
                    <a:schemeClr val="lt1"/>
                  </a:solidFill>
                  <a:latin typeface="Fira Sans Extra Condensed Medium"/>
                  <a:ea typeface="Fira Sans Extra Condensed Medium"/>
                  <a:cs typeface="Fira Sans Extra Condensed Medium"/>
                  <a:sym typeface="Fira Sans Extra Condensed Medium"/>
                </a:endParaRPr>
              </a:p>
            </p:txBody>
          </p:sp>
        </p:grpSp>
      </p:grpSp>
      <p:grpSp>
        <p:nvGrpSpPr>
          <p:cNvPr id="31" name="Google Shape;774;p27">
            <a:extLst>
              <a:ext uri="{FF2B5EF4-FFF2-40B4-BE49-F238E27FC236}">
                <a16:creationId xmlns:a16="http://schemas.microsoft.com/office/drawing/2014/main" xmlns="" id="{23DE74A4-3E84-413F-B7AB-F07FCA674B3A}"/>
              </a:ext>
            </a:extLst>
          </p:cNvPr>
          <p:cNvGrpSpPr/>
          <p:nvPr/>
        </p:nvGrpSpPr>
        <p:grpSpPr>
          <a:xfrm>
            <a:off x="8711609" y="4660189"/>
            <a:ext cx="278399" cy="411539"/>
            <a:chOff x="5172475" y="2169200"/>
            <a:chExt cx="675225" cy="965575"/>
          </a:xfrm>
        </p:grpSpPr>
        <p:sp>
          <p:nvSpPr>
            <p:cNvPr id="32" name="Google Shape;775;p27">
              <a:extLst>
                <a:ext uri="{FF2B5EF4-FFF2-40B4-BE49-F238E27FC236}">
                  <a16:creationId xmlns:a16="http://schemas.microsoft.com/office/drawing/2014/main" xmlns="" id="{6982AA5E-4B85-4A25-BA2E-19A05328167D}"/>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4</a:t>
              </a:r>
              <a:endParaRPr dirty="0"/>
            </a:p>
          </p:txBody>
        </p:sp>
        <p:sp>
          <p:nvSpPr>
            <p:cNvPr id="33" name="Google Shape;776;p27">
              <a:extLst>
                <a:ext uri="{FF2B5EF4-FFF2-40B4-BE49-F238E27FC236}">
                  <a16:creationId xmlns:a16="http://schemas.microsoft.com/office/drawing/2014/main" xmlns="" id="{3EE9FFC6-3A68-44C5-BD23-68473E0B8E24}"/>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4155647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38"/>
                                        </p:tgtEl>
                                        <p:attrNameLst>
                                          <p:attrName>style.visibility</p:attrName>
                                        </p:attrNameLst>
                                      </p:cBhvr>
                                      <p:to>
                                        <p:strVal val="visible"/>
                                      </p:to>
                                    </p:set>
                                    <p:anim calcmode="lin" valueType="num">
                                      <p:cBhvr>
                                        <p:cTn id="7" dur="500" fill="hold"/>
                                        <p:tgtEl>
                                          <p:spTgt spid="1538"/>
                                        </p:tgtEl>
                                        <p:attrNameLst>
                                          <p:attrName>ppt_w</p:attrName>
                                        </p:attrNameLst>
                                      </p:cBhvr>
                                      <p:tavLst>
                                        <p:tav tm="0">
                                          <p:val>
                                            <p:fltVal val="0"/>
                                          </p:val>
                                        </p:tav>
                                        <p:tav tm="100000">
                                          <p:val>
                                            <p:strVal val="#ppt_w"/>
                                          </p:val>
                                        </p:tav>
                                      </p:tavLst>
                                    </p:anim>
                                    <p:anim calcmode="lin" valueType="num">
                                      <p:cBhvr>
                                        <p:cTn id="8" dur="500" fill="hold"/>
                                        <p:tgtEl>
                                          <p:spTgt spid="1538"/>
                                        </p:tgtEl>
                                        <p:attrNameLst>
                                          <p:attrName>ppt_h</p:attrName>
                                        </p:attrNameLst>
                                      </p:cBhvr>
                                      <p:tavLst>
                                        <p:tav tm="0">
                                          <p:val>
                                            <p:fltVal val="0"/>
                                          </p:val>
                                        </p:tav>
                                        <p:tav tm="100000">
                                          <p:val>
                                            <p:strVal val="#ppt_h"/>
                                          </p:val>
                                        </p:tav>
                                      </p:tavLst>
                                    </p:anim>
                                    <p:animEffect transition="in" filter="fade">
                                      <p:cBhvr>
                                        <p:cTn id="9" dur="500"/>
                                        <p:tgtEl>
                                          <p:spTgt spid="153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543"/>
                                        </p:tgtEl>
                                        <p:attrNameLst>
                                          <p:attrName>style.visibility</p:attrName>
                                        </p:attrNameLst>
                                      </p:cBhvr>
                                      <p:to>
                                        <p:strVal val="visible"/>
                                      </p:to>
                                    </p:set>
                                    <p:anim calcmode="lin" valueType="num">
                                      <p:cBhvr>
                                        <p:cTn id="14" dur="500" fill="hold"/>
                                        <p:tgtEl>
                                          <p:spTgt spid="1543"/>
                                        </p:tgtEl>
                                        <p:attrNameLst>
                                          <p:attrName>ppt_w</p:attrName>
                                        </p:attrNameLst>
                                      </p:cBhvr>
                                      <p:tavLst>
                                        <p:tav tm="0">
                                          <p:val>
                                            <p:fltVal val="0"/>
                                          </p:val>
                                        </p:tav>
                                        <p:tav tm="100000">
                                          <p:val>
                                            <p:strVal val="#ppt_w"/>
                                          </p:val>
                                        </p:tav>
                                      </p:tavLst>
                                    </p:anim>
                                    <p:anim calcmode="lin" valueType="num">
                                      <p:cBhvr>
                                        <p:cTn id="15" dur="500" fill="hold"/>
                                        <p:tgtEl>
                                          <p:spTgt spid="1543"/>
                                        </p:tgtEl>
                                        <p:attrNameLst>
                                          <p:attrName>ppt_h</p:attrName>
                                        </p:attrNameLst>
                                      </p:cBhvr>
                                      <p:tavLst>
                                        <p:tav tm="0">
                                          <p:val>
                                            <p:fltVal val="0"/>
                                          </p:val>
                                        </p:tav>
                                        <p:tav tm="100000">
                                          <p:val>
                                            <p:strVal val="#ppt_h"/>
                                          </p:val>
                                        </p:tav>
                                      </p:tavLst>
                                    </p:anim>
                                    <p:animEffect transition="in" filter="fade">
                                      <p:cBhvr>
                                        <p:cTn id="16" dur="500"/>
                                        <p:tgtEl>
                                          <p:spTgt spid="154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548"/>
                                        </p:tgtEl>
                                        <p:attrNameLst>
                                          <p:attrName>style.visibility</p:attrName>
                                        </p:attrNameLst>
                                      </p:cBhvr>
                                      <p:to>
                                        <p:strVal val="visible"/>
                                      </p:to>
                                    </p:set>
                                    <p:anim calcmode="lin" valueType="num">
                                      <p:cBhvr>
                                        <p:cTn id="21" dur="500" fill="hold"/>
                                        <p:tgtEl>
                                          <p:spTgt spid="1548"/>
                                        </p:tgtEl>
                                        <p:attrNameLst>
                                          <p:attrName>ppt_w</p:attrName>
                                        </p:attrNameLst>
                                      </p:cBhvr>
                                      <p:tavLst>
                                        <p:tav tm="0">
                                          <p:val>
                                            <p:fltVal val="0"/>
                                          </p:val>
                                        </p:tav>
                                        <p:tav tm="100000">
                                          <p:val>
                                            <p:strVal val="#ppt_w"/>
                                          </p:val>
                                        </p:tav>
                                      </p:tavLst>
                                    </p:anim>
                                    <p:anim calcmode="lin" valueType="num">
                                      <p:cBhvr>
                                        <p:cTn id="22" dur="500" fill="hold"/>
                                        <p:tgtEl>
                                          <p:spTgt spid="1548"/>
                                        </p:tgtEl>
                                        <p:attrNameLst>
                                          <p:attrName>ppt_h</p:attrName>
                                        </p:attrNameLst>
                                      </p:cBhvr>
                                      <p:tavLst>
                                        <p:tav tm="0">
                                          <p:val>
                                            <p:fltVal val="0"/>
                                          </p:val>
                                        </p:tav>
                                        <p:tav tm="100000">
                                          <p:val>
                                            <p:strVal val="#ppt_h"/>
                                          </p:val>
                                        </p:tav>
                                      </p:tavLst>
                                    </p:anim>
                                    <p:animEffect transition="in" filter="fade">
                                      <p:cBhvr>
                                        <p:cTn id="23" dur="500"/>
                                        <p:tgtEl>
                                          <p:spTgt spid="154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553"/>
                                        </p:tgtEl>
                                        <p:attrNameLst>
                                          <p:attrName>style.visibility</p:attrName>
                                        </p:attrNameLst>
                                      </p:cBhvr>
                                      <p:to>
                                        <p:strVal val="visible"/>
                                      </p:to>
                                    </p:set>
                                    <p:anim calcmode="lin" valueType="num">
                                      <p:cBhvr>
                                        <p:cTn id="28" dur="500" fill="hold"/>
                                        <p:tgtEl>
                                          <p:spTgt spid="1553"/>
                                        </p:tgtEl>
                                        <p:attrNameLst>
                                          <p:attrName>ppt_w</p:attrName>
                                        </p:attrNameLst>
                                      </p:cBhvr>
                                      <p:tavLst>
                                        <p:tav tm="0">
                                          <p:val>
                                            <p:fltVal val="0"/>
                                          </p:val>
                                        </p:tav>
                                        <p:tav tm="100000">
                                          <p:val>
                                            <p:strVal val="#ppt_w"/>
                                          </p:val>
                                        </p:tav>
                                      </p:tavLst>
                                    </p:anim>
                                    <p:anim calcmode="lin" valueType="num">
                                      <p:cBhvr>
                                        <p:cTn id="29" dur="500" fill="hold"/>
                                        <p:tgtEl>
                                          <p:spTgt spid="1553"/>
                                        </p:tgtEl>
                                        <p:attrNameLst>
                                          <p:attrName>ppt_h</p:attrName>
                                        </p:attrNameLst>
                                      </p:cBhvr>
                                      <p:tavLst>
                                        <p:tav tm="0">
                                          <p:val>
                                            <p:fltVal val="0"/>
                                          </p:val>
                                        </p:tav>
                                        <p:tav tm="100000">
                                          <p:val>
                                            <p:strVal val="#ppt_h"/>
                                          </p:val>
                                        </p:tav>
                                      </p:tavLst>
                                    </p:anim>
                                    <p:animEffect transition="in" filter="fade">
                                      <p:cBhvr>
                                        <p:cTn id="30" dur="500"/>
                                        <p:tgtEl>
                                          <p:spTgt spid="1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grpSp>
        <p:nvGrpSpPr>
          <p:cNvPr id="185" name="Google Shape;185;p18"/>
          <p:cNvGrpSpPr/>
          <p:nvPr/>
        </p:nvGrpSpPr>
        <p:grpSpPr>
          <a:xfrm>
            <a:off x="-42049" y="1493949"/>
            <a:ext cx="7600376" cy="3238183"/>
            <a:chOff x="-42050" y="1493949"/>
            <a:chExt cx="8574333" cy="3238183"/>
          </a:xfrm>
        </p:grpSpPr>
        <p:sp>
          <p:nvSpPr>
            <p:cNvPr id="186" name="Google Shape;186;p18"/>
            <p:cNvSpPr/>
            <p:nvPr/>
          </p:nvSpPr>
          <p:spPr>
            <a:xfrm>
              <a:off x="-42050" y="1493949"/>
              <a:ext cx="8574333" cy="3235926"/>
            </a:xfrm>
            <a:custGeom>
              <a:avLst/>
              <a:gdLst/>
              <a:ahLst/>
              <a:cxnLst/>
              <a:rect l="l" t="t" r="r" b="b"/>
              <a:pathLst>
                <a:path w="368216" h="145932" extrusionOk="0">
                  <a:moveTo>
                    <a:pt x="0" y="0"/>
                  </a:moveTo>
                  <a:lnTo>
                    <a:pt x="38664" y="6490"/>
                  </a:lnTo>
                  <a:lnTo>
                    <a:pt x="39144" y="52396"/>
                  </a:lnTo>
                  <a:lnTo>
                    <a:pt x="79283" y="58165"/>
                  </a:lnTo>
                  <a:lnTo>
                    <a:pt x="85292" y="98063"/>
                  </a:lnTo>
                  <a:lnTo>
                    <a:pt x="136486" y="94458"/>
                  </a:lnTo>
                  <a:lnTo>
                    <a:pt x="112199" y="145932"/>
                  </a:lnTo>
                  <a:lnTo>
                    <a:pt x="368216" y="144691"/>
                  </a:lnTo>
                </a:path>
              </a:pathLst>
            </a:custGeom>
            <a:noFill/>
            <a:ln w="38100" cap="flat" cmpd="sng">
              <a:solidFill>
                <a:schemeClr val="accent6"/>
              </a:solidFill>
              <a:prstDash val="solid"/>
              <a:round/>
              <a:headEnd type="none" w="med" len="med"/>
              <a:tailEnd type="none" w="med" len="med"/>
            </a:ln>
          </p:spPr>
        </p:sp>
        <p:grpSp>
          <p:nvGrpSpPr>
            <p:cNvPr id="187" name="Google Shape;187;p18"/>
            <p:cNvGrpSpPr/>
            <p:nvPr/>
          </p:nvGrpSpPr>
          <p:grpSpPr>
            <a:xfrm>
              <a:off x="-42050" y="3593250"/>
              <a:ext cx="1535999" cy="1138882"/>
              <a:chOff x="-118250" y="3593250"/>
              <a:chExt cx="1535999" cy="1138882"/>
            </a:xfrm>
          </p:grpSpPr>
          <p:sp>
            <p:nvSpPr>
              <p:cNvPr id="188" name="Google Shape;188;p18"/>
              <p:cNvSpPr/>
              <p:nvPr/>
            </p:nvSpPr>
            <p:spPr>
              <a:xfrm>
                <a:off x="-118250" y="3709114"/>
                <a:ext cx="1121083" cy="1013785"/>
              </a:xfrm>
              <a:custGeom>
                <a:avLst/>
                <a:gdLst/>
                <a:ahLst/>
                <a:cxnLst/>
                <a:rect l="l" t="t" r="r" b="b"/>
                <a:pathLst>
                  <a:path w="48714" h="45186" extrusionOk="0">
                    <a:moveTo>
                      <a:pt x="48714" y="45186"/>
                    </a:moveTo>
                    <a:lnTo>
                      <a:pt x="16267" y="25477"/>
                    </a:lnTo>
                    <a:lnTo>
                      <a:pt x="0" y="0"/>
                    </a:lnTo>
                  </a:path>
                </a:pathLst>
              </a:custGeom>
              <a:noFill/>
              <a:ln w="38100" cap="flat" cmpd="sng">
                <a:solidFill>
                  <a:schemeClr val="accent6"/>
                </a:solidFill>
                <a:prstDash val="solid"/>
                <a:round/>
                <a:headEnd type="none" w="med" len="med"/>
                <a:tailEnd type="none" w="med" len="med"/>
              </a:ln>
            </p:spPr>
          </p:sp>
          <p:sp>
            <p:nvSpPr>
              <p:cNvPr id="189" name="Google Shape;189;p18"/>
              <p:cNvSpPr/>
              <p:nvPr/>
            </p:nvSpPr>
            <p:spPr>
              <a:xfrm>
                <a:off x="587918" y="3593250"/>
                <a:ext cx="829831" cy="1138882"/>
              </a:xfrm>
              <a:custGeom>
                <a:avLst/>
                <a:gdLst/>
                <a:ahLst/>
                <a:cxnLst/>
                <a:rect l="l" t="t" r="r" b="b"/>
                <a:pathLst>
                  <a:path w="46179" h="66033" extrusionOk="0">
                    <a:moveTo>
                      <a:pt x="23103" y="10458"/>
                    </a:moveTo>
                    <a:cubicBezTo>
                      <a:pt x="24724" y="10458"/>
                      <a:pt x="26358" y="10770"/>
                      <a:pt x="27912" y="11415"/>
                    </a:cubicBezTo>
                    <a:cubicBezTo>
                      <a:pt x="32635" y="13384"/>
                      <a:pt x="35709" y="17986"/>
                      <a:pt x="35689" y="23090"/>
                    </a:cubicBezTo>
                    <a:cubicBezTo>
                      <a:pt x="35689" y="30043"/>
                      <a:pt x="30042" y="35689"/>
                      <a:pt x="23089" y="35689"/>
                    </a:cubicBezTo>
                    <a:cubicBezTo>
                      <a:pt x="17985" y="35689"/>
                      <a:pt x="13384" y="32615"/>
                      <a:pt x="11434" y="27892"/>
                    </a:cubicBezTo>
                    <a:cubicBezTo>
                      <a:pt x="9485" y="23190"/>
                      <a:pt x="10550" y="17765"/>
                      <a:pt x="14167" y="14148"/>
                    </a:cubicBezTo>
                    <a:cubicBezTo>
                      <a:pt x="16589" y="11740"/>
                      <a:pt x="19820" y="10458"/>
                      <a:pt x="23103" y="10458"/>
                    </a:cubicBezTo>
                    <a:close/>
                    <a:moveTo>
                      <a:pt x="23052" y="1"/>
                    </a:moveTo>
                    <a:cubicBezTo>
                      <a:pt x="10309" y="1"/>
                      <a:pt x="0" y="10342"/>
                      <a:pt x="0" y="23090"/>
                    </a:cubicBezTo>
                    <a:cubicBezTo>
                      <a:pt x="0" y="35830"/>
                      <a:pt x="23089" y="66033"/>
                      <a:pt x="23089" y="66033"/>
                    </a:cubicBezTo>
                    <a:cubicBezTo>
                      <a:pt x="23089" y="66033"/>
                      <a:pt x="46158" y="35830"/>
                      <a:pt x="46158" y="23090"/>
                    </a:cubicBezTo>
                    <a:cubicBezTo>
                      <a:pt x="46178" y="10342"/>
                      <a:pt x="35850" y="1"/>
                      <a:pt x="23126" y="1"/>
                    </a:cubicBezTo>
                    <a:cubicBezTo>
                      <a:pt x="23114" y="1"/>
                      <a:pt x="23102" y="1"/>
                      <a:pt x="23089" y="1"/>
                    </a:cubicBezTo>
                    <a:cubicBezTo>
                      <a:pt x="23077" y="1"/>
                      <a:pt x="23065" y="1"/>
                      <a:pt x="230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0" name="Google Shape;190;p18"/>
          <p:cNvSpPr txBox="1">
            <a:spLocks noGrp="1"/>
          </p:cNvSpPr>
          <p:nvPr>
            <p:ph type="title"/>
          </p:nvPr>
        </p:nvSpPr>
        <p:spPr>
          <a:xfrm>
            <a:off x="2149194" y="284479"/>
            <a:ext cx="4892400" cy="387900"/>
          </a:xfrm>
          <a:prstGeom prst="rect">
            <a:avLst/>
          </a:prstGeom>
        </p:spPr>
        <p:txBody>
          <a:bodyPr spcFirstLastPara="1" wrap="square" lIns="91425" tIns="91425" rIns="91425" bIns="91425" anchor="ctr" anchorCtr="0">
            <a:noAutofit/>
          </a:bodyPr>
          <a:lstStyle/>
          <a:p>
            <a:pPr lvl="0"/>
            <a:r>
              <a:rPr lang="en" dirty="0"/>
              <a:t>Data </a:t>
            </a:r>
            <a:r>
              <a:rPr lang="en" dirty="0" smtClean="0"/>
              <a:t>Resources</a:t>
            </a:r>
            <a:endParaRPr dirty="0"/>
          </a:p>
        </p:txBody>
      </p:sp>
      <p:grpSp>
        <p:nvGrpSpPr>
          <p:cNvPr id="191" name="Google Shape;191;p18"/>
          <p:cNvGrpSpPr/>
          <p:nvPr/>
        </p:nvGrpSpPr>
        <p:grpSpPr>
          <a:xfrm>
            <a:off x="583905" y="1389415"/>
            <a:ext cx="6154934" cy="500142"/>
            <a:chOff x="736220" y="1493949"/>
            <a:chExt cx="6154934" cy="500142"/>
          </a:xfrm>
        </p:grpSpPr>
        <p:grpSp>
          <p:nvGrpSpPr>
            <p:cNvPr id="192" name="Google Shape;192;p18"/>
            <p:cNvGrpSpPr/>
            <p:nvPr/>
          </p:nvGrpSpPr>
          <p:grpSpPr>
            <a:xfrm>
              <a:off x="736220" y="1557255"/>
              <a:ext cx="2629214" cy="371400"/>
              <a:chOff x="736220" y="1557255"/>
              <a:chExt cx="2629214" cy="371400"/>
            </a:xfrm>
          </p:grpSpPr>
          <p:cxnSp>
            <p:nvCxnSpPr>
              <p:cNvPr id="193" name="Google Shape;193;p18"/>
              <p:cNvCxnSpPr/>
              <p:nvPr/>
            </p:nvCxnSpPr>
            <p:spPr>
              <a:xfrm flipH="1" flipV="1">
                <a:off x="1114380" y="1742344"/>
                <a:ext cx="2251054" cy="611"/>
              </a:xfrm>
              <a:prstGeom prst="straightConnector1">
                <a:avLst/>
              </a:prstGeom>
              <a:noFill/>
              <a:ln w="19050" cap="flat" cmpd="sng">
                <a:solidFill>
                  <a:schemeClr val="accent2"/>
                </a:solidFill>
                <a:prstDash val="dot"/>
                <a:round/>
                <a:headEnd type="none" w="med" len="med"/>
                <a:tailEnd type="none" w="med" len="med"/>
              </a:ln>
            </p:spPr>
          </p:cxnSp>
          <p:grpSp>
            <p:nvGrpSpPr>
              <p:cNvPr id="194" name="Google Shape;194;p18"/>
              <p:cNvGrpSpPr/>
              <p:nvPr/>
            </p:nvGrpSpPr>
            <p:grpSpPr>
              <a:xfrm>
                <a:off x="736220" y="1563536"/>
                <a:ext cx="378160" cy="357614"/>
                <a:chOff x="736220" y="1563536"/>
                <a:chExt cx="378160" cy="357614"/>
              </a:xfrm>
            </p:grpSpPr>
            <p:sp>
              <p:nvSpPr>
                <p:cNvPr id="195" name="Google Shape;195;p18"/>
                <p:cNvSpPr/>
                <p:nvPr/>
              </p:nvSpPr>
              <p:spPr>
                <a:xfrm>
                  <a:off x="813988" y="1658318"/>
                  <a:ext cx="201048" cy="169275"/>
                </a:xfrm>
                <a:custGeom>
                  <a:avLst/>
                  <a:gdLst/>
                  <a:ahLst/>
                  <a:cxnLst/>
                  <a:rect l="l" t="t" r="r" b="b"/>
                  <a:pathLst>
                    <a:path w="5695" h="4795" extrusionOk="0">
                      <a:moveTo>
                        <a:pt x="3031" y="1"/>
                      </a:moveTo>
                      <a:cubicBezTo>
                        <a:pt x="2240" y="1"/>
                        <a:pt x="1446" y="378"/>
                        <a:pt x="973" y="1175"/>
                      </a:cubicBezTo>
                      <a:cubicBezTo>
                        <a:pt x="0" y="2832"/>
                        <a:pt x="1254" y="4795"/>
                        <a:pt x="3015" y="4795"/>
                      </a:cubicBezTo>
                      <a:cubicBezTo>
                        <a:pt x="3219" y="4795"/>
                        <a:pt x="3430" y="4768"/>
                        <a:pt x="3645" y="4712"/>
                      </a:cubicBezTo>
                      <a:cubicBezTo>
                        <a:pt x="4931" y="4391"/>
                        <a:pt x="5695" y="3064"/>
                        <a:pt x="5373" y="1798"/>
                      </a:cubicBezTo>
                      <a:cubicBezTo>
                        <a:pt x="5068" y="631"/>
                        <a:pt x="4052" y="1"/>
                        <a:pt x="30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8"/>
                <p:cNvSpPr/>
                <p:nvPr/>
              </p:nvSpPr>
              <p:spPr>
                <a:xfrm>
                  <a:off x="736220" y="1563536"/>
                  <a:ext cx="378160" cy="357614"/>
                </a:xfrm>
                <a:custGeom>
                  <a:avLst/>
                  <a:gdLst/>
                  <a:ahLst/>
                  <a:cxnLst/>
                  <a:rect l="l" t="t" r="r" b="b"/>
                  <a:pathLst>
                    <a:path w="10712" h="10130" extrusionOk="0">
                      <a:moveTo>
                        <a:pt x="5245" y="525"/>
                      </a:moveTo>
                      <a:lnTo>
                        <a:pt x="5225" y="545"/>
                      </a:lnTo>
                      <a:cubicBezTo>
                        <a:pt x="5239" y="545"/>
                        <a:pt x="5252" y="545"/>
                        <a:pt x="5265" y="545"/>
                      </a:cubicBezTo>
                      <a:cubicBezTo>
                        <a:pt x="7539" y="545"/>
                        <a:pt x="9467" y="2246"/>
                        <a:pt x="9747" y="4503"/>
                      </a:cubicBezTo>
                      <a:cubicBezTo>
                        <a:pt x="10048" y="6774"/>
                        <a:pt x="8601" y="8904"/>
                        <a:pt x="6371" y="9487"/>
                      </a:cubicBezTo>
                      <a:cubicBezTo>
                        <a:pt x="5989" y="9585"/>
                        <a:pt x="5607" y="9631"/>
                        <a:pt x="5230" y="9631"/>
                      </a:cubicBezTo>
                      <a:cubicBezTo>
                        <a:pt x="3209" y="9631"/>
                        <a:pt x="1370" y="8281"/>
                        <a:pt x="845" y="6232"/>
                      </a:cubicBezTo>
                      <a:cubicBezTo>
                        <a:pt x="81" y="3338"/>
                        <a:pt x="2251" y="525"/>
                        <a:pt x="5245" y="525"/>
                      </a:cubicBezTo>
                      <a:close/>
                      <a:moveTo>
                        <a:pt x="5248" y="1"/>
                      </a:moveTo>
                      <a:cubicBezTo>
                        <a:pt x="5034" y="1"/>
                        <a:pt x="4819" y="14"/>
                        <a:pt x="4602" y="42"/>
                      </a:cubicBezTo>
                      <a:cubicBezTo>
                        <a:pt x="1950" y="384"/>
                        <a:pt x="1" y="2715"/>
                        <a:pt x="182" y="5388"/>
                      </a:cubicBezTo>
                      <a:cubicBezTo>
                        <a:pt x="342" y="8060"/>
                        <a:pt x="2553" y="10130"/>
                        <a:pt x="5245" y="10130"/>
                      </a:cubicBezTo>
                      <a:cubicBezTo>
                        <a:pt x="5667" y="10130"/>
                        <a:pt x="6089" y="10070"/>
                        <a:pt x="6511" y="9969"/>
                      </a:cubicBezTo>
                      <a:cubicBezTo>
                        <a:pt x="9104" y="9306"/>
                        <a:pt x="10711" y="6734"/>
                        <a:pt x="10209" y="4102"/>
                      </a:cubicBezTo>
                      <a:cubicBezTo>
                        <a:pt x="9748" y="1704"/>
                        <a:pt x="7628" y="1"/>
                        <a:pt x="52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7" name="Google Shape;197;p18"/>
              <p:cNvCxnSpPr/>
              <p:nvPr/>
            </p:nvCxnSpPr>
            <p:spPr>
              <a:xfrm>
                <a:off x="3365434" y="1557255"/>
                <a:ext cx="0" cy="371400"/>
              </a:xfrm>
              <a:prstGeom prst="straightConnector1">
                <a:avLst/>
              </a:prstGeom>
              <a:noFill/>
              <a:ln w="19050" cap="flat" cmpd="sng">
                <a:solidFill>
                  <a:schemeClr val="accent2"/>
                </a:solidFill>
                <a:prstDash val="solid"/>
                <a:round/>
                <a:headEnd type="none" w="med" len="med"/>
                <a:tailEnd type="none" w="med" len="med"/>
              </a:ln>
            </p:spPr>
          </p:cxnSp>
        </p:grpSp>
        <p:grpSp>
          <p:nvGrpSpPr>
            <p:cNvPr id="198" name="Google Shape;198;p18"/>
            <p:cNvGrpSpPr/>
            <p:nvPr/>
          </p:nvGrpSpPr>
          <p:grpSpPr>
            <a:xfrm>
              <a:off x="1175800" y="1493949"/>
              <a:ext cx="5715354" cy="500142"/>
              <a:chOff x="1175800" y="1493949"/>
              <a:chExt cx="5715354" cy="500142"/>
            </a:xfrm>
          </p:grpSpPr>
          <p:sp>
            <p:nvSpPr>
              <p:cNvPr id="199" name="Google Shape;199;p18"/>
              <p:cNvSpPr/>
              <p:nvPr/>
            </p:nvSpPr>
            <p:spPr>
              <a:xfrm>
                <a:off x="1175800" y="1493949"/>
                <a:ext cx="1874821" cy="427664"/>
              </a:xfrm>
              <a:prstGeom prst="roundRect">
                <a:avLst>
                  <a:gd name="adj" fmla="val 16667"/>
                </a:avLst>
              </a:pr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lvl="0" algn="ctr"/>
                <a:r>
                  <a:rPr lang="en-US" sz="1200" b="1" dirty="0">
                    <a:solidFill>
                      <a:schemeClr val="accent2"/>
                    </a:solidFill>
                    <a:latin typeface="Fira Sans Extra Condensed Medium"/>
                    <a:ea typeface="Fira Sans Extra Condensed Medium"/>
                    <a:cs typeface="Fira Sans Extra Condensed Medium"/>
                    <a:sym typeface="Fira Sans Extra Condensed Medium"/>
                  </a:rPr>
                  <a:t>Data sources in Google Maps</a:t>
                </a:r>
              </a:p>
            </p:txBody>
          </p:sp>
          <p:sp>
            <p:nvSpPr>
              <p:cNvPr id="200" name="Google Shape;200;p18"/>
              <p:cNvSpPr txBox="1"/>
              <p:nvPr/>
            </p:nvSpPr>
            <p:spPr>
              <a:xfrm>
                <a:off x="3458254" y="1565691"/>
                <a:ext cx="3432900" cy="428400"/>
              </a:xfrm>
              <a:prstGeom prst="rect">
                <a:avLst/>
              </a:prstGeom>
              <a:noFill/>
              <a:ln>
                <a:noFill/>
              </a:ln>
            </p:spPr>
            <p:txBody>
              <a:bodyPr spcFirstLastPara="1" wrap="square" lIns="91425" tIns="91425" rIns="91425" bIns="91425" anchor="ctr" anchorCtr="0">
                <a:noAutofit/>
              </a:bodyPr>
              <a:lstStyle/>
              <a:p>
                <a:pPr marL="228600" indent="-228600">
                  <a:buFont typeface="+mj-lt"/>
                  <a:buAutoNum type="arabicPeriod"/>
                </a:pPr>
                <a:r>
                  <a:rPr lang="en-US" sz="1200" dirty="0">
                    <a:latin typeface="Fira Sans" charset="0"/>
                  </a:rPr>
                  <a:t>Base Map Partner Program </a:t>
                </a:r>
              </a:p>
              <a:p>
                <a:pPr marL="228600" indent="-228600">
                  <a:buFont typeface="+mj-lt"/>
                  <a:buAutoNum type="arabicPeriod"/>
                </a:pPr>
                <a:r>
                  <a:rPr lang="en-US" sz="1200" dirty="0">
                    <a:latin typeface="Fira Sans" charset="0"/>
                  </a:rPr>
                  <a:t>Google Street View</a:t>
                </a:r>
              </a:p>
              <a:p>
                <a:pPr marL="228600" indent="-228600">
                  <a:buFont typeface="+mj-lt"/>
                  <a:buAutoNum type="arabicPeriod"/>
                </a:pPr>
                <a:r>
                  <a:rPr lang="en-US" sz="1200" dirty="0">
                    <a:latin typeface="Fira Sans" charset="0"/>
                  </a:rPr>
                  <a:t>Satellite data</a:t>
                </a:r>
              </a:p>
            </p:txBody>
          </p:sp>
        </p:grpSp>
      </p:grpSp>
      <p:grpSp>
        <p:nvGrpSpPr>
          <p:cNvPr id="201" name="Google Shape;201;p18"/>
          <p:cNvGrpSpPr/>
          <p:nvPr/>
        </p:nvGrpSpPr>
        <p:grpSpPr>
          <a:xfrm>
            <a:off x="1387359" y="2622971"/>
            <a:ext cx="3429644" cy="377957"/>
            <a:chOff x="1813692" y="2696968"/>
            <a:chExt cx="3206078" cy="377957"/>
          </a:xfrm>
        </p:grpSpPr>
        <p:grpSp>
          <p:nvGrpSpPr>
            <p:cNvPr id="202" name="Google Shape;202;p18"/>
            <p:cNvGrpSpPr/>
            <p:nvPr/>
          </p:nvGrpSpPr>
          <p:grpSpPr>
            <a:xfrm>
              <a:off x="1813692" y="2703525"/>
              <a:ext cx="3206078" cy="371400"/>
              <a:chOff x="1813692" y="2703525"/>
              <a:chExt cx="3206078" cy="371400"/>
            </a:xfrm>
          </p:grpSpPr>
          <p:cxnSp>
            <p:nvCxnSpPr>
              <p:cNvPr id="203" name="Google Shape;203;p18"/>
              <p:cNvCxnSpPr/>
              <p:nvPr/>
            </p:nvCxnSpPr>
            <p:spPr>
              <a:xfrm flipH="1">
                <a:off x="2170424" y="2889225"/>
                <a:ext cx="2833701" cy="6900"/>
              </a:xfrm>
              <a:prstGeom prst="straightConnector1">
                <a:avLst/>
              </a:prstGeom>
              <a:noFill/>
              <a:ln w="19050" cap="flat" cmpd="sng">
                <a:solidFill>
                  <a:schemeClr val="accent3"/>
                </a:solidFill>
                <a:prstDash val="dot"/>
                <a:round/>
                <a:headEnd type="none" w="med" len="med"/>
                <a:tailEnd type="none" w="med" len="med"/>
              </a:ln>
            </p:spPr>
          </p:cxnSp>
          <p:grpSp>
            <p:nvGrpSpPr>
              <p:cNvPr id="204" name="Google Shape;204;p18"/>
              <p:cNvGrpSpPr/>
              <p:nvPr/>
            </p:nvGrpSpPr>
            <p:grpSpPr>
              <a:xfrm>
                <a:off x="1813692" y="2717311"/>
                <a:ext cx="378160" cy="357614"/>
                <a:chOff x="1813692" y="2717311"/>
                <a:chExt cx="378160" cy="357614"/>
              </a:xfrm>
            </p:grpSpPr>
            <p:sp>
              <p:nvSpPr>
                <p:cNvPr id="205" name="Google Shape;205;p18"/>
                <p:cNvSpPr/>
                <p:nvPr/>
              </p:nvSpPr>
              <p:spPr>
                <a:xfrm>
                  <a:off x="1891460" y="2812093"/>
                  <a:ext cx="201048" cy="169275"/>
                </a:xfrm>
                <a:custGeom>
                  <a:avLst/>
                  <a:gdLst/>
                  <a:ahLst/>
                  <a:cxnLst/>
                  <a:rect l="l" t="t" r="r" b="b"/>
                  <a:pathLst>
                    <a:path w="5695" h="4795" extrusionOk="0">
                      <a:moveTo>
                        <a:pt x="3031" y="1"/>
                      </a:moveTo>
                      <a:cubicBezTo>
                        <a:pt x="2240" y="1"/>
                        <a:pt x="1446" y="378"/>
                        <a:pt x="973" y="1175"/>
                      </a:cubicBezTo>
                      <a:cubicBezTo>
                        <a:pt x="0" y="2832"/>
                        <a:pt x="1254" y="4795"/>
                        <a:pt x="3015" y="4795"/>
                      </a:cubicBezTo>
                      <a:cubicBezTo>
                        <a:pt x="3219" y="4795"/>
                        <a:pt x="3430" y="4768"/>
                        <a:pt x="3645" y="4712"/>
                      </a:cubicBezTo>
                      <a:cubicBezTo>
                        <a:pt x="4931" y="4391"/>
                        <a:pt x="5695" y="3064"/>
                        <a:pt x="5373" y="1798"/>
                      </a:cubicBezTo>
                      <a:cubicBezTo>
                        <a:pt x="5068" y="631"/>
                        <a:pt x="4052" y="1"/>
                        <a:pt x="30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8"/>
                <p:cNvSpPr/>
                <p:nvPr/>
              </p:nvSpPr>
              <p:spPr>
                <a:xfrm>
                  <a:off x="1813692" y="2717311"/>
                  <a:ext cx="378160" cy="357614"/>
                </a:xfrm>
                <a:custGeom>
                  <a:avLst/>
                  <a:gdLst/>
                  <a:ahLst/>
                  <a:cxnLst/>
                  <a:rect l="l" t="t" r="r" b="b"/>
                  <a:pathLst>
                    <a:path w="10712" h="10130" extrusionOk="0">
                      <a:moveTo>
                        <a:pt x="5245" y="525"/>
                      </a:moveTo>
                      <a:lnTo>
                        <a:pt x="5225" y="545"/>
                      </a:lnTo>
                      <a:cubicBezTo>
                        <a:pt x="5239" y="545"/>
                        <a:pt x="5252" y="545"/>
                        <a:pt x="5265" y="545"/>
                      </a:cubicBezTo>
                      <a:cubicBezTo>
                        <a:pt x="7539" y="545"/>
                        <a:pt x="9467" y="2246"/>
                        <a:pt x="9747" y="4503"/>
                      </a:cubicBezTo>
                      <a:cubicBezTo>
                        <a:pt x="10048" y="6774"/>
                        <a:pt x="8601" y="8904"/>
                        <a:pt x="6371" y="9487"/>
                      </a:cubicBezTo>
                      <a:cubicBezTo>
                        <a:pt x="5989" y="9585"/>
                        <a:pt x="5607" y="9631"/>
                        <a:pt x="5230" y="9631"/>
                      </a:cubicBezTo>
                      <a:cubicBezTo>
                        <a:pt x="3209" y="9631"/>
                        <a:pt x="1370" y="8281"/>
                        <a:pt x="845" y="6232"/>
                      </a:cubicBezTo>
                      <a:cubicBezTo>
                        <a:pt x="81" y="3338"/>
                        <a:pt x="2251" y="525"/>
                        <a:pt x="5245" y="525"/>
                      </a:cubicBezTo>
                      <a:close/>
                      <a:moveTo>
                        <a:pt x="5248" y="1"/>
                      </a:moveTo>
                      <a:cubicBezTo>
                        <a:pt x="5034" y="1"/>
                        <a:pt x="4819" y="14"/>
                        <a:pt x="4602" y="42"/>
                      </a:cubicBezTo>
                      <a:cubicBezTo>
                        <a:pt x="1950" y="384"/>
                        <a:pt x="1" y="2715"/>
                        <a:pt x="182" y="5388"/>
                      </a:cubicBezTo>
                      <a:cubicBezTo>
                        <a:pt x="342" y="8060"/>
                        <a:pt x="2553" y="10130"/>
                        <a:pt x="5245" y="10130"/>
                      </a:cubicBezTo>
                      <a:cubicBezTo>
                        <a:pt x="5667" y="10130"/>
                        <a:pt x="6089" y="10070"/>
                        <a:pt x="6511" y="9969"/>
                      </a:cubicBezTo>
                      <a:cubicBezTo>
                        <a:pt x="9104" y="9306"/>
                        <a:pt x="10711" y="6734"/>
                        <a:pt x="10209" y="4102"/>
                      </a:cubicBezTo>
                      <a:cubicBezTo>
                        <a:pt x="9748" y="1704"/>
                        <a:pt x="7628" y="1"/>
                        <a:pt x="52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07" name="Google Shape;207;p18"/>
              <p:cNvCxnSpPr/>
              <p:nvPr/>
            </p:nvCxnSpPr>
            <p:spPr>
              <a:xfrm>
                <a:off x="5019770" y="2703525"/>
                <a:ext cx="0" cy="371400"/>
              </a:xfrm>
              <a:prstGeom prst="straightConnector1">
                <a:avLst/>
              </a:prstGeom>
              <a:noFill/>
              <a:ln w="19050" cap="flat" cmpd="sng">
                <a:solidFill>
                  <a:schemeClr val="accent3"/>
                </a:solidFill>
                <a:prstDash val="solid"/>
                <a:round/>
                <a:headEnd type="none" w="med" len="med"/>
                <a:tailEnd type="none" w="med" len="med"/>
              </a:ln>
            </p:spPr>
          </p:cxnSp>
        </p:grpSp>
        <p:sp>
          <p:nvSpPr>
            <p:cNvPr id="209" name="Google Shape;209;p18"/>
            <p:cNvSpPr/>
            <p:nvPr/>
          </p:nvSpPr>
          <p:spPr>
            <a:xfrm>
              <a:off x="2301691" y="2696968"/>
              <a:ext cx="2498328" cy="357300"/>
            </a:xfrm>
            <a:prstGeom prst="roundRect">
              <a:avLst>
                <a:gd name="adj" fmla="val 16667"/>
              </a:avLst>
            </a:pr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lgn="ctr"/>
              <a:r>
                <a:rPr lang="en-US" sz="1100" b="1" dirty="0">
                  <a:solidFill>
                    <a:schemeClr val="accent3">
                      <a:lumMod val="75000"/>
                    </a:schemeClr>
                  </a:solidFill>
                  <a:latin typeface="Fira Sans" panose="020B0604020202020204" charset="0"/>
                </a:rPr>
                <a:t>Routing Algorithm (</a:t>
              </a:r>
              <a:r>
                <a:rPr lang="en-US" sz="1100" dirty="0">
                  <a:solidFill>
                    <a:schemeClr val="accent3">
                      <a:lumMod val="75000"/>
                    </a:schemeClr>
                  </a:solidFill>
                  <a:latin typeface="Fira Sans" panose="020B0604020202020204" charset="0"/>
                </a:rPr>
                <a:t>Dijkstra Algorithm)</a:t>
              </a:r>
            </a:p>
          </p:txBody>
        </p:sp>
      </p:grpSp>
      <p:grpSp>
        <p:nvGrpSpPr>
          <p:cNvPr id="211" name="Google Shape;211;p18"/>
          <p:cNvGrpSpPr/>
          <p:nvPr/>
        </p:nvGrpSpPr>
        <p:grpSpPr>
          <a:xfrm>
            <a:off x="2248314" y="4167873"/>
            <a:ext cx="6311781" cy="443518"/>
            <a:chOff x="2886995" y="3856758"/>
            <a:chExt cx="6311781" cy="443518"/>
          </a:xfrm>
        </p:grpSpPr>
        <p:grpSp>
          <p:nvGrpSpPr>
            <p:cNvPr id="212" name="Google Shape;212;p18"/>
            <p:cNvGrpSpPr/>
            <p:nvPr/>
          </p:nvGrpSpPr>
          <p:grpSpPr>
            <a:xfrm>
              <a:off x="2886995" y="3856758"/>
              <a:ext cx="2863869" cy="371955"/>
              <a:chOff x="2886995" y="3856758"/>
              <a:chExt cx="2863869" cy="371955"/>
            </a:xfrm>
          </p:grpSpPr>
          <p:cxnSp>
            <p:nvCxnSpPr>
              <p:cNvPr id="213" name="Google Shape;213;p18"/>
              <p:cNvCxnSpPr/>
              <p:nvPr/>
            </p:nvCxnSpPr>
            <p:spPr>
              <a:xfrm flipH="1">
                <a:off x="3427262" y="4042458"/>
                <a:ext cx="2323602" cy="7456"/>
              </a:xfrm>
              <a:prstGeom prst="straightConnector1">
                <a:avLst/>
              </a:prstGeom>
              <a:noFill/>
              <a:ln w="19050" cap="flat" cmpd="sng">
                <a:solidFill>
                  <a:schemeClr val="accent4"/>
                </a:solidFill>
                <a:prstDash val="dot"/>
                <a:round/>
                <a:headEnd type="none" w="med" len="med"/>
                <a:tailEnd type="none" w="med" len="med"/>
              </a:ln>
            </p:spPr>
          </p:cxnSp>
          <p:grpSp>
            <p:nvGrpSpPr>
              <p:cNvPr id="214" name="Google Shape;214;p18"/>
              <p:cNvGrpSpPr/>
              <p:nvPr/>
            </p:nvGrpSpPr>
            <p:grpSpPr>
              <a:xfrm>
                <a:off x="2886995" y="3871099"/>
                <a:ext cx="378160" cy="357614"/>
                <a:chOff x="3117612" y="3871099"/>
                <a:chExt cx="378160" cy="357614"/>
              </a:xfrm>
            </p:grpSpPr>
            <p:sp>
              <p:nvSpPr>
                <p:cNvPr id="215" name="Google Shape;215;p18"/>
                <p:cNvSpPr/>
                <p:nvPr/>
              </p:nvSpPr>
              <p:spPr>
                <a:xfrm>
                  <a:off x="3195380" y="3965882"/>
                  <a:ext cx="201048" cy="169275"/>
                </a:xfrm>
                <a:custGeom>
                  <a:avLst/>
                  <a:gdLst/>
                  <a:ahLst/>
                  <a:cxnLst/>
                  <a:rect l="l" t="t" r="r" b="b"/>
                  <a:pathLst>
                    <a:path w="5695" h="4795" extrusionOk="0">
                      <a:moveTo>
                        <a:pt x="3031" y="1"/>
                      </a:moveTo>
                      <a:cubicBezTo>
                        <a:pt x="2240" y="1"/>
                        <a:pt x="1446" y="378"/>
                        <a:pt x="973" y="1175"/>
                      </a:cubicBezTo>
                      <a:cubicBezTo>
                        <a:pt x="0" y="2832"/>
                        <a:pt x="1254" y="4795"/>
                        <a:pt x="3015" y="4795"/>
                      </a:cubicBezTo>
                      <a:cubicBezTo>
                        <a:pt x="3219" y="4795"/>
                        <a:pt x="3430" y="4768"/>
                        <a:pt x="3645" y="4712"/>
                      </a:cubicBezTo>
                      <a:cubicBezTo>
                        <a:pt x="4931" y="4391"/>
                        <a:pt x="5695" y="3064"/>
                        <a:pt x="5373" y="1798"/>
                      </a:cubicBezTo>
                      <a:cubicBezTo>
                        <a:pt x="5068" y="631"/>
                        <a:pt x="4052" y="1"/>
                        <a:pt x="30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8"/>
                <p:cNvSpPr/>
                <p:nvPr/>
              </p:nvSpPr>
              <p:spPr>
                <a:xfrm>
                  <a:off x="3117612" y="3871099"/>
                  <a:ext cx="378160" cy="357614"/>
                </a:xfrm>
                <a:custGeom>
                  <a:avLst/>
                  <a:gdLst/>
                  <a:ahLst/>
                  <a:cxnLst/>
                  <a:rect l="l" t="t" r="r" b="b"/>
                  <a:pathLst>
                    <a:path w="10712" h="10130" extrusionOk="0">
                      <a:moveTo>
                        <a:pt x="5245" y="525"/>
                      </a:moveTo>
                      <a:lnTo>
                        <a:pt x="5225" y="545"/>
                      </a:lnTo>
                      <a:cubicBezTo>
                        <a:pt x="5239" y="545"/>
                        <a:pt x="5252" y="545"/>
                        <a:pt x="5265" y="545"/>
                      </a:cubicBezTo>
                      <a:cubicBezTo>
                        <a:pt x="7539" y="545"/>
                        <a:pt x="9467" y="2246"/>
                        <a:pt x="9747" y="4503"/>
                      </a:cubicBezTo>
                      <a:cubicBezTo>
                        <a:pt x="10048" y="6774"/>
                        <a:pt x="8601" y="8904"/>
                        <a:pt x="6371" y="9487"/>
                      </a:cubicBezTo>
                      <a:cubicBezTo>
                        <a:pt x="5989" y="9585"/>
                        <a:pt x="5607" y="9631"/>
                        <a:pt x="5230" y="9631"/>
                      </a:cubicBezTo>
                      <a:cubicBezTo>
                        <a:pt x="3209" y="9631"/>
                        <a:pt x="1370" y="8281"/>
                        <a:pt x="845" y="6232"/>
                      </a:cubicBezTo>
                      <a:cubicBezTo>
                        <a:pt x="81" y="3338"/>
                        <a:pt x="2251" y="525"/>
                        <a:pt x="5245" y="525"/>
                      </a:cubicBezTo>
                      <a:close/>
                      <a:moveTo>
                        <a:pt x="5248" y="1"/>
                      </a:moveTo>
                      <a:cubicBezTo>
                        <a:pt x="5034" y="1"/>
                        <a:pt x="4819" y="14"/>
                        <a:pt x="4602" y="42"/>
                      </a:cubicBezTo>
                      <a:cubicBezTo>
                        <a:pt x="1950" y="384"/>
                        <a:pt x="1" y="2715"/>
                        <a:pt x="182" y="5388"/>
                      </a:cubicBezTo>
                      <a:cubicBezTo>
                        <a:pt x="342" y="8060"/>
                        <a:pt x="2553" y="10130"/>
                        <a:pt x="5245" y="10130"/>
                      </a:cubicBezTo>
                      <a:cubicBezTo>
                        <a:pt x="5667" y="10130"/>
                        <a:pt x="6089" y="10070"/>
                        <a:pt x="6511" y="9969"/>
                      </a:cubicBezTo>
                      <a:cubicBezTo>
                        <a:pt x="9104" y="9306"/>
                        <a:pt x="10711" y="6734"/>
                        <a:pt x="10209" y="4102"/>
                      </a:cubicBezTo>
                      <a:cubicBezTo>
                        <a:pt x="9748" y="1704"/>
                        <a:pt x="7628" y="1"/>
                        <a:pt x="52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17" name="Google Shape;217;p18"/>
              <p:cNvCxnSpPr/>
              <p:nvPr/>
            </p:nvCxnSpPr>
            <p:spPr>
              <a:xfrm>
                <a:off x="5750864" y="3856758"/>
                <a:ext cx="0" cy="371400"/>
              </a:xfrm>
              <a:prstGeom prst="straightConnector1">
                <a:avLst/>
              </a:prstGeom>
              <a:noFill/>
              <a:ln w="19050" cap="flat" cmpd="sng">
                <a:solidFill>
                  <a:schemeClr val="accent4"/>
                </a:solidFill>
                <a:prstDash val="solid"/>
                <a:round/>
                <a:headEnd type="none" w="med" len="med"/>
                <a:tailEnd type="none" w="med" len="med"/>
              </a:ln>
            </p:spPr>
          </p:cxnSp>
        </p:grpSp>
        <p:grpSp>
          <p:nvGrpSpPr>
            <p:cNvPr id="218" name="Google Shape;218;p18"/>
            <p:cNvGrpSpPr/>
            <p:nvPr/>
          </p:nvGrpSpPr>
          <p:grpSpPr>
            <a:xfrm>
              <a:off x="3427262" y="3871876"/>
              <a:ext cx="5771514" cy="428400"/>
              <a:chOff x="3427262" y="3871876"/>
              <a:chExt cx="5771514" cy="428400"/>
            </a:xfrm>
          </p:grpSpPr>
          <p:sp>
            <p:nvSpPr>
              <p:cNvPr id="219" name="Google Shape;219;p18"/>
              <p:cNvSpPr/>
              <p:nvPr/>
            </p:nvSpPr>
            <p:spPr>
              <a:xfrm>
                <a:off x="3427262" y="3871876"/>
                <a:ext cx="2028422" cy="357300"/>
              </a:xfrm>
              <a:prstGeom prst="roundRect">
                <a:avLst>
                  <a:gd name="adj" fmla="val 16667"/>
                </a:avLst>
              </a:pr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lvl="0" algn="ctr"/>
                <a:endParaRPr lang="en-US" dirty="0">
                  <a:solidFill>
                    <a:schemeClr val="accent4"/>
                  </a:solidFill>
                  <a:latin typeface="Fira Sans Extra Condensed Medium"/>
                  <a:ea typeface="Fira Sans Extra Condensed Medium"/>
                  <a:cs typeface="Fira Sans Extra Condensed Medium"/>
                  <a:sym typeface="Fira Sans Extra Condensed Medium"/>
                </a:endParaRPr>
              </a:p>
              <a:p>
                <a:pPr lvl="0" algn="ctr"/>
                <a:r>
                  <a:rPr lang="en-US" sz="1200" b="1" dirty="0">
                    <a:solidFill>
                      <a:schemeClr val="accent4"/>
                    </a:solidFill>
                    <a:latin typeface="Fira Sans Extra Condensed Medium"/>
                    <a:ea typeface="Fira Sans Extra Condensed Medium"/>
                    <a:cs typeface="Fira Sans Extra Condensed Medium"/>
                    <a:sym typeface="Fira Sans Extra Condensed Medium"/>
                  </a:rPr>
                  <a:t>API Data request and response </a:t>
                </a:r>
              </a:p>
              <a:p>
                <a:pPr marL="0" lvl="0" indent="0" algn="ctr" rtl="0">
                  <a:spcBef>
                    <a:spcPts val="0"/>
                  </a:spcBef>
                  <a:spcAft>
                    <a:spcPts val="0"/>
                  </a:spcAft>
                  <a:buNone/>
                </a:pPr>
                <a:endParaRPr sz="1800" dirty="0">
                  <a:solidFill>
                    <a:schemeClr val="accent4"/>
                  </a:solidFill>
                  <a:latin typeface="Fira Sans Extra Condensed Medium"/>
                  <a:ea typeface="Fira Sans Extra Condensed Medium"/>
                  <a:cs typeface="Fira Sans Extra Condensed Medium"/>
                  <a:sym typeface="Fira Sans Extra Condensed Medium"/>
                </a:endParaRPr>
              </a:p>
            </p:txBody>
          </p:sp>
          <p:sp>
            <p:nvSpPr>
              <p:cNvPr id="220" name="Google Shape;220;p18"/>
              <p:cNvSpPr txBox="1"/>
              <p:nvPr/>
            </p:nvSpPr>
            <p:spPr>
              <a:xfrm>
                <a:off x="5765876" y="3871876"/>
                <a:ext cx="3432900" cy="428400"/>
              </a:xfrm>
              <a:prstGeom prst="rect">
                <a:avLst/>
              </a:prstGeom>
              <a:noFill/>
              <a:ln>
                <a:noFill/>
              </a:ln>
            </p:spPr>
            <p:txBody>
              <a:bodyPr spcFirstLastPara="1" wrap="square" lIns="91425" tIns="91425" rIns="91425" bIns="91425" anchor="ctr" anchorCtr="0">
                <a:noAutofit/>
              </a:bodyPr>
              <a:lstStyle/>
              <a:p>
                <a:pPr marL="228600" lvl="0" indent="-228600">
                  <a:buFont typeface="+mj-lt"/>
                  <a:buAutoNum type="arabicPeriod"/>
                </a:pPr>
                <a:r>
                  <a:rPr lang="en-US" sz="1200" dirty="0">
                    <a:solidFill>
                      <a:schemeClr val="dk1"/>
                    </a:solidFill>
                    <a:latin typeface="Fira Sans"/>
                    <a:ea typeface="Fira Sans"/>
                    <a:cs typeface="Fira Sans"/>
                    <a:sym typeface="Fira Sans"/>
                  </a:rPr>
                  <a:t>Authentication Requirements</a:t>
                </a:r>
              </a:p>
              <a:p>
                <a:pPr marL="228600" lvl="0" indent="-228600">
                  <a:buFont typeface="+mj-lt"/>
                  <a:buAutoNum type="arabicPeriod"/>
                </a:pPr>
                <a:r>
                  <a:rPr lang="en-US" sz="1200" dirty="0">
                    <a:solidFill>
                      <a:schemeClr val="dk1"/>
                    </a:solidFill>
                    <a:latin typeface="Fira Sans"/>
                    <a:ea typeface="Fira Sans"/>
                    <a:cs typeface="Fira Sans"/>
                    <a:sym typeface="Fira Sans"/>
                  </a:rPr>
                  <a:t>Requesting Geo-location</a:t>
                </a:r>
              </a:p>
              <a:p>
                <a:pPr marL="228600" lvl="0" indent="-228600">
                  <a:buFont typeface="+mj-lt"/>
                  <a:buAutoNum type="arabicPeriod"/>
                </a:pPr>
                <a:r>
                  <a:rPr lang="en-US" sz="1200" dirty="0">
                    <a:solidFill>
                      <a:schemeClr val="dk1"/>
                    </a:solidFill>
                    <a:latin typeface="Fira Sans"/>
                    <a:ea typeface="Fira Sans"/>
                    <a:cs typeface="Fira Sans"/>
                    <a:sym typeface="Fira Sans"/>
                  </a:rPr>
                  <a:t>Request Body</a:t>
                </a:r>
              </a:p>
              <a:p>
                <a:pPr marL="228600" lvl="0" indent="-228600">
                  <a:buFont typeface="+mj-lt"/>
                  <a:buAutoNum type="arabicPeriod"/>
                </a:pPr>
                <a:r>
                  <a:rPr lang="en-US" sz="1200" dirty="0">
                    <a:solidFill>
                      <a:schemeClr val="dk1"/>
                    </a:solidFill>
                    <a:latin typeface="Fira Sans"/>
                    <a:ea typeface="Fira Sans"/>
                    <a:cs typeface="Fira Sans"/>
                    <a:sym typeface="Fira Sans"/>
                  </a:rPr>
                  <a:t>Responses of Geo-location</a:t>
                </a:r>
              </a:p>
              <a:p>
                <a:pPr marL="228600" lvl="0" indent="-228600">
                  <a:buFont typeface="+mj-lt"/>
                  <a:buAutoNum type="arabicPeriod"/>
                </a:pPr>
                <a:endParaRPr lang="en-US" sz="1200" dirty="0">
                  <a:solidFill>
                    <a:schemeClr val="dk1"/>
                  </a:solidFill>
                  <a:latin typeface="Fira Sans"/>
                  <a:ea typeface="Fira Sans"/>
                  <a:cs typeface="Fira Sans"/>
                  <a:sym typeface="Fira Sans"/>
                </a:endParaRPr>
              </a:p>
              <a:p>
                <a:pPr marL="228600" lvl="0" indent="-228600">
                  <a:buFont typeface="+mj-lt"/>
                  <a:buAutoNum type="arabicPeriod"/>
                </a:pPr>
                <a:endParaRPr lang="en-US" sz="1200" dirty="0">
                  <a:solidFill>
                    <a:schemeClr val="dk1"/>
                  </a:solidFill>
                  <a:latin typeface="Fira Sans"/>
                  <a:ea typeface="Fira Sans"/>
                  <a:cs typeface="Fira Sans"/>
                  <a:sym typeface="Fira Sans"/>
                </a:endParaRPr>
              </a:p>
            </p:txBody>
          </p:sp>
        </p:grpSp>
      </p:grpSp>
      <p:pic>
        <p:nvPicPr>
          <p:cNvPr id="3" name="Picture 2">
            <a:extLst>
              <a:ext uri="{FF2B5EF4-FFF2-40B4-BE49-F238E27FC236}">
                <a16:creationId xmlns:a16="http://schemas.microsoft.com/office/drawing/2014/main" xmlns="" id="{BADCBB76-6025-4E4F-BBCB-156A3E3AFAE0}"/>
              </a:ext>
            </a:extLst>
          </p:cNvPr>
          <p:cNvPicPr>
            <a:picLocks noChangeAspect="1"/>
          </p:cNvPicPr>
          <p:nvPr/>
        </p:nvPicPr>
        <p:blipFill rotWithShape="1">
          <a:blip r:embed="rId3"/>
          <a:srcRect l="7361"/>
          <a:stretch/>
        </p:blipFill>
        <p:spPr>
          <a:xfrm>
            <a:off x="6840279" y="2076894"/>
            <a:ext cx="2199851" cy="1219776"/>
          </a:xfrm>
          <a:prstGeom prst="rect">
            <a:avLst/>
          </a:prstGeom>
        </p:spPr>
      </p:pic>
      <p:sp>
        <p:nvSpPr>
          <p:cNvPr id="41" name="Subtitle 3">
            <a:extLst>
              <a:ext uri="{FF2B5EF4-FFF2-40B4-BE49-F238E27FC236}">
                <a16:creationId xmlns:a16="http://schemas.microsoft.com/office/drawing/2014/main" xmlns="" id="{14B3E56E-BCB7-4BF8-BE05-F838130C44F3}"/>
              </a:ext>
            </a:extLst>
          </p:cNvPr>
          <p:cNvSpPr txBox="1">
            <a:spLocks/>
          </p:cNvSpPr>
          <p:nvPr/>
        </p:nvSpPr>
        <p:spPr>
          <a:xfrm>
            <a:off x="4837012" y="2313332"/>
            <a:ext cx="2705243" cy="11690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dirty="0">
                <a:latin typeface="Fira Sans" panose="020B0604020202020204" charset="0"/>
              </a:rPr>
              <a:t>Factors are taken into consideration:</a:t>
            </a:r>
          </a:p>
          <a:p>
            <a:pPr>
              <a:buSzPct val="90000"/>
              <a:buFont typeface="+mj-lt"/>
              <a:buAutoNum type="arabicPeriod"/>
            </a:pPr>
            <a:r>
              <a:rPr lang="en-US" sz="1200" dirty="0">
                <a:latin typeface="Fira Sans" panose="020B0604020202020204" charset="0"/>
              </a:rPr>
              <a:t>The maximum speed</a:t>
            </a:r>
          </a:p>
          <a:p>
            <a:pPr>
              <a:buSzPct val="90000"/>
              <a:buFont typeface="+mj-lt"/>
              <a:buAutoNum type="arabicPeriod"/>
            </a:pPr>
            <a:r>
              <a:rPr lang="en-US" sz="1200" dirty="0">
                <a:latin typeface="Fira Sans" panose="020B0604020202020204" charset="0"/>
              </a:rPr>
              <a:t>Presence of traffic lights</a:t>
            </a:r>
          </a:p>
          <a:p>
            <a:pPr>
              <a:buSzPct val="90000"/>
              <a:buFont typeface="+mj-lt"/>
              <a:buAutoNum type="arabicPeriod"/>
            </a:pPr>
            <a:r>
              <a:rPr lang="en-US" sz="1200" dirty="0">
                <a:latin typeface="Fira Sans" panose="020B0604020202020204" charset="0"/>
              </a:rPr>
              <a:t>Traffic flow</a:t>
            </a:r>
          </a:p>
          <a:p>
            <a:endParaRPr lang="en-US" dirty="0"/>
          </a:p>
        </p:txBody>
      </p:sp>
      <p:grpSp>
        <p:nvGrpSpPr>
          <p:cNvPr id="42" name="Google Shape;774;p27">
            <a:extLst>
              <a:ext uri="{FF2B5EF4-FFF2-40B4-BE49-F238E27FC236}">
                <a16:creationId xmlns:a16="http://schemas.microsoft.com/office/drawing/2014/main" xmlns="" id="{450C1234-47BA-4D48-A656-179A95F6F781}"/>
              </a:ext>
            </a:extLst>
          </p:cNvPr>
          <p:cNvGrpSpPr/>
          <p:nvPr/>
        </p:nvGrpSpPr>
        <p:grpSpPr>
          <a:xfrm>
            <a:off x="8711609" y="4660189"/>
            <a:ext cx="278399" cy="411539"/>
            <a:chOff x="5172475" y="2169200"/>
            <a:chExt cx="675225" cy="965575"/>
          </a:xfrm>
        </p:grpSpPr>
        <p:sp>
          <p:nvSpPr>
            <p:cNvPr id="43" name="Google Shape;775;p27">
              <a:extLst>
                <a:ext uri="{FF2B5EF4-FFF2-40B4-BE49-F238E27FC236}">
                  <a16:creationId xmlns:a16="http://schemas.microsoft.com/office/drawing/2014/main" xmlns="" id="{42C83E0D-93BC-4C77-AA31-CCEC98A8D670}"/>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5</a:t>
              </a:r>
              <a:endParaRPr dirty="0"/>
            </a:p>
          </p:txBody>
        </p:sp>
        <p:sp>
          <p:nvSpPr>
            <p:cNvPr id="44" name="Google Shape;776;p27">
              <a:extLst>
                <a:ext uri="{FF2B5EF4-FFF2-40B4-BE49-F238E27FC236}">
                  <a16:creationId xmlns:a16="http://schemas.microsoft.com/office/drawing/2014/main" xmlns="" id="{3032533A-52CB-4E4B-80DD-6E7EFB423738}"/>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1991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0"/>
                                        </p:tgtEl>
                                        <p:attrNameLst>
                                          <p:attrName>style.visibility</p:attrName>
                                        </p:attrNameLst>
                                      </p:cBhvr>
                                      <p:to>
                                        <p:strVal val="visible"/>
                                      </p:to>
                                    </p:set>
                                    <p:anim calcmode="lin" valueType="num">
                                      <p:cBhvr>
                                        <p:cTn id="7" dur="500" fill="hold"/>
                                        <p:tgtEl>
                                          <p:spTgt spid="190"/>
                                        </p:tgtEl>
                                        <p:attrNameLst>
                                          <p:attrName>ppt_w</p:attrName>
                                        </p:attrNameLst>
                                      </p:cBhvr>
                                      <p:tavLst>
                                        <p:tav tm="0">
                                          <p:val>
                                            <p:fltVal val="0"/>
                                          </p:val>
                                        </p:tav>
                                        <p:tav tm="100000">
                                          <p:val>
                                            <p:strVal val="#ppt_w"/>
                                          </p:val>
                                        </p:tav>
                                      </p:tavLst>
                                    </p:anim>
                                    <p:anim calcmode="lin" valueType="num">
                                      <p:cBhvr>
                                        <p:cTn id="8" dur="500" fill="hold"/>
                                        <p:tgtEl>
                                          <p:spTgt spid="190"/>
                                        </p:tgtEl>
                                        <p:attrNameLst>
                                          <p:attrName>ppt_h</p:attrName>
                                        </p:attrNameLst>
                                      </p:cBhvr>
                                      <p:tavLst>
                                        <p:tav tm="0">
                                          <p:val>
                                            <p:fltVal val="0"/>
                                          </p:val>
                                        </p:tav>
                                        <p:tav tm="100000">
                                          <p:val>
                                            <p:strVal val="#ppt_h"/>
                                          </p:val>
                                        </p:tav>
                                      </p:tavLst>
                                    </p:anim>
                                    <p:animEffect transition="in" filter="fade">
                                      <p:cBhvr>
                                        <p:cTn id="9" dur="500"/>
                                        <p:tgtEl>
                                          <p:spTgt spid="19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91"/>
                                        </p:tgtEl>
                                        <p:attrNameLst>
                                          <p:attrName>style.visibility</p:attrName>
                                        </p:attrNameLst>
                                      </p:cBhvr>
                                      <p:to>
                                        <p:strVal val="visible"/>
                                      </p:to>
                                    </p:set>
                                    <p:anim calcmode="lin" valueType="num">
                                      <p:cBhvr additive="base">
                                        <p:cTn id="14" dur="500" fill="hold"/>
                                        <p:tgtEl>
                                          <p:spTgt spid="191"/>
                                        </p:tgtEl>
                                        <p:attrNameLst>
                                          <p:attrName>ppt_x</p:attrName>
                                        </p:attrNameLst>
                                      </p:cBhvr>
                                      <p:tavLst>
                                        <p:tav tm="0">
                                          <p:val>
                                            <p:strVal val="#ppt_x"/>
                                          </p:val>
                                        </p:tav>
                                        <p:tav tm="100000">
                                          <p:val>
                                            <p:strVal val="#ppt_x"/>
                                          </p:val>
                                        </p:tav>
                                      </p:tavLst>
                                    </p:anim>
                                    <p:anim calcmode="lin" valueType="num">
                                      <p:cBhvr additive="base">
                                        <p:cTn id="15" dur="500" fill="hold"/>
                                        <p:tgtEl>
                                          <p:spTgt spid="19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1"/>
                                        </p:tgtEl>
                                        <p:attrNameLst>
                                          <p:attrName>style.visibility</p:attrName>
                                        </p:attrNameLst>
                                      </p:cBhvr>
                                      <p:to>
                                        <p:strVal val="visible"/>
                                      </p:to>
                                    </p:set>
                                    <p:animEffect transition="in" filter="fade">
                                      <p:cBhvr>
                                        <p:cTn id="20" dur="1000"/>
                                        <p:tgtEl>
                                          <p:spTgt spid="201"/>
                                        </p:tgtEl>
                                      </p:cBhvr>
                                    </p:animEffect>
                                    <p:anim calcmode="lin" valueType="num">
                                      <p:cBhvr>
                                        <p:cTn id="21" dur="1000" fill="hold"/>
                                        <p:tgtEl>
                                          <p:spTgt spid="201"/>
                                        </p:tgtEl>
                                        <p:attrNameLst>
                                          <p:attrName>ppt_x</p:attrName>
                                        </p:attrNameLst>
                                      </p:cBhvr>
                                      <p:tavLst>
                                        <p:tav tm="0">
                                          <p:val>
                                            <p:strVal val="#ppt_x"/>
                                          </p:val>
                                        </p:tav>
                                        <p:tav tm="100000">
                                          <p:val>
                                            <p:strVal val="#ppt_x"/>
                                          </p:val>
                                        </p:tav>
                                      </p:tavLst>
                                    </p:anim>
                                    <p:anim calcmode="lin" valueType="num">
                                      <p:cBhvr>
                                        <p:cTn id="22" dur="1000" fill="hold"/>
                                        <p:tgtEl>
                                          <p:spTgt spid="201"/>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1000"/>
                                        <p:tgtEl>
                                          <p:spTgt spid="41"/>
                                        </p:tgtEl>
                                      </p:cBhvr>
                                    </p:animEffect>
                                    <p:anim calcmode="lin" valueType="num">
                                      <p:cBhvr>
                                        <p:cTn id="26" dur="1000" fill="hold"/>
                                        <p:tgtEl>
                                          <p:spTgt spid="41"/>
                                        </p:tgtEl>
                                        <p:attrNameLst>
                                          <p:attrName>ppt_x</p:attrName>
                                        </p:attrNameLst>
                                      </p:cBhvr>
                                      <p:tavLst>
                                        <p:tav tm="0">
                                          <p:val>
                                            <p:strVal val="#ppt_x"/>
                                          </p:val>
                                        </p:tav>
                                        <p:tav tm="100000">
                                          <p:val>
                                            <p:strVal val="#ppt_x"/>
                                          </p:val>
                                        </p:tav>
                                      </p:tavLst>
                                    </p:anim>
                                    <p:anim calcmode="lin" valueType="num">
                                      <p:cBhvr>
                                        <p:cTn id="27"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11"/>
                                        </p:tgtEl>
                                        <p:attrNameLst>
                                          <p:attrName>style.visibility</p:attrName>
                                        </p:attrNameLst>
                                      </p:cBhvr>
                                      <p:to>
                                        <p:strVal val="visible"/>
                                      </p:to>
                                    </p:set>
                                    <p:animEffect transition="in" filter="fade">
                                      <p:cBhvr>
                                        <p:cTn id="39" dur="1000"/>
                                        <p:tgtEl>
                                          <p:spTgt spid="211"/>
                                        </p:tgtEl>
                                      </p:cBhvr>
                                    </p:animEffect>
                                    <p:anim calcmode="lin" valueType="num">
                                      <p:cBhvr>
                                        <p:cTn id="40" dur="1000" fill="hold"/>
                                        <p:tgtEl>
                                          <p:spTgt spid="211"/>
                                        </p:tgtEl>
                                        <p:attrNameLst>
                                          <p:attrName>ppt_x</p:attrName>
                                        </p:attrNameLst>
                                      </p:cBhvr>
                                      <p:tavLst>
                                        <p:tav tm="0">
                                          <p:val>
                                            <p:strVal val="#ppt_x"/>
                                          </p:val>
                                        </p:tav>
                                        <p:tav tm="100000">
                                          <p:val>
                                            <p:strVal val="#ppt_x"/>
                                          </p:val>
                                        </p:tav>
                                      </p:tavLst>
                                    </p:anim>
                                    <p:anim calcmode="lin" valueType="num">
                                      <p:cBhvr>
                                        <p:cTn id="41" dur="1000" fill="hold"/>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 grpId="0"/>
      <p:bldP spid="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6"/>
          <p:cNvSpPr txBox="1">
            <a:spLocks noGrp="1"/>
          </p:cNvSpPr>
          <p:nvPr>
            <p:ph type="title"/>
          </p:nvPr>
        </p:nvSpPr>
        <p:spPr>
          <a:xfrm>
            <a:off x="2125800" y="193868"/>
            <a:ext cx="4892400" cy="38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t>Name</a:t>
            </a:r>
            <a:r>
              <a:rPr lang="en" dirty="0"/>
              <a:t> Of The Application </a:t>
            </a:r>
            <a:endParaRPr dirty="0"/>
          </a:p>
        </p:txBody>
      </p:sp>
      <p:grpSp>
        <p:nvGrpSpPr>
          <p:cNvPr id="61" name="Google Shape;61;p16"/>
          <p:cNvGrpSpPr/>
          <p:nvPr/>
        </p:nvGrpSpPr>
        <p:grpSpPr>
          <a:xfrm>
            <a:off x="5559939" y="1152058"/>
            <a:ext cx="3118648" cy="2990704"/>
            <a:chOff x="3297590" y="1557628"/>
            <a:chExt cx="2549145" cy="2577952"/>
          </a:xfrm>
        </p:grpSpPr>
        <p:grpSp>
          <p:nvGrpSpPr>
            <p:cNvPr id="62" name="Google Shape;62;p16"/>
            <p:cNvGrpSpPr/>
            <p:nvPr/>
          </p:nvGrpSpPr>
          <p:grpSpPr>
            <a:xfrm>
              <a:off x="3297590" y="1557628"/>
              <a:ext cx="2549145" cy="2577952"/>
              <a:chOff x="2692200" y="1721125"/>
              <a:chExt cx="2225550" cy="2250700"/>
            </a:xfrm>
          </p:grpSpPr>
          <p:sp>
            <p:nvSpPr>
              <p:cNvPr id="63" name="Google Shape;63;p16"/>
              <p:cNvSpPr/>
              <p:nvPr/>
            </p:nvSpPr>
            <p:spPr>
              <a:xfrm>
                <a:off x="3828575" y="2098900"/>
                <a:ext cx="223575" cy="511450"/>
              </a:xfrm>
              <a:custGeom>
                <a:avLst/>
                <a:gdLst/>
                <a:ahLst/>
                <a:cxnLst/>
                <a:rect l="l" t="t" r="r" b="b"/>
                <a:pathLst>
                  <a:path w="8943" h="20458" extrusionOk="0">
                    <a:moveTo>
                      <a:pt x="1" y="1"/>
                    </a:moveTo>
                    <a:lnTo>
                      <a:pt x="1" y="20457"/>
                    </a:lnTo>
                    <a:lnTo>
                      <a:pt x="5527" y="20457"/>
                    </a:lnTo>
                    <a:lnTo>
                      <a:pt x="8943" y="664"/>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6"/>
              <p:cNvSpPr/>
              <p:nvPr/>
            </p:nvSpPr>
            <p:spPr>
              <a:xfrm>
                <a:off x="2885125" y="3496000"/>
                <a:ext cx="28150" cy="37700"/>
              </a:xfrm>
              <a:custGeom>
                <a:avLst/>
                <a:gdLst/>
                <a:ahLst/>
                <a:cxnLst/>
                <a:rect l="l" t="t" r="r" b="b"/>
                <a:pathLst>
                  <a:path w="1126" h="1508" extrusionOk="0">
                    <a:moveTo>
                      <a:pt x="0" y="1"/>
                    </a:moveTo>
                    <a:lnTo>
                      <a:pt x="0" y="1"/>
                    </a:lnTo>
                    <a:cubicBezTo>
                      <a:pt x="362" y="503"/>
                      <a:pt x="744" y="1005"/>
                      <a:pt x="1126" y="1508"/>
                    </a:cubicBezTo>
                    <a:lnTo>
                      <a:pt x="1126" y="16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6"/>
              <p:cNvSpPr/>
              <p:nvPr/>
            </p:nvSpPr>
            <p:spPr>
              <a:xfrm>
                <a:off x="4081775" y="3909950"/>
                <a:ext cx="90950" cy="27150"/>
              </a:xfrm>
              <a:custGeom>
                <a:avLst/>
                <a:gdLst/>
                <a:ahLst/>
                <a:cxnLst/>
                <a:rect l="l" t="t" r="r" b="b"/>
                <a:pathLst>
                  <a:path w="3638" h="1086" extrusionOk="0">
                    <a:moveTo>
                      <a:pt x="3638" y="1"/>
                    </a:moveTo>
                    <a:lnTo>
                      <a:pt x="0" y="363"/>
                    </a:lnTo>
                    <a:lnTo>
                      <a:pt x="61" y="1086"/>
                    </a:lnTo>
                    <a:cubicBezTo>
                      <a:pt x="1286" y="764"/>
                      <a:pt x="2472" y="403"/>
                      <a:pt x="36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6"/>
              <p:cNvSpPr/>
              <p:nvPr/>
            </p:nvSpPr>
            <p:spPr>
              <a:xfrm>
                <a:off x="3296050" y="2646500"/>
                <a:ext cx="693300" cy="361225"/>
              </a:xfrm>
              <a:custGeom>
                <a:avLst/>
                <a:gdLst/>
                <a:ahLst/>
                <a:cxnLst/>
                <a:rect l="l" t="t" r="r" b="b"/>
                <a:pathLst>
                  <a:path w="27732" h="14449" extrusionOk="0">
                    <a:moveTo>
                      <a:pt x="1" y="0"/>
                    </a:moveTo>
                    <a:lnTo>
                      <a:pt x="744" y="14448"/>
                    </a:lnTo>
                    <a:lnTo>
                      <a:pt x="27732" y="11856"/>
                    </a:lnTo>
                    <a:lnTo>
                      <a:pt x="2676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6"/>
              <p:cNvSpPr/>
              <p:nvPr/>
            </p:nvSpPr>
            <p:spPr>
              <a:xfrm>
                <a:off x="3316150" y="2967500"/>
                <a:ext cx="721950" cy="567725"/>
              </a:xfrm>
              <a:custGeom>
                <a:avLst/>
                <a:gdLst/>
                <a:ahLst/>
                <a:cxnLst/>
                <a:rect l="l" t="t" r="r" b="b"/>
                <a:pathLst>
                  <a:path w="28878" h="22709" extrusionOk="0">
                    <a:moveTo>
                      <a:pt x="27008" y="1"/>
                    </a:moveTo>
                    <a:lnTo>
                      <a:pt x="1" y="2593"/>
                    </a:lnTo>
                    <a:lnTo>
                      <a:pt x="845" y="19051"/>
                    </a:lnTo>
                    <a:lnTo>
                      <a:pt x="28877" y="22708"/>
                    </a:lnTo>
                    <a:lnTo>
                      <a:pt x="2700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6"/>
              <p:cNvSpPr/>
              <p:nvPr/>
            </p:nvSpPr>
            <p:spPr>
              <a:xfrm>
                <a:off x="2692200" y="2651525"/>
                <a:ext cx="599875" cy="811850"/>
              </a:xfrm>
              <a:custGeom>
                <a:avLst/>
                <a:gdLst/>
                <a:ahLst/>
                <a:cxnLst/>
                <a:rect l="l" t="t" r="r" b="b"/>
                <a:pathLst>
                  <a:path w="23995" h="32474" extrusionOk="0">
                    <a:moveTo>
                      <a:pt x="22708" y="0"/>
                    </a:moveTo>
                    <a:lnTo>
                      <a:pt x="61" y="4140"/>
                    </a:lnTo>
                    <a:lnTo>
                      <a:pt x="1" y="14730"/>
                    </a:lnTo>
                    <a:cubicBezTo>
                      <a:pt x="945" y="20939"/>
                      <a:pt x="3216" y="26887"/>
                      <a:pt x="6632" y="32172"/>
                    </a:cubicBezTo>
                    <a:lnTo>
                      <a:pt x="8923" y="32473"/>
                    </a:lnTo>
                    <a:lnTo>
                      <a:pt x="23391" y="24034"/>
                    </a:lnTo>
                    <a:lnTo>
                      <a:pt x="23994" y="25058"/>
                    </a:lnTo>
                    <a:lnTo>
                      <a:pt x="23994" y="25058"/>
                    </a:lnTo>
                    <a:lnTo>
                      <a:pt x="227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6"/>
              <p:cNvSpPr/>
              <p:nvPr/>
            </p:nvSpPr>
            <p:spPr>
              <a:xfrm>
                <a:off x="2925300" y="3286000"/>
                <a:ext cx="396900" cy="577775"/>
              </a:xfrm>
              <a:custGeom>
                <a:avLst/>
                <a:gdLst/>
                <a:ahLst/>
                <a:cxnLst/>
                <a:rect l="l" t="t" r="r" b="b"/>
                <a:pathLst>
                  <a:path w="15876" h="23111" extrusionOk="0">
                    <a:moveTo>
                      <a:pt x="14690" y="1"/>
                    </a:moveTo>
                    <a:lnTo>
                      <a:pt x="1" y="8561"/>
                    </a:lnTo>
                    <a:lnTo>
                      <a:pt x="1" y="10531"/>
                    </a:lnTo>
                    <a:cubicBezTo>
                      <a:pt x="503" y="11174"/>
                      <a:pt x="1026" y="11797"/>
                      <a:pt x="1568" y="12379"/>
                    </a:cubicBezTo>
                    <a:cubicBezTo>
                      <a:pt x="1568" y="10812"/>
                      <a:pt x="1548" y="9707"/>
                      <a:pt x="1528" y="9566"/>
                    </a:cubicBezTo>
                    <a:lnTo>
                      <a:pt x="13605" y="3136"/>
                    </a:lnTo>
                    <a:lnTo>
                      <a:pt x="14931" y="22648"/>
                    </a:lnTo>
                    <a:cubicBezTo>
                      <a:pt x="15233" y="22789"/>
                      <a:pt x="15554" y="22949"/>
                      <a:pt x="15876" y="23110"/>
                    </a:cubicBezTo>
                    <a:lnTo>
                      <a:pt x="1469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6"/>
              <p:cNvSpPr/>
              <p:nvPr/>
            </p:nvSpPr>
            <p:spPr>
              <a:xfrm>
                <a:off x="3339275" y="3480925"/>
                <a:ext cx="729450" cy="473775"/>
              </a:xfrm>
              <a:custGeom>
                <a:avLst/>
                <a:gdLst/>
                <a:ahLst/>
                <a:cxnLst/>
                <a:rect l="l" t="t" r="r" b="b"/>
                <a:pathLst>
                  <a:path w="29178" h="18951" extrusionOk="0">
                    <a:moveTo>
                      <a:pt x="0" y="1"/>
                    </a:moveTo>
                    <a:lnTo>
                      <a:pt x="824" y="15976"/>
                    </a:lnTo>
                    <a:cubicBezTo>
                      <a:pt x="3999" y="17363"/>
                      <a:pt x="7335" y="18347"/>
                      <a:pt x="10751" y="18950"/>
                    </a:cubicBezTo>
                    <a:lnTo>
                      <a:pt x="29178" y="17102"/>
                    </a:lnTo>
                    <a:lnTo>
                      <a:pt x="28073" y="3678"/>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6"/>
              <p:cNvSpPr/>
              <p:nvPr/>
            </p:nvSpPr>
            <p:spPr>
              <a:xfrm>
                <a:off x="3265925" y="2057200"/>
                <a:ext cx="550625" cy="553150"/>
              </a:xfrm>
              <a:custGeom>
                <a:avLst/>
                <a:gdLst/>
                <a:ahLst/>
                <a:cxnLst/>
                <a:rect l="l" t="t" r="r" b="b"/>
                <a:pathLst>
                  <a:path w="22025" h="22126" extrusionOk="0">
                    <a:moveTo>
                      <a:pt x="0" y="1"/>
                    </a:moveTo>
                    <a:lnTo>
                      <a:pt x="1126" y="22125"/>
                    </a:lnTo>
                    <a:lnTo>
                      <a:pt x="9646" y="22125"/>
                    </a:lnTo>
                    <a:lnTo>
                      <a:pt x="11093" y="15615"/>
                    </a:lnTo>
                    <a:lnTo>
                      <a:pt x="22024" y="15615"/>
                    </a:lnTo>
                    <a:lnTo>
                      <a:pt x="22024" y="1629"/>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6"/>
              <p:cNvSpPr/>
              <p:nvPr/>
            </p:nvSpPr>
            <p:spPr>
              <a:xfrm>
                <a:off x="2786650" y="2144125"/>
                <a:ext cx="138175" cy="220550"/>
              </a:xfrm>
              <a:custGeom>
                <a:avLst/>
                <a:gdLst/>
                <a:ahLst/>
                <a:cxnLst/>
                <a:rect l="l" t="t" r="r" b="b"/>
                <a:pathLst>
                  <a:path w="5527" h="8822" extrusionOk="0">
                    <a:moveTo>
                      <a:pt x="5527" y="0"/>
                    </a:moveTo>
                    <a:cubicBezTo>
                      <a:pt x="3356" y="2713"/>
                      <a:pt x="1508" y="5687"/>
                      <a:pt x="1" y="8822"/>
                    </a:cubicBezTo>
                    <a:lnTo>
                      <a:pt x="5527" y="7576"/>
                    </a:lnTo>
                    <a:lnTo>
                      <a:pt x="552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6"/>
              <p:cNvSpPr/>
              <p:nvPr/>
            </p:nvSpPr>
            <p:spPr>
              <a:xfrm>
                <a:off x="3656250" y="3920500"/>
                <a:ext cx="415000" cy="51325"/>
              </a:xfrm>
              <a:custGeom>
                <a:avLst/>
                <a:gdLst/>
                <a:ahLst/>
                <a:cxnLst/>
                <a:rect l="l" t="t" r="r" b="b"/>
                <a:pathLst>
                  <a:path w="16600" h="2053" extrusionOk="0">
                    <a:moveTo>
                      <a:pt x="16539" y="1"/>
                    </a:moveTo>
                    <a:lnTo>
                      <a:pt x="1" y="1669"/>
                    </a:lnTo>
                    <a:cubicBezTo>
                      <a:pt x="1965" y="1925"/>
                      <a:pt x="3940" y="2053"/>
                      <a:pt x="5912" y="2053"/>
                    </a:cubicBezTo>
                    <a:cubicBezTo>
                      <a:pt x="9507" y="2053"/>
                      <a:pt x="13095" y="1628"/>
                      <a:pt x="16599" y="785"/>
                    </a:cubicBezTo>
                    <a:lnTo>
                      <a:pt x="1653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6"/>
              <p:cNvSpPr/>
              <p:nvPr/>
            </p:nvSpPr>
            <p:spPr>
              <a:xfrm>
                <a:off x="4053125" y="3504550"/>
                <a:ext cx="654625" cy="402425"/>
              </a:xfrm>
              <a:custGeom>
                <a:avLst/>
                <a:gdLst/>
                <a:ahLst/>
                <a:cxnLst/>
                <a:rect l="l" t="t" r="r" b="b"/>
                <a:pathLst>
                  <a:path w="26185" h="16097" extrusionOk="0">
                    <a:moveTo>
                      <a:pt x="26124" y="0"/>
                    </a:moveTo>
                    <a:lnTo>
                      <a:pt x="1" y="2713"/>
                    </a:lnTo>
                    <a:lnTo>
                      <a:pt x="1106" y="16096"/>
                    </a:lnTo>
                    <a:lnTo>
                      <a:pt x="6612" y="15554"/>
                    </a:lnTo>
                    <a:cubicBezTo>
                      <a:pt x="8059" y="14971"/>
                      <a:pt x="9466" y="14328"/>
                      <a:pt x="10832" y="13625"/>
                    </a:cubicBezTo>
                    <a:lnTo>
                      <a:pt x="10832" y="13625"/>
                    </a:lnTo>
                    <a:lnTo>
                      <a:pt x="1910" y="14529"/>
                    </a:lnTo>
                    <a:lnTo>
                      <a:pt x="1187" y="4079"/>
                    </a:lnTo>
                    <a:lnTo>
                      <a:pt x="24597" y="1065"/>
                    </a:lnTo>
                    <a:lnTo>
                      <a:pt x="24597" y="2532"/>
                    </a:lnTo>
                    <a:cubicBezTo>
                      <a:pt x="25140" y="1869"/>
                      <a:pt x="25662" y="1206"/>
                      <a:pt x="26185" y="523"/>
                    </a:cubicBezTo>
                    <a:lnTo>
                      <a:pt x="2612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6"/>
              <p:cNvSpPr/>
              <p:nvPr/>
            </p:nvSpPr>
            <p:spPr>
              <a:xfrm>
                <a:off x="3544725" y="2484225"/>
                <a:ext cx="271825" cy="126125"/>
              </a:xfrm>
              <a:custGeom>
                <a:avLst/>
                <a:gdLst/>
                <a:ahLst/>
                <a:cxnLst/>
                <a:rect l="l" t="t" r="r" b="b"/>
                <a:pathLst>
                  <a:path w="10873" h="5045" extrusionOk="0">
                    <a:moveTo>
                      <a:pt x="1106" y="0"/>
                    </a:moveTo>
                    <a:lnTo>
                      <a:pt x="1" y="5044"/>
                    </a:lnTo>
                    <a:lnTo>
                      <a:pt x="10872" y="5044"/>
                    </a:lnTo>
                    <a:lnTo>
                      <a:pt x="108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p:nvPr/>
            </p:nvSpPr>
            <p:spPr>
              <a:xfrm>
                <a:off x="3975775" y="2484225"/>
                <a:ext cx="669675" cy="457675"/>
              </a:xfrm>
              <a:custGeom>
                <a:avLst/>
                <a:gdLst/>
                <a:ahLst/>
                <a:cxnLst/>
                <a:rect l="l" t="t" r="r" b="b"/>
                <a:pathLst>
                  <a:path w="26787" h="18307" extrusionOk="0">
                    <a:moveTo>
                      <a:pt x="3216" y="2131"/>
                    </a:moveTo>
                    <a:lnTo>
                      <a:pt x="24436" y="3457"/>
                    </a:lnTo>
                    <a:lnTo>
                      <a:pt x="25662" y="13886"/>
                    </a:lnTo>
                    <a:lnTo>
                      <a:pt x="2613" y="16619"/>
                    </a:lnTo>
                    <a:lnTo>
                      <a:pt x="1889" y="5768"/>
                    </a:lnTo>
                    <a:lnTo>
                      <a:pt x="3216" y="2131"/>
                    </a:lnTo>
                    <a:close/>
                    <a:moveTo>
                      <a:pt x="1005" y="0"/>
                    </a:moveTo>
                    <a:lnTo>
                      <a:pt x="0" y="5788"/>
                    </a:lnTo>
                    <a:lnTo>
                      <a:pt x="1025" y="18307"/>
                    </a:lnTo>
                    <a:lnTo>
                      <a:pt x="26787" y="15835"/>
                    </a:lnTo>
                    <a:lnTo>
                      <a:pt x="25441" y="1688"/>
                    </a:lnTo>
                    <a:lnTo>
                      <a:pt x="10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6"/>
              <p:cNvSpPr/>
              <p:nvPr/>
            </p:nvSpPr>
            <p:spPr>
              <a:xfrm>
                <a:off x="4003400" y="2904200"/>
                <a:ext cx="671700" cy="356725"/>
              </a:xfrm>
              <a:custGeom>
                <a:avLst/>
                <a:gdLst/>
                <a:ahLst/>
                <a:cxnLst/>
                <a:rect l="l" t="t" r="r" b="b"/>
                <a:pathLst>
                  <a:path w="26868" h="14269" extrusionOk="0">
                    <a:moveTo>
                      <a:pt x="25802" y="1"/>
                    </a:moveTo>
                    <a:lnTo>
                      <a:pt x="1" y="2473"/>
                    </a:lnTo>
                    <a:lnTo>
                      <a:pt x="985" y="14268"/>
                    </a:lnTo>
                    <a:lnTo>
                      <a:pt x="26867" y="11073"/>
                    </a:lnTo>
                    <a:lnTo>
                      <a:pt x="258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6"/>
              <p:cNvSpPr/>
              <p:nvPr/>
            </p:nvSpPr>
            <p:spPr>
              <a:xfrm>
                <a:off x="4031025" y="3268425"/>
                <a:ext cx="290400" cy="267800"/>
              </a:xfrm>
              <a:custGeom>
                <a:avLst/>
                <a:gdLst/>
                <a:ahLst/>
                <a:cxnLst/>
                <a:rect l="l" t="t" r="r" b="b"/>
                <a:pathLst>
                  <a:path w="11616" h="10712" extrusionOk="0">
                    <a:moveTo>
                      <a:pt x="9486" y="1"/>
                    </a:moveTo>
                    <a:lnTo>
                      <a:pt x="1" y="1166"/>
                    </a:lnTo>
                    <a:lnTo>
                      <a:pt x="784" y="10711"/>
                    </a:lnTo>
                    <a:lnTo>
                      <a:pt x="11616" y="9566"/>
                    </a:lnTo>
                    <a:lnTo>
                      <a:pt x="94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6"/>
              <p:cNvSpPr/>
              <p:nvPr/>
            </p:nvSpPr>
            <p:spPr>
              <a:xfrm>
                <a:off x="4006925" y="2116500"/>
                <a:ext cx="646575" cy="373275"/>
              </a:xfrm>
              <a:custGeom>
                <a:avLst/>
                <a:gdLst/>
                <a:ahLst/>
                <a:cxnLst/>
                <a:rect l="l" t="t" r="r" b="b"/>
                <a:pathLst>
                  <a:path w="25863" h="14931" extrusionOk="0">
                    <a:moveTo>
                      <a:pt x="2291" y="0"/>
                    </a:moveTo>
                    <a:lnTo>
                      <a:pt x="0" y="13263"/>
                    </a:lnTo>
                    <a:lnTo>
                      <a:pt x="24054" y="14931"/>
                    </a:lnTo>
                    <a:lnTo>
                      <a:pt x="23491" y="9163"/>
                    </a:lnTo>
                    <a:lnTo>
                      <a:pt x="25862" y="643"/>
                    </a:lnTo>
                    <a:lnTo>
                      <a:pt x="24235" y="121"/>
                    </a:lnTo>
                    <a:lnTo>
                      <a:pt x="3979" y="121"/>
                    </a:lnTo>
                    <a:lnTo>
                      <a:pt x="22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6"/>
              <p:cNvSpPr/>
              <p:nvPr/>
            </p:nvSpPr>
            <p:spPr>
              <a:xfrm>
                <a:off x="4134525" y="1770350"/>
                <a:ext cx="465725" cy="288400"/>
              </a:xfrm>
              <a:custGeom>
                <a:avLst/>
                <a:gdLst/>
                <a:ahLst/>
                <a:cxnLst/>
                <a:rect l="l" t="t" r="r" b="b"/>
                <a:pathLst>
                  <a:path w="18629" h="11536" extrusionOk="0">
                    <a:moveTo>
                      <a:pt x="0" y="1"/>
                    </a:moveTo>
                    <a:lnTo>
                      <a:pt x="2814" y="11535"/>
                    </a:lnTo>
                    <a:lnTo>
                      <a:pt x="18628" y="11535"/>
                    </a:lnTo>
                    <a:lnTo>
                      <a:pt x="18628" y="11234"/>
                    </a:lnTo>
                    <a:cubicBezTo>
                      <a:pt x="17985" y="10591"/>
                      <a:pt x="17322" y="9968"/>
                      <a:pt x="16639" y="9365"/>
                    </a:cubicBezTo>
                    <a:lnTo>
                      <a:pt x="4180" y="8903"/>
                    </a:lnTo>
                    <a:lnTo>
                      <a:pt x="2251" y="764"/>
                    </a:lnTo>
                    <a:cubicBezTo>
                      <a:pt x="1507" y="483"/>
                      <a:pt x="764" y="24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6"/>
              <p:cNvSpPr/>
              <p:nvPr/>
            </p:nvSpPr>
            <p:spPr>
              <a:xfrm>
                <a:off x="3083050" y="1817075"/>
                <a:ext cx="265775" cy="185400"/>
              </a:xfrm>
              <a:custGeom>
                <a:avLst/>
                <a:gdLst/>
                <a:ahLst/>
                <a:cxnLst/>
                <a:rect l="l" t="t" r="r" b="b"/>
                <a:pathLst>
                  <a:path w="10631" h="7416" extrusionOk="0">
                    <a:moveTo>
                      <a:pt x="10611" y="0"/>
                    </a:moveTo>
                    <a:lnTo>
                      <a:pt x="10611" y="0"/>
                    </a:lnTo>
                    <a:cubicBezTo>
                      <a:pt x="6793" y="1709"/>
                      <a:pt x="3216" y="3939"/>
                      <a:pt x="1" y="6612"/>
                    </a:cubicBezTo>
                    <a:lnTo>
                      <a:pt x="10591" y="7415"/>
                    </a:lnTo>
                    <a:cubicBezTo>
                      <a:pt x="10611" y="5949"/>
                      <a:pt x="10631" y="3236"/>
                      <a:pt x="106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6"/>
              <p:cNvSpPr/>
              <p:nvPr/>
            </p:nvSpPr>
            <p:spPr>
              <a:xfrm>
                <a:off x="3823050" y="1721625"/>
                <a:ext cx="356700" cy="337125"/>
              </a:xfrm>
              <a:custGeom>
                <a:avLst/>
                <a:gdLst/>
                <a:ahLst/>
                <a:cxnLst/>
                <a:rect l="l" t="t" r="r" b="b"/>
                <a:pathLst>
                  <a:path w="14268" h="13485" extrusionOk="0">
                    <a:moveTo>
                      <a:pt x="0" y="0"/>
                    </a:moveTo>
                    <a:lnTo>
                      <a:pt x="201" y="12660"/>
                    </a:lnTo>
                    <a:lnTo>
                      <a:pt x="11455" y="13484"/>
                    </a:lnTo>
                    <a:lnTo>
                      <a:pt x="14268" y="13484"/>
                    </a:lnTo>
                    <a:lnTo>
                      <a:pt x="11394" y="1648"/>
                    </a:lnTo>
                    <a:cubicBezTo>
                      <a:pt x="7677" y="603"/>
                      <a:pt x="3839" y="41"/>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6"/>
              <p:cNvSpPr/>
              <p:nvPr/>
            </p:nvSpPr>
            <p:spPr>
              <a:xfrm>
                <a:off x="3612050" y="1721125"/>
                <a:ext cx="204000" cy="316025"/>
              </a:xfrm>
              <a:custGeom>
                <a:avLst/>
                <a:gdLst/>
                <a:ahLst/>
                <a:cxnLst/>
                <a:rect l="l" t="t" r="r" b="b"/>
                <a:pathLst>
                  <a:path w="8160" h="12641" extrusionOk="0">
                    <a:moveTo>
                      <a:pt x="7697" y="0"/>
                    </a:moveTo>
                    <a:cubicBezTo>
                      <a:pt x="5125" y="0"/>
                      <a:pt x="2553" y="221"/>
                      <a:pt x="1" y="663"/>
                    </a:cubicBezTo>
                    <a:lnTo>
                      <a:pt x="1" y="12037"/>
                    </a:lnTo>
                    <a:lnTo>
                      <a:pt x="8159" y="12640"/>
                    </a:lnTo>
                    <a:lnTo>
                      <a:pt x="79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p:nvPr/>
            </p:nvSpPr>
            <p:spPr>
              <a:xfrm>
                <a:off x="3359350" y="1744225"/>
                <a:ext cx="216050" cy="274825"/>
              </a:xfrm>
              <a:custGeom>
                <a:avLst/>
                <a:gdLst/>
                <a:ahLst/>
                <a:cxnLst/>
                <a:rect l="l" t="t" r="r" b="b"/>
                <a:pathLst>
                  <a:path w="8642" h="10993" extrusionOk="0">
                    <a:moveTo>
                      <a:pt x="8642" y="1"/>
                    </a:moveTo>
                    <a:cubicBezTo>
                      <a:pt x="5688" y="624"/>
                      <a:pt x="2814" y="1528"/>
                      <a:pt x="61" y="2714"/>
                    </a:cubicBezTo>
                    <a:cubicBezTo>
                      <a:pt x="61" y="5909"/>
                      <a:pt x="61" y="8762"/>
                      <a:pt x="1" y="10350"/>
                    </a:cubicBezTo>
                    <a:lnTo>
                      <a:pt x="8642" y="10993"/>
                    </a:lnTo>
                    <a:lnTo>
                      <a:pt x="86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6"/>
              <p:cNvSpPr/>
              <p:nvPr/>
            </p:nvSpPr>
            <p:spPr>
              <a:xfrm>
                <a:off x="4280200" y="3217700"/>
                <a:ext cx="422525" cy="288875"/>
              </a:xfrm>
              <a:custGeom>
                <a:avLst/>
                <a:gdLst/>
                <a:ahLst/>
                <a:cxnLst/>
                <a:rect l="l" t="t" r="r" b="b"/>
                <a:pathLst>
                  <a:path w="16901" h="11555" extrusionOk="0">
                    <a:moveTo>
                      <a:pt x="15936" y="0"/>
                    </a:moveTo>
                    <a:lnTo>
                      <a:pt x="1" y="1969"/>
                    </a:lnTo>
                    <a:lnTo>
                      <a:pt x="2131" y="11555"/>
                    </a:lnTo>
                    <a:lnTo>
                      <a:pt x="16901" y="10007"/>
                    </a:lnTo>
                    <a:lnTo>
                      <a:pt x="159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6"/>
              <p:cNvSpPr/>
              <p:nvPr/>
            </p:nvSpPr>
            <p:spPr>
              <a:xfrm>
                <a:off x="4655975" y="2172250"/>
                <a:ext cx="222075" cy="336125"/>
              </a:xfrm>
              <a:custGeom>
                <a:avLst/>
                <a:gdLst/>
                <a:ahLst/>
                <a:cxnLst/>
                <a:rect l="l" t="t" r="r" b="b"/>
                <a:pathLst>
                  <a:path w="8883" h="13445" extrusionOk="0">
                    <a:moveTo>
                      <a:pt x="1990" y="1"/>
                    </a:moveTo>
                    <a:lnTo>
                      <a:pt x="1" y="7154"/>
                    </a:lnTo>
                    <a:lnTo>
                      <a:pt x="564" y="12861"/>
                    </a:lnTo>
                    <a:lnTo>
                      <a:pt x="8883" y="13444"/>
                    </a:lnTo>
                    <a:cubicBezTo>
                      <a:pt x="7356" y="8601"/>
                      <a:pt x="5025" y="4060"/>
                      <a:pt x="19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6"/>
              <p:cNvSpPr/>
              <p:nvPr/>
            </p:nvSpPr>
            <p:spPr>
              <a:xfrm>
                <a:off x="4709225" y="2878575"/>
                <a:ext cx="208025" cy="560175"/>
              </a:xfrm>
              <a:custGeom>
                <a:avLst/>
                <a:gdLst/>
                <a:ahLst/>
                <a:cxnLst/>
                <a:rect l="l" t="t" r="r" b="b"/>
                <a:pathLst>
                  <a:path w="8321" h="22407" extrusionOk="0">
                    <a:moveTo>
                      <a:pt x="8320" y="1"/>
                    </a:moveTo>
                    <a:lnTo>
                      <a:pt x="1" y="785"/>
                    </a:lnTo>
                    <a:lnTo>
                      <a:pt x="2091" y="22407"/>
                    </a:lnTo>
                    <a:cubicBezTo>
                      <a:pt x="5266" y="17323"/>
                      <a:pt x="7356" y="11636"/>
                      <a:pt x="8280" y="5728"/>
                    </a:cubicBezTo>
                    <a:lnTo>
                      <a:pt x="832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6"/>
              <p:cNvSpPr/>
              <p:nvPr/>
            </p:nvSpPr>
            <p:spPr>
              <a:xfrm>
                <a:off x="4673575" y="2530950"/>
                <a:ext cx="244175" cy="343150"/>
              </a:xfrm>
              <a:custGeom>
                <a:avLst/>
                <a:gdLst/>
                <a:ahLst/>
                <a:cxnLst/>
                <a:rect l="l" t="t" r="r" b="b"/>
                <a:pathLst>
                  <a:path w="9767" h="13726" extrusionOk="0">
                    <a:moveTo>
                      <a:pt x="0" y="0"/>
                    </a:moveTo>
                    <a:lnTo>
                      <a:pt x="1326" y="13725"/>
                    </a:lnTo>
                    <a:lnTo>
                      <a:pt x="9726" y="12921"/>
                    </a:lnTo>
                    <a:lnTo>
                      <a:pt x="9766" y="5989"/>
                    </a:lnTo>
                    <a:cubicBezTo>
                      <a:pt x="9485" y="4180"/>
                      <a:pt x="9103" y="2372"/>
                      <a:pt x="8621" y="583"/>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6"/>
              <p:cNvSpPr/>
              <p:nvPr/>
            </p:nvSpPr>
            <p:spPr>
              <a:xfrm>
                <a:off x="2693725" y="2039125"/>
                <a:ext cx="564175" cy="678725"/>
              </a:xfrm>
              <a:custGeom>
                <a:avLst/>
                <a:gdLst/>
                <a:ahLst/>
                <a:cxnLst/>
                <a:rect l="l" t="t" r="r" b="b"/>
                <a:pathLst>
                  <a:path w="22567" h="27149" extrusionOk="0">
                    <a:moveTo>
                      <a:pt x="13062" y="0"/>
                    </a:moveTo>
                    <a:cubicBezTo>
                      <a:pt x="12238" y="784"/>
                      <a:pt x="11454" y="1608"/>
                      <a:pt x="10711" y="2452"/>
                    </a:cubicBezTo>
                    <a:lnTo>
                      <a:pt x="10711" y="12942"/>
                    </a:lnTo>
                    <a:lnTo>
                      <a:pt x="2974" y="14710"/>
                    </a:lnTo>
                    <a:cubicBezTo>
                      <a:pt x="1567" y="18005"/>
                      <a:pt x="563" y="21462"/>
                      <a:pt x="0" y="25019"/>
                    </a:cubicBezTo>
                    <a:lnTo>
                      <a:pt x="0" y="27149"/>
                    </a:lnTo>
                    <a:lnTo>
                      <a:pt x="22567" y="23029"/>
                    </a:lnTo>
                    <a:lnTo>
                      <a:pt x="21401" y="623"/>
                    </a:lnTo>
                    <a:lnTo>
                      <a:pt x="130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p:nvPr/>
            </p:nvSpPr>
            <p:spPr>
              <a:xfrm>
                <a:off x="3292050" y="3277975"/>
                <a:ext cx="3525" cy="8050"/>
              </a:xfrm>
              <a:custGeom>
                <a:avLst/>
                <a:gdLst/>
                <a:ahLst/>
                <a:cxnLst/>
                <a:rect l="l" t="t" r="r" b="b"/>
                <a:pathLst>
                  <a:path w="141" h="322" extrusionOk="0">
                    <a:moveTo>
                      <a:pt x="0" y="0"/>
                    </a:moveTo>
                    <a:lnTo>
                      <a:pt x="20" y="322"/>
                    </a:lnTo>
                    <a:lnTo>
                      <a:pt x="141" y="242"/>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6"/>
              <p:cNvSpPr/>
              <p:nvPr/>
            </p:nvSpPr>
            <p:spPr>
              <a:xfrm>
                <a:off x="3285000" y="3007700"/>
                <a:ext cx="31175" cy="27150"/>
              </a:xfrm>
              <a:custGeom>
                <a:avLst/>
                <a:gdLst/>
                <a:ahLst/>
                <a:cxnLst/>
                <a:rect l="l" t="t" r="r" b="b"/>
                <a:pathLst>
                  <a:path w="1247" h="1086" extrusionOk="0">
                    <a:moveTo>
                      <a:pt x="1186" y="0"/>
                    </a:moveTo>
                    <a:lnTo>
                      <a:pt x="1" y="121"/>
                    </a:lnTo>
                    <a:lnTo>
                      <a:pt x="101" y="1086"/>
                    </a:lnTo>
                    <a:lnTo>
                      <a:pt x="1247" y="985"/>
                    </a:lnTo>
                    <a:lnTo>
                      <a:pt x="11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92;p16"/>
            <p:cNvGrpSpPr/>
            <p:nvPr/>
          </p:nvGrpSpPr>
          <p:grpSpPr>
            <a:xfrm>
              <a:off x="3608337" y="1635887"/>
              <a:ext cx="1952420" cy="2380513"/>
              <a:chOff x="2963500" y="1789450"/>
              <a:chExt cx="1704575" cy="2078325"/>
            </a:xfrm>
          </p:grpSpPr>
          <p:sp>
            <p:nvSpPr>
              <p:cNvPr id="93" name="Google Shape;93;p16"/>
              <p:cNvSpPr/>
              <p:nvPr/>
            </p:nvSpPr>
            <p:spPr>
              <a:xfrm>
                <a:off x="4023000" y="2537475"/>
                <a:ext cx="594325" cy="362225"/>
              </a:xfrm>
              <a:custGeom>
                <a:avLst/>
                <a:gdLst/>
                <a:ahLst/>
                <a:cxnLst/>
                <a:rect l="l" t="t" r="r" b="b"/>
                <a:pathLst>
                  <a:path w="23773" h="14489" extrusionOk="0">
                    <a:moveTo>
                      <a:pt x="1327" y="1"/>
                    </a:moveTo>
                    <a:lnTo>
                      <a:pt x="0" y="3638"/>
                    </a:lnTo>
                    <a:lnTo>
                      <a:pt x="724" y="14489"/>
                    </a:lnTo>
                    <a:lnTo>
                      <a:pt x="23773" y="11756"/>
                    </a:lnTo>
                    <a:lnTo>
                      <a:pt x="22547" y="1327"/>
                    </a:lnTo>
                    <a:lnTo>
                      <a:pt x="1327"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6"/>
              <p:cNvSpPr/>
              <p:nvPr/>
            </p:nvSpPr>
            <p:spPr>
              <a:xfrm>
                <a:off x="4191300" y="1789450"/>
                <a:ext cx="359725" cy="215025"/>
              </a:xfrm>
              <a:custGeom>
                <a:avLst/>
                <a:gdLst/>
                <a:ahLst/>
                <a:cxnLst/>
                <a:rect l="l" t="t" r="r" b="b"/>
                <a:pathLst>
                  <a:path w="14389" h="8601" extrusionOk="0">
                    <a:moveTo>
                      <a:pt x="0" y="0"/>
                    </a:moveTo>
                    <a:lnTo>
                      <a:pt x="1929" y="8139"/>
                    </a:lnTo>
                    <a:lnTo>
                      <a:pt x="14388" y="8601"/>
                    </a:lnTo>
                    <a:cubicBezTo>
                      <a:pt x="10168" y="4863"/>
                      <a:pt x="5285" y="1929"/>
                      <a:pt x="0" y="0"/>
                    </a:cubicBez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6"/>
              <p:cNvSpPr/>
              <p:nvPr/>
            </p:nvSpPr>
            <p:spPr>
              <a:xfrm>
                <a:off x="2963500" y="3364375"/>
                <a:ext cx="335100" cy="487825"/>
              </a:xfrm>
              <a:custGeom>
                <a:avLst/>
                <a:gdLst/>
                <a:ahLst/>
                <a:cxnLst/>
                <a:rect l="l" t="t" r="r" b="b"/>
                <a:pathLst>
                  <a:path w="13404" h="19513" extrusionOk="0">
                    <a:moveTo>
                      <a:pt x="12077" y="1"/>
                    </a:moveTo>
                    <a:lnTo>
                      <a:pt x="0" y="6431"/>
                    </a:lnTo>
                    <a:cubicBezTo>
                      <a:pt x="20" y="6572"/>
                      <a:pt x="40" y="7677"/>
                      <a:pt x="40" y="9244"/>
                    </a:cubicBezTo>
                    <a:cubicBezTo>
                      <a:pt x="3818" y="13464"/>
                      <a:pt x="8339" y="16941"/>
                      <a:pt x="13403" y="19513"/>
                    </a:cubicBezTo>
                    <a:lnTo>
                      <a:pt x="12077"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6"/>
              <p:cNvSpPr/>
              <p:nvPr/>
            </p:nvSpPr>
            <p:spPr>
              <a:xfrm>
                <a:off x="4082775" y="3531175"/>
                <a:ext cx="585300" cy="336600"/>
              </a:xfrm>
              <a:custGeom>
                <a:avLst/>
                <a:gdLst/>
                <a:ahLst/>
                <a:cxnLst/>
                <a:rect l="l" t="t" r="r" b="b"/>
                <a:pathLst>
                  <a:path w="23412" h="13464" extrusionOk="0">
                    <a:moveTo>
                      <a:pt x="23411" y="0"/>
                    </a:moveTo>
                    <a:lnTo>
                      <a:pt x="1" y="3014"/>
                    </a:lnTo>
                    <a:lnTo>
                      <a:pt x="724" y="13464"/>
                    </a:lnTo>
                    <a:lnTo>
                      <a:pt x="9646" y="12560"/>
                    </a:lnTo>
                    <a:cubicBezTo>
                      <a:pt x="14911" y="9807"/>
                      <a:pt x="19593" y="6029"/>
                      <a:pt x="23411" y="1467"/>
                    </a:cubicBezTo>
                    <a:lnTo>
                      <a:pt x="23411" y="0"/>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1" name="Google Shape;101;p16"/>
          <p:cNvGrpSpPr/>
          <p:nvPr/>
        </p:nvGrpSpPr>
        <p:grpSpPr>
          <a:xfrm>
            <a:off x="7855274" y="925567"/>
            <a:ext cx="626524" cy="1071960"/>
            <a:chOff x="3453389" y="1547633"/>
            <a:chExt cx="626524" cy="1071960"/>
          </a:xfrm>
        </p:grpSpPr>
        <p:grpSp>
          <p:nvGrpSpPr>
            <p:cNvPr id="102" name="Google Shape;102;p16"/>
            <p:cNvGrpSpPr/>
            <p:nvPr/>
          </p:nvGrpSpPr>
          <p:grpSpPr>
            <a:xfrm>
              <a:off x="3453389" y="1547633"/>
              <a:ext cx="626524" cy="1071960"/>
              <a:chOff x="7601242" y="3729267"/>
              <a:chExt cx="222566" cy="380803"/>
            </a:xfrm>
          </p:grpSpPr>
          <p:sp>
            <p:nvSpPr>
              <p:cNvPr id="103" name="Google Shape;103;p16"/>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6"/>
              <p:cNvSpPr/>
              <p:nvPr/>
            </p:nvSpPr>
            <p:spPr>
              <a:xfrm>
                <a:off x="7621200" y="3748625"/>
                <a:ext cx="182696" cy="177276"/>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 name="Google Shape;105;p16"/>
            <p:cNvSpPr/>
            <p:nvPr/>
          </p:nvSpPr>
          <p:spPr>
            <a:xfrm>
              <a:off x="3581521" y="1711660"/>
              <a:ext cx="369896" cy="314903"/>
            </a:xfrm>
            <a:custGeom>
              <a:avLst/>
              <a:gdLst/>
              <a:ahLst/>
              <a:cxnLst/>
              <a:rect l="l" t="t" r="r" b="b"/>
              <a:pathLst>
                <a:path w="19412" h="16526" extrusionOk="0">
                  <a:moveTo>
                    <a:pt x="8421" y="4128"/>
                  </a:moveTo>
                  <a:lnTo>
                    <a:pt x="8421" y="6791"/>
                  </a:lnTo>
                  <a:lnTo>
                    <a:pt x="5302" y="6791"/>
                  </a:lnTo>
                  <a:lnTo>
                    <a:pt x="4511" y="4128"/>
                  </a:lnTo>
                  <a:close/>
                  <a:moveTo>
                    <a:pt x="12661" y="4131"/>
                  </a:moveTo>
                  <a:lnTo>
                    <a:pt x="12661" y="6791"/>
                  </a:lnTo>
                  <a:lnTo>
                    <a:pt x="9554" y="6791"/>
                  </a:lnTo>
                  <a:lnTo>
                    <a:pt x="9554" y="4131"/>
                  </a:lnTo>
                  <a:close/>
                  <a:moveTo>
                    <a:pt x="17999" y="4131"/>
                  </a:moveTo>
                  <a:lnTo>
                    <a:pt x="17208" y="6791"/>
                  </a:lnTo>
                  <a:lnTo>
                    <a:pt x="13793" y="6791"/>
                  </a:lnTo>
                  <a:lnTo>
                    <a:pt x="13793" y="4131"/>
                  </a:lnTo>
                  <a:close/>
                  <a:moveTo>
                    <a:pt x="8421" y="7923"/>
                  </a:moveTo>
                  <a:lnTo>
                    <a:pt x="8421" y="10583"/>
                  </a:lnTo>
                  <a:lnTo>
                    <a:pt x="6432" y="10583"/>
                  </a:lnTo>
                  <a:lnTo>
                    <a:pt x="5640" y="7923"/>
                  </a:lnTo>
                  <a:close/>
                  <a:moveTo>
                    <a:pt x="12661" y="7923"/>
                  </a:moveTo>
                  <a:lnTo>
                    <a:pt x="12661" y="10583"/>
                  </a:lnTo>
                  <a:lnTo>
                    <a:pt x="9554" y="10583"/>
                  </a:lnTo>
                  <a:lnTo>
                    <a:pt x="9554" y="7923"/>
                  </a:lnTo>
                  <a:close/>
                  <a:moveTo>
                    <a:pt x="16873" y="7923"/>
                  </a:moveTo>
                  <a:lnTo>
                    <a:pt x="16076" y="10583"/>
                  </a:lnTo>
                  <a:lnTo>
                    <a:pt x="13793" y="10583"/>
                  </a:lnTo>
                  <a:lnTo>
                    <a:pt x="13793" y="7923"/>
                  </a:lnTo>
                  <a:close/>
                  <a:moveTo>
                    <a:pt x="7935" y="13570"/>
                  </a:moveTo>
                  <a:cubicBezTo>
                    <a:pt x="8744" y="13570"/>
                    <a:pt x="9152" y="14551"/>
                    <a:pt x="8578" y="15125"/>
                  </a:cubicBezTo>
                  <a:cubicBezTo>
                    <a:pt x="8393" y="15310"/>
                    <a:pt x="8165" y="15393"/>
                    <a:pt x="7941" y="15393"/>
                  </a:cubicBezTo>
                  <a:cubicBezTo>
                    <a:pt x="7473" y="15393"/>
                    <a:pt x="7023" y="15029"/>
                    <a:pt x="7023" y="14482"/>
                  </a:cubicBezTo>
                  <a:cubicBezTo>
                    <a:pt x="7023" y="13977"/>
                    <a:pt x="7431" y="13573"/>
                    <a:pt x="7932" y="13570"/>
                  </a:cubicBezTo>
                  <a:close/>
                  <a:moveTo>
                    <a:pt x="14910" y="13570"/>
                  </a:moveTo>
                  <a:cubicBezTo>
                    <a:pt x="15719" y="13570"/>
                    <a:pt x="16127" y="14551"/>
                    <a:pt x="15553" y="15125"/>
                  </a:cubicBezTo>
                  <a:cubicBezTo>
                    <a:pt x="15368" y="15310"/>
                    <a:pt x="15140" y="15393"/>
                    <a:pt x="14916" y="15393"/>
                  </a:cubicBezTo>
                  <a:cubicBezTo>
                    <a:pt x="14448" y="15393"/>
                    <a:pt x="13998" y="15029"/>
                    <a:pt x="13998" y="14482"/>
                  </a:cubicBezTo>
                  <a:cubicBezTo>
                    <a:pt x="13998" y="13977"/>
                    <a:pt x="14406" y="13570"/>
                    <a:pt x="14910" y="13570"/>
                  </a:cubicBezTo>
                  <a:close/>
                  <a:moveTo>
                    <a:pt x="568" y="0"/>
                  </a:moveTo>
                  <a:cubicBezTo>
                    <a:pt x="254" y="0"/>
                    <a:pt x="0" y="254"/>
                    <a:pt x="0" y="565"/>
                  </a:cubicBezTo>
                  <a:cubicBezTo>
                    <a:pt x="0" y="879"/>
                    <a:pt x="254" y="1133"/>
                    <a:pt x="568" y="1133"/>
                  </a:cubicBezTo>
                  <a:lnTo>
                    <a:pt x="2437" y="1133"/>
                  </a:lnTo>
                  <a:lnTo>
                    <a:pt x="3204" y="3714"/>
                  </a:lnTo>
                  <a:cubicBezTo>
                    <a:pt x="3207" y="3720"/>
                    <a:pt x="3210" y="3729"/>
                    <a:pt x="3213" y="3738"/>
                  </a:cubicBezTo>
                  <a:lnTo>
                    <a:pt x="5251" y="10589"/>
                  </a:lnTo>
                  <a:cubicBezTo>
                    <a:pt x="4052" y="10671"/>
                    <a:pt x="3131" y="11685"/>
                    <a:pt x="3171" y="12887"/>
                  </a:cubicBezTo>
                  <a:cubicBezTo>
                    <a:pt x="3210" y="14089"/>
                    <a:pt x="4194" y="15043"/>
                    <a:pt x="5396" y="15046"/>
                  </a:cubicBezTo>
                  <a:lnTo>
                    <a:pt x="5970" y="15046"/>
                  </a:lnTo>
                  <a:cubicBezTo>
                    <a:pt x="6220" y="15922"/>
                    <a:pt x="7020" y="16526"/>
                    <a:pt x="7932" y="16526"/>
                  </a:cubicBezTo>
                  <a:cubicBezTo>
                    <a:pt x="8841" y="16526"/>
                    <a:pt x="9641" y="15922"/>
                    <a:pt x="9895" y="15046"/>
                  </a:cubicBezTo>
                  <a:lnTo>
                    <a:pt x="12947" y="15046"/>
                  </a:lnTo>
                  <a:cubicBezTo>
                    <a:pt x="13198" y="15922"/>
                    <a:pt x="13998" y="16523"/>
                    <a:pt x="14910" y="16523"/>
                  </a:cubicBezTo>
                  <a:cubicBezTo>
                    <a:pt x="15819" y="16523"/>
                    <a:pt x="16619" y="15922"/>
                    <a:pt x="16873" y="15046"/>
                  </a:cubicBezTo>
                  <a:lnTo>
                    <a:pt x="17616" y="15046"/>
                  </a:lnTo>
                  <a:cubicBezTo>
                    <a:pt x="17927" y="15046"/>
                    <a:pt x="18180" y="14793"/>
                    <a:pt x="18180" y="14482"/>
                  </a:cubicBezTo>
                  <a:cubicBezTo>
                    <a:pt x="18180" y="14167"/>
                    <a:pt x="17927" y="13914"/>
                    <a:pt x="17616" y="13914"/>
                  </a:cubicBezTo>
                  <a:lnTo>
                    <a:pt x="16873" y="13914"/>
                  </a:lnTo>
                  <a:cubicBezTo>
                    <a:pt x="16619" y="13041"/>
                    <a:pt x="15819" y="12437"/>
                    <a:pt x="14910" y="12437"/>
                  </a:cubicBezTo>
                  <a:cubicBezTo>
                    <a:pt x="13998" y="12437"/>
                    <a:pt x="13198" y="13041"/>
                    <a:pt x="12947" y="13914"/>
                  </a:cubicBezTo>
                  <a:lnTo>
                    <a:pt x="9895" y="13914"/>
                  </a:lnTo>
                  <a:cubicBezTo>
                    <a:pt x="9644" y="13038"/>
                    <a:pt x="8844" y="12437"/>
                    <a:pt x="7932" y="12437"/>
                  </a:cubicBezTo>
                  <a:cubicBezTo>
                    <a:pt x="7023" y="12437"/>
                    <a:pt x="6223" y="13038"/>
                    <a:pt x="5970" y="13914"/>
                  </a:cubicBezTo>
                  <a:lnTo>
                    <a:pt x="5399" y="13914"/>
                  </a:lnTo>
                  <a:cubicBezTo>
                    <a:pt x="4798" y="13905"/>
                    <a:pt x="4318" y="13416"/>
                    <a:pt x="4318" y="12815"/>
                  </a:cubicBezTo>
                  <a:cubicBezTo>
                    <a:pt x="4318" y="12217"/>
                    <a:pt x="4798" y="11728"/>
                    <a:pt x="5399" y="11716"/>
                  </a:cubicBezTo>
                  <a:lnTo>
                    <a:pt x="16501" y="11716"/>
                  </a:lnTo>
                  <a:cubicBezTo>
                    <a:pt x="16752" y="11716"/>
                    <a:pt x="16972" y="11553"/>
                    <a:pt x="17045" y="11311"/>
                  </a:cubicBezTo>
                  <a:lnTo>
                    <a:pt x="19303" y="3726"/>
                  </a:lnTo>
                  <a:cubicBezTo>
                    <a:pt x="19412" y="3362"/>
                    <a:pt x="19140" y="2999"/>
                    <a:pt x="18765" y="2999"/>
                  </a:cubicBezTo>
                  <a:cubicBezTo>
                    <a:pt x="18763" y="2999"/>
                    <a:pt x="18761" y="2999"/>
                    <a:pt x="18760" y="2999"/>
                  </a:cubicBezTo>
                  <a:lnTo>
                    <a:pt x="4173" y="2999"/>
                  </a:lnTo>
                  <a:lnTo>
                    <a:pt x="3400" y="405"/>
                  </a:lnTo>
                  <a:cubicBezTo>
                    <a:pt x="3328" y="163"/>
                    <a:pt x="3107" y="0"/>
                    <a:pt x="28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0" name="Google Shape;110;p16"/>
          <p:cNvGrpSpPr/>
          <p:nvPr/>
        </p:nvGrpSpPr>
        <p:grpSpPr>
          <a:xfrm>
            <a:off x="5940110" y="921885"/>
            <a:ext cx="626524" cy="1071960"/>
            <a:chOff x="3789761" y="2737512"/>
            <a:chExt cx="626524" cy="1071960"/>
          </a:xfrm>
        </p:grpSpPr>
        <p:grpSp>
          <p:nvGrpSpPr>
            <p:cNvPr id="111" name="Google Shape;111;p16"/>
            <p:cNvGrpSpPr/>
            <p:nvPr/>
          </p:nvGrpSpPr>
          <p:grpSpPr>
            <a:xfrm>
              <a:off x="3789761" y="2737512"/>
              <a:ext cx="626524" cy="1071960"/>
              <a:chOff x="7601242" y="3729267"/>
              <a:chExt cx="222566" cy="380803"/>
            </a:xfrm>
          </p:grpSpPr>
          <p:sp>
            <p:nvSpPr>
              <p:cNvPr id="112" name="Google Shape;112;p16"/>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6"/>
              <p:cNvSpPr/>
              <p:nvPr/>
            </p:nvSpPr>
            <p:spPr>
              <a:xfrm>
                <a:off x="7621200" y="3748625"/>
                <a:ext cx="182696" cy="177276"/>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Google Shape;114;p16"/>
            <p:cNvSpPr/>
            <p:nvPr/>
          </p:nvSpPr>
          <p:spPr>
            <a:xfrm>
              <a:off x="3932970" y="2858376"/>
              <a:ext cx="339770" cy="368257"/>
            </a:xfrm>
            <a:custGeom>
              <a:avLst/>
              <a:gdLst/>
              <a:ahLst/>
              <a:cxnLst/>
              <a:rect l="l" t="t" r="r" b="b"/>
              <a:pathLst>
                <a:path w="17831" h="19326" extrusionOk="0">
                  <a:moveTo>
                    <a:pt x="7090" y="1417"/>
                  </a:moveTo>
                  <a:lnTo>
                    <a:pt x="7090" y="1417"/>
                  </a:lnTo>
                  <a:cubicBezTo>
                    <a:pt x="7570" y="1746"/>
                    <a:pt x="8228" y="2317"/>
                    <a:pt x="8533" y="3111"/>
                  </a:cubicBezTo>
                  <a:cubicBezTo>
                    <a:pt x="8835" y="3905"/>
                    <a:pt x="8727" y="4766"/>
                    <a:pt x="8591" y="5337"/>
                  </a:cubicBezTo>
                  <a:cubicBezTo>
                    <a:pt x="8111" y="5004"/>
                    <a:pt x="7452" y="4437"/>
                    <a:pt x="7148" y="3643"/>
                  </a:cubicBezTo>
                  <a:cubicBezTo>
                    <a:pt x="6843" y="2848"/>
                    <a:pt x="6954" y="1985"/>
                    <a:pt x="7090" y="1417"/>
                  </a:cubicBezTo>
                  <a:close/>
                  <a:moveTo>
                    <a:pt x="12577" y="5533"/>
                  </a:moveTo>
                  <a:cubicBezTo>
                    <a:pt x="12772" y="5533"/>
                    <a:pt x="12967" y="5549"/>
                    <a:pt x="13162" y="5581"/>
                  </a:cubicBezTo>
                  <a:cubicBezTo>
                    <a:pt x="15215" y="5913"/>
                    <a:pt x="16623" y="7906"/>
                    <a:pt x="16299" y="10023"/>
                  </a:cubicBezTo>
                  <a:cubicBezTo>
                    <a:pt x="15711" y="13866"/>
                    <a:pt x="14596" y="16484"/>
                    <a:pt x="13078" y="17592"/>
                  </a:cubicBezTo>
                  <a:cubicBezTo>
                    <a:pt x="12526" y="17996"/>
                    <a:pt x="11929" y="18194"/>
                    <a:pt x="11264" y="18194"/>
                  </a:cubicBezTo>
                  <a:cubicBezTo>
                    <a:pt x="11073" y="18194"/>
                    <a:pt x="10877" y="18177"/>
                    <a:pt x="10674" y="18145"/>
                  </a:cubicBezTo>
                  <a:cubicBezTo>
                    <a:pt x="10119" y="18054"/>
                    <a:pt x="9681" y="17828"/>
                    <a:pt x="9334" y="17454"/>
                  </a:cubicBezTo>
                  <a:cubicBezTo>
                    <a:pt x="9222" y="17333"/>
                    <a:pt x="9070" y="17272"/>
                    <a:pt x="8918" y="17272"/>
                  </a:cubicBezTo>
                  <a:cubicBezTo>
                    <a:pt x="8767" y="17272"/>
                    <a:pt x="8615" y="17333"/>
                    <a:pt x="8503" y="17454"/>
                  </a:cubicBezTo>
                  <a:cubicBezTo>
                    <a:pt x="8156" y="17831"/>
                    <a:pt x="7715" y="18057"/>
                    <a:pt x="7160" y="18145"/>
                  </a:cubicBezTo>
                  <a:cubicBezTo>
                    <a:pt x="6958" y="18177"/>
                    <a:pt x="6762" y="18194"/>
                    <a:pt x="6571" y="18194"/>
                  </a:cubicBezTo>
                  <a:cubicBezTo>
                    <a:pt x="5907" y="18194"/>
                    <a:pt x="5310" y="17996"/>
                    <a:pt x="4756" y="17592"/>
                  </a:cubicBezTo>
                  <a:cubicBezTo>
                    <a:pt x="3237" y="16484"/>
                    <a:pt x="2126" y="13869"/>
                    <a:pt x="1537" y="10023"/>
                  </a:cubicBezTo>
                  <a:cubicBezTo>
                    <a:pt x="1214" y="7906"/>
                    <a:pt x="2621" y="5913"/>
                    <a:pt x="4675" y="5581"/>
                  </a:cubicBezTo>
                  <a:cubicBezTo>
                    <a:pt x="4869" y="5549"/>
                    <a:pt x="5065" y="5533"/>
                    <a:pt x="5260" y="5533"/>
                  </a:cubicBezTo>
                  <a:cubicBezTo>
                    <a:pt x="6062" y="5533"/>
                    <a:pt x="6848" y="5799"/>
                    <a:pt x="7492" y="6300"/>
                  </a:cubicBezTo>
                  <a:cubicBezTo>
                    <a:pt x="7913" y="6620"/>
                    <a:pt x="8416" y="6780"/>
                    <a:pt x="8918" y="6780"/>
                  </a:cubicBezTo>
                  <a:cubicBezTo>
                    <a:pt x="9421" y="6780"/>
                    <a:pt x="9924" y="6620"/>
                    <a:pt x="10345" y="6300"/>
                  </a:cubicBezTo>
                  <a:cubicBezTo>
                    <a:pt x="10989" y="5799"/>
                    <a:pt x="11775" y="5533"/>
                    <a:pt x="12577" y="5533"/>
                  </a:cubicBezTo>
                  <a:close/>
                  <a:moveTo>
                    <a:pt x="6762" y="0"/>
                  </a:moveTo>
                  <a:cubicBezTo>
                    <a:pt x="6543" y="0"/>
                    <a:pt x="6335" y="128"/>
                    <a:pt x="6242" y="345"/>
                  </a:cubicBezTo>
                  <a:cubicBezTo>
                    <a:pt x="6208" y="424"/>
                    <a:pt x="5420" y="2302"/>
                    <a:pt x="6091" y="4047"/>
                  </a:cubicBezTo>
                  <a:cubicBezTo>
                    <a:pt x="6154" y="4207"/>
                    <a:pt x="6227" y="4364"/>
                    <a:pt x="6308" y="4518"/>
                  </a:cubicBezTo>
                  <a:cubicBezTo>
                    <a:pt x="5965" y="4440"/>
                    <a:pt x="5614" y="4401"/>
                    <a:pt x="5262" y="4401"/>
                  </a:cubicBezTo>
                  <a:cubicBezTo>
                    <a:pt x="5004" y="4401"/>
                    <a:pt x="4746" y="4422"/>
                    <a:pt x="4490" y="4464"/>
                  </a:cubicBezTo>
                  <a:cubicBezTo>
                    <a:pt x="1827" y="4893"/>
                    <a:pt x="0" y="7462"/>
                    <a:pt x="417" y="10192"/>
                  </a:cubicBezTo>
                  <a:cubicBezTo>
                    <a:pt x="713" y="12139"/>
                    <a:pt x="1148" y="13812"/>
                    <a:pt x="1706" y="15162"/>
                  </a:cubicBezTo>
                  <a:cubicBezTo>
                    <a:pt x="2341" y="16693"/>
                    <a:pt x="3141" y="17819"/>
                    <a:pt x="4086" y="18507"/>
                  </a:cubicBezTo>
                  <a:cubicBezTo>
                    <a:pt x="4833" y="19051"/>
                    <a:pt x="5666" y="19325"/>
                    <a:pt x="6571" y="19325"/>
                  </a:cubicBezTo>
                  <a:cubicBezTo>
                    <a:pt x="6821" y="19325"/>
                    <a:pt x="7077" y="19304"/>
                    <a:pt x="7338" y="19262"/>
                  </a:cubicBezTo>
                  <a:cubicBezTo>
                    <a:pt x="7942" y="19163"/>
                    <a:pt x="8470" y="18942"/>
                    <a:pt x="8914" y="18601"/>
                  </a:cubicBezTo>
                  <a:cubicBezTo>
                    <a:pt x="9361" y="18942"/>
                    <a:pt x="9889" y="19163"/>
                    <a:pt x="10493" y="19262"/>
                  </a:cubicBezTo>
                  <a:cubicBezTo>
                    <a:pt x="10747" y="19301"/>
                    <a:pt x="11000" y="19323"/>
                    <a:pt x="11260" y="19326"/>
                  </a:cubicBezTo>
                  <a:cubicBezTo>
                    <a:pt x="12163" y="19326"/>
                    <a:pt x="12996" y="19051"/>
                    <a:pt x="13742" y="18504"/>
                  </a:cubicBezTo>
                  <a:cubicBezTo>
                    <a:pt x="14687" y="17816"/>
                    <a:pt x="15490" y="16693"/>
                    <a:pt x="16124" y="15162"/>
                  </a:cubicBezTo>
                  <a:cubicBezTo>
                    <a:pt x="16686" y="13812"/>
                    <a:pt x="17121" y="12139"/>
                    <a:pt x="17417" y="10195"/>
                  </a:cubicBezTo>
                  <a:cubicBezTo>
                    <a:pt x="17830" y="7465"/>
                    <a:pt x="16007" y="4893"/>
                    <a:pt x="13343" y="4464"/>
                  </a:cubicBezTo>
                  <a:cubicBezTo>
                    <a:pt x="13086" y="4421"/>
                    <a:pt x="12827" y="4400"/>
                    <a:pt x="12570" y="4400"/>
                  </a:cubicBezTo>
                  <a:cubicBezTo>
                    <a:pt x="11637" y="4400"/>
                    <a:pt x="10720" y="4675"/>
                    <a:pt x="9934" y="5201"/>
                  </a:cubicBezTo>
                  <a:cubicBezTo>
                    <a:pt x="10233" y="4524"/>
                    <a:pt x="10710" y="3917"/>
                    <a:pt x="11360" y="3380"/>
                  </a:cubicBezTo>
                  <a:cubicBezTo>
                    <a:pt x="11807" y="3005"/>
                    <a:pt x="12305" y="2698"/>
                    <a:pt x="12842" y="2465"/>
                  </a:cubicBezTo>
                  <a:cubicBezTo>
                    <a:pt x="13132" y="2350"/>
                    <a:pt x="13277" y="2024"/>
                    <a:pt x="13165" y="1731"/>
                  </a:cubicBezTo>
                  <a:cubicBezTo>
                    <a:pt x="13080" y="1507"/>
                    <a:pt x="12866" y="1369"/>
                    <a:pt x="12640" y="1369"/>
                  </a:cubicBezTo>
                  <a:cubicBezTo>
                    <a:pt x="12572" y="1369"/>
                    <a:pt x="12502" y="1382"/>
                    <a:pt x="12435" y="1408"/>
                  </a:cubicBezTo>
                  <a:cubicBezTo>
                    <a:pt x="12398" y="1420"/>
                    <a:pt x="11565" y="1746"/>
                    <a:pt x="10668" y="2480"/>
                  </a:cubicBezTo>
                  <a:cubicBezTo>
                    <a:pt x="10345" y="2743"/>
                    <a:pt x="10046" y="3039"/>
                    <a:pt x="9777" y="3356"/>
                  </a:cubicBezTo>
                  <a:cubicBezTo>
                    <a:pt x="9732" y="3135"/>
                    <a:pt x="9669" y="2915"/>
                    <a:pt x="9590" y="2704"/>
                  </a:cubicBezTo>
                  <a:cubicBezTo>
                    <a:pt x="8920" y="958"/>
                    <a:pt x="7078" y="89"/>
                    <a:pt x="7000" y="52"/>
                  </a:cubicBezTo>
                  <a:cubicBezTo>
                    <a:pt x="6922" y="17"/>
                    <a:pt x="6842" y="0"/>
                    <a:pt x="67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9" name="Google Shape;119;p16"/>
          <p:cNvGrpSpPr/>
          <p:nvPr/>
        </p:nvGrpSpPr>
        <p:grpSpPr>
          <a:xfrm>
            <a:off x="6888362" y="681488"/>
            <a:ext cx="626524" cy="1071960"/>
            <a:chOff x="5020687" y="1399372"/>
            <a:chExt cx="626524" cy="1071960"/>
          </a:xfrm>
        </p:grpSpPr>
        <p:grpSp>
          <p:nvGrpSpPr>
            <p:cNvPr id="120" name="Google Shape;120;p16"/>
            <p:cNvGrpSpPr/>
            <p:nvPr/>
          </p:nvGrpSpPr>
          <p:grpSpPr>
            <a:xfrm>
              <a:off x="5020687" y="1399372"/>
              <a:ext cx="626524" cy="1071960"/>
              <a:chOff x="7601242" y="3729267"/>
              <a:chExt cx="222566" cy="380803"/>
            </a:xfrm>
          </p:grpSpPr>
          <p:sp>
            <p:nvSpPr>
              <p:cNvPr id="121" name="Google Shape;121;p16"/>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6"/>
              <p:cNvSpPr/>
              <p:nvPr/>
            </p:nvSpPr>
            <p:spPr>
              <a:xfrm>
                <a:off x="7621200" y="3748625"/>
                <a:ext cx="182696" cy="177276"/>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123;p16"/>
            <p:cNvGrpSpPr/>
            <p:nvPr/>
          </p:nvGrpSpPr>
          <p:grpSpPr>
            <a:xfrm>
              <a:off x="5174029" y="1516508"/>
              <a:ext cx="358348" cy="365475"/>
              <a:chOff x="4467450" y="3808475"/>
              <a:chExt cx="470150" cy="479500"/>
            </a:xfrm>
          </p:grpSpPr>
          <p:sp>
            <p:nvSpPr>
              <p:cNvPr id="124" name="Google Shape;124;p16"/>
              <p:cNvSpPr/>
              <p:nvPr/>
            </p:nvSpPr>
            <p:spPr>
              <a:xfrm>
                <a:off x="4729325" y="3808475"/>
                <a:ext cx="56625" cy="138200"/>
              </a:xfrm>
              <a:custGeom>
                <a:avLst/>
                <a:gdLst/>
                <a:ahLst/>
                <a:cxnLst/>
                <a:rect l="l" t="t" r="r" b="b"/>
                <a:pathLst>
                  <a:path w="2265" h="5528" extrusionOk="0">
                    <a:moveTo>
                      <a:pt x="1510" y="0"/>
                    </a:moveTo>
                    <a:lnTo>
                      <a:pt x="1133" y="423"/>
                    </a:lnTo>
                    <a:lnTo>
                      <a:pt x="752" y="839"/>
                    </a:lnTo>
                    <a:cubicBezTo>
                      <a:pt x="852" y="930"/>
                      <a:pt x="1133" y="1256"/>
                      <a:pt x="1133" y="1555"/>
                    </a:cubicBezTo>
                    <a:cubicBezTo>
                      <a:pt x="1133" y="1851"/>
                      <a:pt x="852" y="2177"/>
                      <a:pt x="755" y="2265"/>
                    </a:cubicBezTo>
                    <a:cubicBezTo>
                      <a:pt x="680" y="2334"/>
                      <a:pt x="0" y="2965"/>
                      <a:pt x="0" y="3820"/>
                    </a:cubicBezTo>
                    <a:cubicBezTo>
                      <a:pt x="0" y="4671"/>
                      <a:pt x="677" y="5302"/>
                      <a:pt x="755" y="5372"/>
                    </a:cubicBezTo>
                    <a:cubicBezTo>
                      <a:pt x="866" y="5476"/>
                      <a:pt x="1007" y="5528"/>
                      <a:pt x="1147" y="5528"/>
                    </a:cubicBezTo>
                    <a:cubicBezTo>
                      <a:pt x="1302" y="5528"/>
                      <a:pt x="1457" y="5465"/>
                      <a:pt x="1567" y="5341"/>
                    </a:cubicBezTo>
                    <a:cubicBezTo>
                      <a:pt x="1782" y="5103"/>
                      <a:pt x="1755" y="4735"/>
                      <a:pt x="1510" y="4529"/>
                    </a:cubicBezTo>
                    <a:cubicBezTo>
                      <a:pt x="1432" y="4457"/>
                      <a:pt x="1133" y="4128"/>
                      <a:pt x="1133" y="3820"/>
                    </a:cubicBezTo>
                    <a:cubicBezTo>
                      <a:pt x="1133" y="3521"/>
                      <a:pt x="1413" y="3195"/>
                      <a:pt x="1510" y="3107"/>
                    </a:cubicBezTo>
                    <a:cubicBezTo>
                      <a:pt x="1586" y="3038"/>
                      <a:pt x="2265" y="2407"/>
                      <a:pt x="2265" y="1555"/>
                    </a:cubicBezTo>
                    <a:cubicBezTo>
                      <a:pt x="2265" y="701"/>
                      <a:pt x="1589" y="70"/>
                      <a:pt x="15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25" name="Google Shape;125;p16"/>
              <p:cNvSpPr/>
              <p:nvPr/>
            </p:nvSpPr>
            <p:spPr>
              <a:xfrm>
                <a:off x="4644400" y="3808475"/>
                <a:ext cx="56650" cy="138200"/>
              </a:xfrm>
              <a:custGeom>
                <a:avLst/>
                <a:gdLst/>
                <a:ahLst/>
                <a:cxnLst/>
                <a:rect l="l" t="t" r="r" b="b"/>
                <a:pathLst>
                  <a:path w="2266" h="5528" extrusionOk="0">
                    <a:moveTo>
                      <a:pt x="1510" y="0"/>
                    </a:moveTo>
                    <a:lnTo>
                      <a:pt x="1133" y="423"/>
                    </a:lnTo>
                    <a:lnTo>
                      <a:pt x="752" y="839"/>
                    </a:lnTo>
                    <a:cubicBezTo>
                      <a:pt x="852" y="930"/>
                      <a:pt x="1133" y="1256"/>
                      <a:pt x="1133" y="1555"/>
                    </a:cubicBezTo>
                    <a:cubicBezTo>
                      <a:pt x="1133" y="1851"/>
                      <a:pt x="852" y="2177"/>
                      <a:pt x="755" y="2265"/>
                    </a:cubicBezTo>
                    <a:cubicBezTo>
                      <a:pt x="680" y="2334"/>
                      <a:pt x="0" y="2965"/>
                      <a:pt x="0" y="3820"/>
                    </a:cubicBezTo>
                    <a:cubicBezTo>
                      <a:pt x="0" y="4671"/>
                      <a:pt x="677" y="5302"/>
                      <a:pt x="755" y="5372"/>
                    </a:cubicBezTo>
                    <a:cubicBezTo>
                      <a:pt x="866" y="5476"/>
                      <a:pt x="1007" y="5528"/>
                      <a:pt x="1147" y="5528"/>
                    </a:cubicBezTo>
                    <a:cubicBezTo>
                      <a:pt x="1302" y="5528"/>
                      <a:pt x="1457" y="5465"/>
                      <a:pt x="1568" y="5341"/>
                    </a:cubicBezTo>
                    <a:cubicBezTo>
                      <a:pt x="1782" y="5103"/>
                      <a:pt x="1755" y="4735"/>
                      <a:pt x="1510" y="4529"/>
                    </a:cubicBezTo>
                    <a:cubicBezTo>
                      <a:pt x="1432" y="4457"/>
                      <a:pt x="1133" y="4128"/>
                      <a:pt x="1133" y="3820"/>
                    </a:cubicBezTo>
                    <a:cubicBezTo>
                      <a:pt x="1133" y="3521"/>
                      <a:pt x="1414" y="3195"/>
                      <a:pt x="1510" y="3107"/>
                    </a:cubicBezTo>
                    <a:cubicBezTo>
                      <a:pt x="1586" y="3038"/>
                      <a:pt x="2265" y="2407"/>
                      <a:pt x="2265" y="1555"/>
                    </a:cubicBezTo>
                    <a:cubicBezTo>
                      <a:pt x="2265" y="701"/>
                      <a:pt x="1589" y="70"/>
                      <a:pt x="15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26" name="Google Shape;126;p16"/>
              <p:cNvSpPr/>
              <p:nvPr/>
            </p:nvSpPr>
            <p:spPr>
              <a:xfrm>
                <a:off x="4559475" y="3808475"/>
                <a:ext cx="56650" cy="138200"/>
              </a:xfrm>
              <a:custGeom>
                <a:avLst/>
                <a:gdLst/>
                <a:ahLst/>
                <a:cxnLst/>
                <a:rect l="l" t="t" r="r" b="b"/>
                <a:pathLst>
                  <a:path w="2266" h="5528" extrusionOk="0">
                    <a:moveTo>
                      <a:pt x="1510" y="0"/>
                    </a:moveTo>
                    <a:lnTo>
                      <a:pt x="1133" y="423"/>
                    </a:lnTo>
                    <a:lnTo>
                      <a:pt x="752" y="839"/>
                    </a:lnTo>
                    <a:cubicBezTo>
                      <a:pt x="852" y="930"/>
                      <a:pt x="1133" y="1256"/>
                      <a:pt x="1133" y="1555"/>
                    </a:cubicBezTo>
                    <a:cubicBezTo>
                      <a:pt x="1133" y="1851"/>
                      <a:pt x="852" y="2177"/>
                      <a:pt x="755" y="2265"/>
                    </a:cubicBezTo>
                    <a:cubicBezTo>
                      <a:pt x="680" y="2334"/>
                      <a:pt x="1" y="2965"/>
                      <a:pt x="1" y="3820"/>
                    </a:cubicBezTo>
                    <a:cubicBezTo>
                      <a:pt x="1" y="4671"/>
                      <a:pt x="677" y="5302"/>
                      <a:pt x="755" y="5372"/>
                    </a:cubicBezTo>
                    <a:cubicBezTo>
                      <a:pt x="866" y="5476"/>
                      <a:pt x="1007" y="5528"/>
                      <a:pt x="1148" y="5528"/>
                    </a:cubicBezTo>
                    <a:cubicBezTo>
                      <a:pt x="1303" y="5528"/>
                      <a:pt x="1457" y="5465"/>
                      <a:pt x="1568" y="5341"/>
                    </a:cubicBezTo>
                    <a:cubicBezTo>
                      <a:pt x="1782" y="5103"/>
                      <a:pt x="1755" y="4735"/>
                      <a:pt x="1510" y="4529"/>
                    </a:cubicBezTo>
                    <a:cubicBezTo>
                      <a:pt x="1432" y="4457"/>
                      <a:pt x="1133" y="4128"/>
                      <a:pt x="1133" y="3820"/>
                    </a:cubicBezTo>
                    <a:cubicBezTo>
                      <a:pt x="1133" y="3521"/>
                      <a:pt x="1414" y="3195"/>
                      <a:pt x="1510" y="3107"/>
                    </a:cubicBezTo>
                    <a:cubicBezTo>
                      <a:pt x="1586" y="3038"/>
                      <a:pt x="2265" y="2407"/>
                      <a:pt x="2265" y="1555"/>
                    </a:cubicBezTo>
                    <a:cubicBezTo>
                      <a:pt x="2265" y="701"/>
                      <a:pt x="1589" y="70"/>
                      <a:pt x="15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27" name="Google Shape;127;p16"/>
              <p:cNvSpPr/>
              <p:nvPr/>
            </p:nvSpPr>
            <p:spPr>
              <a:xfrm>
                <a:off x="4467450" y="3975675"/>
                <a:ext cx="470150" cy="312300"/>
              </a:xfrm>
              <a:custGeom>
                <a:avLst/>
                <a:gdLst/>
                <a:ahLst/>
                <a:cxnLst/>
                <a:rect l="l" t="t" r="r" b="b"/>
                <a:pathLst>
                  <a:path w="18806" h="12492" extrusionOk="0">
                    <a:moveTo>
                      <a:pt x="16340" y="2263"/>
                    </a:moveTo>
                    <a:cubicBezTo>
                      <a:pt x="16709" y="2263"/>
                      <a:pt x="17020" y="2371"/>
                      <a:pt x="17233" y="2582"/>
                    </a:cubicBezTo>
                    <a:cubicBezTo>
                      <a:pt x="17622" y="2974"/>
                      <a:pt x="17571" y="3581"/>
                      <a:pt x="17505" y="3907"/>
                    </a:cubicBezTo>
                    <a:cubicBezTo>
                      <a:pt x="17375" y="4553"/>
                      <a:pt x="16994" y="5221"/>
                      <a:pt x="16430" y="5785"/>
                    </a:cubicBezTo>
                    <a:cubicBezTo>
                      <a:pt x="15793" y="6426"/>
                      <a:pt x="15014" y="6824"/>
                      <a:pt x="14337" y="6897"/>
                    </a:cubicBezTo>
                    <a:cubicBezTo>
                      <a:pt x="15056" y="5562"/>
                      <a:pt x="15539" y="4007"/>
                      <a:pt x="15744" y="2346"/>
                    </a:cubicBezTo>
                    <a:cubicBezTo>
                      <a:pt x="15954" y="2291"/>
                      <a:pt x="16154" y="2263"/>
                      <a:pt x="16340" y="2263"/>
                    </a:cubicBezTo>
                    <a:close/>
                    <a:moveTo>
                      <a:pt x="14709" y="1132"/>
                    </a:moveTo>
                    <a:cubicBezTo>
                      <a:pt x="14618" y="3340"/>
                      <a:pt x="13999" y="5390"/>
                      <a:pt x="12978" y="6987"/>
                    </a:cubicBezTo>
                    <a:cubicBezTo>
                      <a:pt x="12948" y="7023"/>
                      <a:pt x="12921" y="7066"/>
                      <a:pt x="12900" y="7108"/>
                    </a:cubicBezTo>
                    <a:cubicBezTo>
                      <a:pt x="12390" y="7881"/>
                      <a:pt x="11786" y="8542"/>
                      <a:pt x="11103" y="9059"/>
                    </a:cubicBezTo>
                    <a:lnTo>
                      <a:pt x="4750" y="9059"/>
                    </a:lnTo>
                    <a:cubicBezTo>
                      <a:pt x="2634" y="7461"/>
                      <a:pt x="1281" y="4478"/>
                      <a:pt x="1145" y="1132"/>
                    </a:cubicBezTo>
                    <a:close/>
                    <a:moveTo>
                      <a:pt x="13247" y="10191"/>
                    </a:moveTo>
                    <a:lnTo>
                      <a:pt x="12827" y="11048"/>
                    </a:lnTo>
                    <a:cubicBezTo>
                      <a:pt x="12731" y="11239"/>
                      <a:pt x="12538" y="11359"/>
                      <a:pt x="12326" y="11359"/>
                    </a:cubicBezTo>
                    <a:lnTo>
                      <a:pt x="3531" y="11359"/>
                    </a:lnTo>
                    <a:cubicBezTo>
                      <a:pt x="3316" y="11359"/>
                      <a:pt x="3120" y="11239"/>
                      <a:pt x="3026" y="11048"/>
                    </a:cubicBezTo>
                    <a:lnTo>
                      <a:pt x="2607" y="10191"/>
                    </a:lnTo>
                    <a:close/>
                    <a:moveTo>
                      <a:pt x="569" y="0"/>
                    </a:moveTo>
                    <a:cubicBezTo>
                      <a:pt x="255" y="0"/>
                      <a:pt x="1" y="254"/>
                      <a:pt x="1" y="565"/>
                    </a:cubicBezTo>
                    <a:cubicBezTo>
                      <a:pt x="1" y="3931"/>
                      <a:pt x="1145" y="7045"/>
                      <a:pt x="3060" y="9059"/>
                    </a:cubicBezTo>
                    <a:lnTo>
                      <a:pt x="569" y="9059"/>
                    </a:lnTo>
                    <a:cubicBezTo>
                      <a:pt x="255" y="9059"/>
                      <a:pt x="1" y="9312"/>
                      <a:pt x="1" y="9623"/>
                    </a:cubicBezTo>
                    <a:cubicBezTo>
                      <a:pt x="1" y="9937"/>
                      <a:pt x="255" y="10191"/>
                      <a:pt x="569" y="10191"/>
                    </a:cubicBezTo>
                    <a:lnTo>
                      <a:pt x="1348" y="10191"/>
                    </a:lnTo>
                    <a:lnTo>
                      <a:pt x="2012" y="11550"/>
                    </a:lnTo>
                    <a:lnTo>
                      <a:pt x="2012" y="11556"/>
                    </a:lnTo>
                    <a:cubicBezTo>
                      <a:pt x="2298" y="12127"/>
                      <a:pt x="2883" y="12492"/>
                      <a:pt x="3523" y="12492"/>
                    </a:cubicBezTo>
                    <a:cubicBezTo>
                      <a:pt x="3525" y="12492"/>
                      <a:pt x="3528" y="12492"/>
                      <a:pt x="3531" y="12492"/>
                    </a:cubicBezTo>
                    <a:lnTo>
                      <a:pt x="12326" y="12492"/>
                    </a:lnTo>
                    <a:cubicBezTo>
                      <a:pt x="12329" y="12492"/>
                      <a:pt x="12332" y="12492"/>
                      <a:pt x="12334" y="12492"/>
                    </a:cubicBezTo>
                    <a:cubicBezTo>
                      <a:pt x="12974" y="12492"/>
                      <a:pt x="13559" y="12127"/>
                      <a:pt x="13845" y="11553"/>
                    </a:cubicBezTo>
                    <a:lnTo>
                      <a:pt x="13845" y="11550"/>
                    </a:lnTo>
                    <a:lnTo>
                      <a:pt x="14509" y="10191"/>
                    </a:lnTo>
                    <a:lnTo>
                      <a:pt x="15288" y="10191"/>
                    </a:lnTo>
                    <a:cubicBezTo>
                      <a:pt x="15602" y="10191"/>
                      <a:pt x="15856" y="9937"/>
                      <a:pt x="15856" y="9623"/>
                    </a:cubicBezTo>
                    <a:cubicBezTo>
                      <a:pt x="15856" y="9309"/>
                      <a:pt x="15602" y="9059"/>
                      <a:pt x="15288" y="9059"/>
                    </a:cubicBezTo>
                    <a:lnTo>
                      <a:pt x="12797" y="9059"/>
                    </a:lnTo>
                    <a:cubicBezTo>
                      <a:pt x="13111" y="8726"/>
                      <a:pt x="13401" y="8373"/>
                      <a:pt x="13664" y="8002"/>
                    </a:cubicBezTo>
                    <a:cubicBezTo>
                      <a:pt x="13812" y="8026"/>
                      <a:pt x="13963" y="8038"/>
                      <a:pt x="14114" y="8038"/>
                    </a:cubicBezTo>
                    <a:cubicBezTo>
                      <a:pt x="15143" y="8038"/>
                      <a:pt x="16303" y="7516"/>
                      <a:pt x="17233" y="6589"/>
                    </a:cubicBezTo>
                    <a:cubicBezTo>
                      <a:pt x="17951" y="5867"/>
                      <a:pt x="18444" y="4994"/>
                      <a:pt x="18619" y="4131"/>
                    </a:cubicBezTo>
                    <a:cubicBezTo>
                      <a:pt x="18806" y="3183"/>
                      <a:pt x="18601" y="2349"/>
                      <a:pt x="18033" y="1785"/>
                    </a:cubicBezTo>
                    <a:cubicBezTo>
                      <a:pt x="17604" y="1353"/>
                      <a:pt x="17013" y="1132"/>
                      <a:pt x="16345" y="1132"/>
                    </a:cubicBezTo>
                    <a:cubicBezTo>
                      <a:pt x="16181" y="1132"/>
                      <a:pt x="16013" y="1145"/>
                      <a:pt x="15841" y="1172"/>
                    </a:cubicBezTo>
                    <a:cubicBezTo>
                      <a:pt x="15850" y="972"/>
                      <a:pt x="15853" y="770"/>
                      <a:pt x="15853" y="565"/>
                    </a:cubicBezTo>
                    <a:cubicBezTo>
                      <a:pt x="15853" y="254"/>
                      <a:pt x="15599" y="0"/>
                      <a:pt x="152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sp>
        <p:nvSpPr>
          <p:cNvPr id="4" name="Rectangle 3"/>
          <p:cNvSpPr/>
          <p:nvPr/>
        </p:nvSpPr>
        <p:spPr>
          <a:xfrm>
            <a:off x="644543" y="1039303"/>
            <a:ext cx="1160895" cy="461665"/>
          </a:xfrm>
          <a:prstGeom prst="rect">
            <a:avLst/>
          </a:prstGeom>
        </p:spPr>
        <p:txBody>
          <a:bodyPr wrap="none">
            <a:spAutoFit/>
          </a:bodyPr>
          <a:lstStyle/>
          <a:p>
            <a:r>
              <a:rPr lang="en" sz="2400" dirty="0">
                <a:solidFill>
                  <a:schemeClr val="accent2"/>
                </a:solidFill>
                <a:latin typeface="Fira Sans Extra Condensed Medium"/>
                <a:ea typeface="Fira Sans Extra Condensed Medium"/>
                <a:cs typeface="Fira Sans Extra Condensed Medium"/>
                <a:sym typeface="Fira Sans Extra Condensed Medium"/>
              </a:rPr>
              <a:t>Shopick </a:t>
            </a:r>
            <a:endParaRPr lang="en-US" sz="2400" dirty="0"/>
          </a:p>
        </p:txBody>
      </p:sp>
      <p:sp>
        <p:nvSpPr>
          <p:cNvPr id="5" name="Rectangle 4"/>
          <p:cNvSpPr/>
          <p:nvPr/>
        </p:nvSpPr>
        <p:spPr>
          <a:xfrm>
            <a:off x="314691" y="1488171"/>
            <a:ext cx="4572000" cy="2462213"/>
          </a:xfrm>
          <a:prstGeom prst="rect">
            <a:avLst/>
          </a:prstGeom>
        </p:spPr>
        <p:txBody>
          <a:bodyPr>
            <a:spAutoFit/>
          </a:bodyPr>
          <a:lstStyle/>
          <a:p>
            <a:pPr lvl="0" algn="just"/>
            <a:r>
              <a:rPr lang="en-US" dirty="0">
                <a:solidFill>
                  <a:schemeClr val="dk1"/>
                </a:solidFill>
                <a:latin typeface="Fira Sans"/>
                <a:ea typeface="Fira Sans"/>
                <a:cs typeface="Fira Sans"/>
                <a:sym typeface="Fira Sans"/>
              </a:rPr>
              <a:t>The name of the application is Inspired by the words "shop" and "pick" in the English language, they were combined into one word, which is "</a:t>
            </a:r>
            <a:r>
              <a:rPr lang="en-US" dirty="0" err="1">
                <a:solidFill>
                  <a:schemeClr val="dk1"/>
                </a:solidFill>
                <a:latin typeface="Fira Sans"/>
                <a:ea typeface="Fira Sans"/>
                <a:cs typeface="Fira Sans"/>
                <a:sym typeface="Fira Sans"/>
              </a:rPr>
              <a:t>Shopick</a:t>
            </a:r>
            <a:r>
              <a:rPr lang="en-US" dirty="0">
                <a:solidFill>
                  <a:schemeClr val="dk1"/>
                </a:solidFill>
                <a:latin typeface="Fira Sans"/>
                <a:ea typeface="Fira Sans"/>
                <a:cs typeface="Fira Sans"/>
                <a:sym typeface="Fira Sans"/>
              </a:rPr>
              <a:t>" to indicate the ease and speed of shopping provided by the application.</a:t>
            </a:r>
          </a:p>
          <a:p>
            <a:pPr lvl="0" algn="just"/>
            <a:endParaRPr lang="en-US" dirty="0">
              <a:solidFill>
                <a:schemeClr val="dk1"/>
              </a:solidFill>
              <a:latin typeface="Fira Sans"/>
              <a:ea typeface="Fira Sans"/>
              <a:cs typeface="Fira Sans"/>
              <a:sym typeface="Fira Sans"/>
            </a:endParaRPr>
          </a:p>
          <a:p>
            <a:pPr lvl="0" algn="just"/>
            <a:r>
              <a:rPr lang="en-US" dirty="0">
                <a:solidFill>
                  <a:schemeClr val="dk1"/>
                </a:solidFill>
                <a:latin typeface="Fira Sans"/>
                <a:ea typeface="Fira Sans"/>
                <a:cs typeface="Fira Sans"/>
                <a:sym typeface="Fira Sans"/>
              </a:rPr>
              <a:t>The complement is also inspired by word  in Arabic language, which is an old myth that indicates the provision of the thing that a person wants, regardless of the time and place from which he is asked, and this is what this application provides.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9689" y="2111730"/>
            <a:ext cx="3510188" cy="105426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99343">
            <a:off x="259813" y="1076759"/>
            <a:ext cx="411628" cy="411628"/>
          </a:xfrm>
          <a:prstGeom prst="rect">
            <a:avLst/>
          </a:prstGeom>
        </p:spPr>
      </p:pic>
      <p:grpSp>
        <p:nvGrpSpPr>
          <p:cNvPr id="97" name="Google Shape;774;p27">
            <a:extLst>
              <a:ext uri="{FF2B5EF4-FFF2-40B4-BE49-F238E27FC236}">
                <a16:creationId xmlns:a16="http://schemas.microsoft.com/office/drawing/2014/main" xmlns="" id="{ADF378EE-B27E-460E-A164-B8B766611EB8}"/>
              </a:ext>
            </a:extLst>
          </p:cNvPr>
          <p:cNvGrpSpPr/>
          <p:nvPr/>
        </p:nvGrpSpPr>
        <p:grpSpPr>
          <a:xfrm>
            <a:off x="8677886" y="4628707"/>
            <a:ext cx="312123" cy="443021"/>
            <a:chOff x="5172475" y="2169200"/>
            <a:chExt cx="675225" cy="965575"/>
          </a:xfrm>
        </p:grpSpPr>
        <p:sp>
          <p:nvSpPr>
            <p:cNvPr id="98" name="Google Shape;775;p27">
              <a:extLst>
                <a:ext uri="{FF2B5EF4-FFF2-40B4-BE49-F238E27FC236}">
                  <a16:creationId xmlns:a16="http://schemas.microsoft.com/office/drawing/2014/main" xmlns="" id="{B3A072C4-4D38-494A-A099-77CF6818E435}"/>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6</a:t>
              </a:r>
            </a:p>
          </p:txBody>
        </p:sp>
        <p:sp>
          <p:nvSpPr>
            <p:cNvPr id="99" name="Google Shape;776;p27">
              <a:extLst>
                <a:ext uri="{FF2B5EF4-FFF2-40B4-BE49-F238E27FC236}">
                  <a16:creationId xmlns:a16="http://schemas.microsoft.com/office/drawing/2014/main" xmlns="" id="{3058431A-7A10-4192-83BB-93DFEBA17D87}"/>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7" name="Google Shape;737;p27"/>
          <p:cNvSpPr/>
          <p:nvPr/>
        </p:nvSpPr>
        <p:spPr>
          <a:xfrm>
            <a:off x="2642975" y="2549325"/>
            <a:ext cx="23625" cy="26650"/>
          </a:xfrm>
          <a:custGeom>
            <a:avLst/>
            <a:gdLst/>
            <a:ahLst/>
            <a:cxnLst/>
            <a:rect l="l" t="t" r="r" b="b"/>
            <a:pathLst>
              <a:path w="945" h="1066" extrusionOk="0">
                <a:moveTo>
                  <a:pt x="262" y="1"/>
                </a:moveTo>
                <a:cubicBezTo>
                  <a:pt x="141" y="342"/>
                  <a:pt x="61" y="704"/>
                  <a:pt x="0" y="1066"/>
                </a:cubicBezTo>
                <a:lnTo>
                  <a:pt x="945" y="503"/>
                </a:lnTo>
                <a:lnTo>
                  <a:pt x="262" y="1"/>
                </a:lnTo>
                <a:close/>
              </a:path>
            </a:pathLst>
          </a:custGeom>
          <a:solidFill>
            <a:srgbClr val="DDDC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8" name="Google Shape;738;p27"/>
          <p:cNvGrpSpPr/>
          <p:nvPr/>
        </p:nvGrpSpPr>
        <p:grpSpPr>
          <a:xfrm>
            <a:off x="585989" y="1941020"/>
            <a:ext cx="3445098" cy="1851807"/>
            <a:chOff x="3148852" y="2594521"/>
            <a:chExt cx="2845284" cy="1553991"/>
          </a:xfrm>
        </p:grpSpPr>
        <p:sp>
          <p:nvSpPr>
            <p:cNvPr id="739" name="Google Shape;739;p27"/>
            <p:cNvSpPr/>
            <p:nvPr/>
          </p:nvSpPr>
          <p:spPr>
            <a:xfrm>
              <a:off x="3276582" y="3340846"/>
              <a:ext cx="2589824" cy="807666"/>
            </a:xfrm>
            <a:custGeom>
              <a:avLst/>
              <a:gdLst/>
              <a:ahLst/>
              <a:cxnLst/>
              <a:rect l="l" t="t" r="r" b="b"/>
              <a:pathLst>
                <a:path w="96979" h="30244" extrusionOk="0">
                  <a:moveTo>
                    <a:pt x="20" y="1"/>
                  </a:moveTo>
                  <a:cubicBezTo>
                    <a:pt x="0" y="202"/>
                    <a:pt x="20" y="403"/>
                    <a:pt x="20" y="624"/>
                  </a:cubicBezTo>
                  <a:lnTo>
                    <a:pt x="20" y="1"/>
                  </a:lnTo>
                  <a:close/>
                  <a:moveTo>
                    <a:pt x="96979" y="242"/>
                  </a:moveTo>
                  <a:lnTo>
                    <a:pt x="96938" y="322"/>
                  </a:lnTo>
                  <a:lnTo>
                    <a:pt x="96938" y="1488"/>
                  </a:lnTo>
                  <a:cubicBezTo>
                    <a:pt x="96958" y="1387"/>
                    <a:pt x="96938" y="1307"/>
                    <a:pt x="96958" y="1187"/>
                  </a:cubicBezTo>
                  <a:cubicBezTo>
                    <a:pt x="96979" y="1066"/>
                    <a:pt x="96979" y="925"/>
                    <a:pt x="96979" y="805"/>
                  </a:cubicBezTo>
                  <a:lnTo>
                    <a:pt x="96979" y="242"/>
                  </a:lnTo>
                  <a:close/>
                  <a:moveTo>
                    <a:pt x="20" y="785"/>
                  </a:moveTo>
                  <a:lnTo>
                    <a:pt x="20" y="2030"/>
                  </a:lnTo>
                  <a:lnTo>
                    <a:pt x="20" y="2071"/>
                  </a:lnTo>
                  <a:cubicBezTo>
                    <a:pt x="20" y="2272"/>
                    <a:pt x="20" y="2473"/>
                    <a:pt x="20" y="2653"/>
                  </a:cubicBezTo>
                  <a:lnTo>
                    <a:pt x="20" y="2834"/>
                  </a:lnTo>
                  <a:cubicBezTo>
                    <a:pt x="20" y="2975"/>
                    <a:pt x="41" y="3136"/>
                    <a:pt x="61" y="3296"/>
                  </a:cubicBezTo>
                  <a:cubicBezTo>
                    <a:pt x="61" y="3357"/>
                    <a:pt x="61" y="3417"/>
                    <a:pt x="61" y="3477"/>
                  </a:cubicBezTo>
                  <a:cubicBezTo>
                    <a:pt x="81" y="3638"/>
                    <a:pt x="101" y="3819"/>
                    <a:pt x="121" y="3980"/>
                  </a:cubicBezTo>
                  <a:cubicBezTo>
                    <a:pt x="121" y="4020"/>
                    <a:pt x="121" y="4060"/>
                    <a:pt x="141" y="4100"/>
                  </a:cubicBezTo>
                  <a:cubicBezTo>
                    <a:pt x="161" y="4301"/>
                    <a:pt x="181" y="4502"/>
                    <a:pt x="221" y="4703"/>
                  </a:cubicBezTo>
                  <a:lnTo>
                    <a:pt x="221" y="4743"/>
                  </a:lnTo>
                  <a:cubicBezTo>
                    <a:pt x="221" y="4783"/>
                    <a:pt x="221" y="4824"/>
                    <a:pt x="241" y="4864"/>
                  </a:cubicBezTo>
                  <a:cubicBezTo>
                    <a:pt x="262" y="5025"/>
                    <a:pt x="302" y="5165"/>
                    <a:pt x="322" y="5326"/>
                  </a:cubicBezTo>
                  <a:lnTo>
                    <a:pt x="362" y="5527"/>
                  </a:lnTo>
                  <a:cubicBezTo>
                    <a:pt x="402" y="5688"/>
                    <a:pt x="422" y="5849"/>
                    <a:pt x="463" y="5989"/>
                  </a:cubicBezTo>
                  <a:cubicBezTo>
                    <a:pt x="463" y="6029"/>
                    <a:pt x="483" y="6070"/>
                    <a:pt x="503" y="6110"/>
                  </a:cubicBezTo>
                  <a:lnTo>
                    <a:pt x="503" y="6130"/>
                  </a:lnTo>
                  <a:cubicBezTo>
                    <a:pt x="543" y="6331"/>
                    <a:pt x="603" y="6532"/>
                    <a:pt x="663" y="6733"/>
                  </a:cubicBezTo>
                  <a:cubicBezTo>
                    <a:pt x="663" y="6753"/>
                    <a:pt x="663" y="6753"/>
                    <a:pt x="663" y="6773"/>
                  </a:cubicBezTo>
                  <a:cubicBezTo>
                    <a:pt x="663" y="6813"/>
                    <a:pt x="684" y="6853"/>
                    <a:pt x="684" y="6893"/>
                  </a:cubicBezTo>
                  <a:cubicBezTo>
                    <a:pt x="744" y="7034"/>
                    <a:pt x="784" y="7195"/>
                    <a:pt x="844" y="7356"/>
                  </a:cubicBezTo>
                  <a:cubicBezTo>
                    <a:pt x="864" y="7416"/>
                    <a:pt x="885" y="7476"/>
                    <a:pt x="905" y="7536"/>
                  </a:cubicBezTo>
                  <a:cubicBezTo>
                    <a:pt x="945" y="7697"/>
                    <a:pt x="1005" y="7858"/>
                    <a:pt x="1065" y="7999"/>
                  </a:cubicBezTo>
                  <a:cubicBezTo>
                    <a:pt x="1085" y="8039"/>
                    <a:pt x="1085" y="8079"/>
                    <a:pt x="1106" y="8119"/>
                  </a:cubicBezTo>
                  <a:lnTo>
                    <a:pt x="1126" y="8159"/>
                  </a:lnTo>
                  <a:cubicBezTo>
                    <a:pt x="1186" y="8340"/>
                    <a:pt x="1266" y="8541"/>
                    <a:pt x="1347" y="8742"/>
                  </a:cubicBezTo>
                  <a:cubicBezTo>
                    <a:pt x="1367" y="8782"/>
                    <a:pt x="1387" y="8843"/>
                    <a:pt x="1407" y="8883"/>
                  </a:cubicBezTo>
                  <a:cubicBezTo>
                    <a:pt x="1487" y="9044"/>
                    <a:pt x="1548" y="9184"/>
                    <a:pt x="1628" y="9345"/>
                  </a:cubicBezTo>
                  <a:cubicBezTo>
                    <a:pt x="1648" y="9405"/>
                    <a:pt x="1668" y="9486"/>
                    <a:pt x="1708" y="9546"/>
                  </a:cubicBezTo>
                  <a:cubicBezTo>
                    <a:pt x="1769" y="9687"/>
                    <a:pt x="1849" y="9847"/>
                    <a:pt x="1929" y="9988"/>
                  </a:cubicBezTo>
                  <a:lnTo>
                    <a:pt x="2010" y="10149"/>
                  </a:lnTo>
                  <a:lnTo>
                    <a:pt x="2030" y="10209"/>
                  </a:lnTo>
                  <a:cubicBezTo>
                    <a:pt x="2130" y="10390"/>
                    <a:pt x="2231" y="10571"/>
                    <a:pt x="2331" y="10752"/>
                  </a:cubicBezTo>
                  <a:lnTo>
                    <a:pt x="2372" y="10812"/>
                  </a:lnTo>
                  <a:cubicBezTo>
                    <a:pt x="2452" y="10993"/>
                    <a:pt x="2572" y="11174"/>
                    <a:pt x="2673" y="11334"/>
                  </a:cubicBezTo>
                  <a:lnTo>
                    <a:pt x="2794" y="11535"/>
                  </a:lnTo>
                  <a:cubicBezTo>
                    <a:pt x="2874" y="11676"/>
                    <a:pt x="2954" y="11797"/>
                    <a:pt x="3035" y="11937"/>
                  </a:cubicBezTo>
                  <a:lnTo>
                    <a:pt x="3095" y="12038"/>
                  </a:lnTo>
                  <a:lnTo>
                    <a:pt x="3175" y="12158"/>
                  </a:lnTo>
                  <a:lnTo>
                    <a:pt x="3276" y="12299"/>
                  </a:lnTo>
                  <a:cubicBezTo>
                    <a:pt x="3336" y="12399"/>
                    <a:pt x="3416" y="12500"/>
                    <a:pt x="3477" y="12600"/>
                  </a:cubicBezTo>
                  <a:cubicBezTo>
                    <a:pt x="3497" y="12641"/>
                    <a:pt x="3537" y="12681"/>
                    <a:pt x="3557" y="12721"/>
                  </a:cubicBezTo>
                  <a:lnTo>
                    <a:pt x="3597" y="12761"/>
                  </a:lnTo>
                  <a:cubicBezTo>
                    <a:pt x="3658" y="12862"/>
                    <a:pt x="3738" y="12962"/>
                    <a:pt x="3798" y="13063"/>
                  </a:cubicBezTo>
                  <a:cubicBezTo>
                    <a:pt x="3879" y="13163"/>
                    <a:pt x="3939" y="13243"/>
                    <a:pt x="3999" y="13324"/>
                  </a:cubicBezTo>
                  <a:lnTo>
                    <a:pt x="4019" y="13364"/>
                  </a:lnTo>
                  <a:cubicBezTo>
                    <a:pt x="4100" y="13464"/>
                    <a:pt x="4200" y="13585"/>
                    <a:pt x="4281" y="13686"/>
                  </a:cubicBezTo>
                  <a:cubicBezTo>
                    <a:pt x="4361" y="13786"/>
                    <a:pt x="4441" y="13886"/>
                    <a:pt x="4522" y="13987"/>
                  </a:cubicBezTo>
                  <a:cubicBezTo>
                    <a:pt x="4602" y="14087"/>
                    <a:pt x="4682" y="14208"/>
                    <a:pt x="4783" y="14308"/>
                  </a:cubicBezTo>
                  <a:cubicBezTo>
                    <a:pt x="4863" y="14429"/>
                    <a:pt x="4924" y="14489"/>
                    <a:pt x="5004" y="14590"/>
                  </a:cubicBezTo>
                  <a:lnTo>
                    <a:pt x="5024" y="14610"/>
                  </a:lnTo>
                  <a:cubicBezTo>
                    <a:pt x="5125" y="14730"/>
                    <a:pt x="5225" y="14831"/>
                    <a:pt x="5305" y="14931"/>
                  </a:cubicBezTo>
                  <a:cubicBezTo>
                    <a:pt x="5406" y="15032"/>
                    <a:pt x="5486" y="15132"/>
                    <a:pt x="5567" y="15233"/>
                  </a:cubicBezTo>
                  <a:cubicBezTo>
                    <a:pt x="5647" y="15333"/>
                    <a:pt x="5768" y="15434"/>
                    <a:pt x="5868" y="15554"/>
                  </a:cubicBezTo>
                  <a:lnTo>
                    <a:pt x="6129" y="15836"/>
                  </a:lnTo>
                  <a:lnTo>
                    <a:pt x="6451" y="16157"/>
                  </a:lnTo>
                  <a:lnTo>
                    <a:pt x="6732" y="16439"/>
                  </a:lnTo>
                  <a:lnTo>
                    <a:pt x="7054" y="16760"/>
                  </a:lnTo>
                  <a:lnTo>
                    <a:pt x="7355" y="17041"/>
                  </a:lnTo>
                  <a:lnTo>
                    <a:pt x="7717" y="17343"/>
                  </a:lnTo>
                  <a:cubicBezTo>
                    <a:pt x="7817" y="17443"/>
                    <a:pt x="7918" y="17544"/>
                    <a:pt x="8018" y="17624"/>
                  </a:cubicBezTo>
                  <a:cubicBezTo>
                    <a:pt x="8119" y="17725"/>
                    <a:pt x="8279" y="17845"/>
                    <a:pt x="8380" y="17946"/>
                  </a:cubicBezTo>
                  <a:lnTo>
                    <a:pt x="8701" y="18207"/>
                  </a:lnTo>
                  <a:lnTo>
                    <a:pt x="9083" y="18528"/>
                  </a:lnTo>
                  <a:lnTo>
                    <a:pt x="9405" y="18790"/>
                  </a:lnTo>
                  <a:lnTo>
                    <a:pt x="9827" y="19091"/>
                  </a:lnTo>
                  <a:cubicBezTo>
                    <a:pt x="9927" y="19192"/>
                    <a:pt x="10048" y="19272"/>
                    <a:pt x="10148" y="19352"/>
                  </a:cubicBezTo>
                  <a:cubicBezTo>
                    <a:pt x="10269" y="19433"/>
                    <a:pt x="10450" y="19553"/>
                    <a:pt x="10590" y="19674"/>
                  </a:cubicBezTo>
                  <a:lnTo>
                    <a:pt x="10912" y="19915"/>
                  </a:lnTo>
                  <a:lnTo>
                    <a:pt x="11374" y="20236"/>
                  </a:lnTo>
                  <a:cubicBezTo>
                    <a:pt x="11495" y="20317"/>
                    <a:pt x="11595" y="20397"/>
                    <a:pt x="11716" y="20458"/>
                  </a:cubicBezTo>
                  <a:lnTo>
                    <a:pt x="12218" y="20799"/>
                  </a:lnTo>
                  <a:lnTo>
                    <a:pt x="12540" y="21000"/>
                  </a:lnTo>
                  <a:cubicBezTo>
                    <a:pt x="12720" y="21121"/>
                    <a:pt x="12901" y="21221"/>
                    <a:pt x="13082" y="21342"/>
                  </a:cubicBezTo>
                  <a:lnTo>
                    <a:pt x="13384" y="21543"/>
                  </a:lnTo>
                  <a:cubicBezTo>
                    <a:pt x="13665" y="21703"/>
                    <a:pt x="13966" y="21884"/>
                    <a:pt x="14268" y="22065"/>
                  </a:cubicBezTo>
                  <a:cubicBezTo>
                    <a:pt x="14569" y="22226"/>
                    <a:pt x="14810" y="22367"/>
                    <a:pt x="15092" y="22527"/>
                  </a:cubicBezTo>
                  <a:lnTo>
                    <a:pt x="15132" y="22547"/>
                  </a:lnTo>
                  <a:lnTo>
                    <a:pt x="15413" y="22708"/>
                  </a:lnTo>
                  <a:lnTo>
                    <a:pt x="15916" y="22969"/>
                  </a:lnTo>
                  <a:lnTo>
                    <a:pt x="15996" y="23010"/>
                  </a:lnTo>
                  <a:lnTo>
                    <a:pt x="16358" y="23190"/>
                  </a:lnTo>
                  <a:lnTo>
                    <a:pt x="16900" y="23472"/>
                  </a:lnTo>
                  <a:lnTo>
                    <a:pt x="17282" y="23653"/>
                  </a:lnTo>
                  <a:lnTo>
                    <a:pt x="17804" y="23914"/>
                  </a:lnTo>
                  <a:lnTo>
                    <a:pt x="18206" y="24095"/>
                  </a:lnTo>
                  <a:lnTo>
                    <a:pt x="18729" y="24336"/>
                  </a:lnTo>
                  <a:lnTo>
                    <a:pt x="19131" y="24517"/>
                  </a:lnTo>
                  <a:cubicBezTo>
                    <a:pt x="19312" y="24597"/>
                    <a:pt x="19492" y="24677"/>
                    <a:pt x="19673" y="24758"/>
                  </a:cubicBezTo>
                  <a:lnTo>
                    <a:pt x="20095" y="24939"/>
                  </a:lnTo>
                  <a:lnTo>
                    <a:pt x="20638" y="25160"/>
                  </a:lnTo>
                  <a:lnTo>
                    <a:pt x="21040" y="25320"/>
                  </a:lnTo>
                  <a:lnTo>
                    <a:pt x="21241" y="25401"/>
                  </a:lnTo>
                  <a:lnTo>
                    <a:pt x="21442" y="25481"/>
                  </a:lnTo>
                  <a:cubicBezTo>
                    <a:pt x="21783" y="25622"/>
                    <a:pt x="22125" y="25742"/>
                    <a:pt x="22466" y="25863"/>
                  </a:cubicBezTo>
                  <a:lnTo>
                    <a:pt x="22768" y="25984"/>
                  </a:lnTo>
                  <a:cubicBezTo>
                    <a:pt x="23190" y="26124"/>
                    <a:pt x="23612" y="26285"/>
                    <a:pt x="24054" y="26426"/>
                  </a:cubicBezTo>
                  <a:lnTo>
                    <a:pt x="24335" y="26526"/>
                  </a:lnTo>
                  <a:cubicBezTo>
                    <a:pt x="24677" y="26647"/>
                    <a:pt x="25039" y="26767"/>
                    <a:pt x="25400" y="26868"/>
                  </a:cubicBezTo>
                  <a:lnTo>
                    <a:pt x="25762" y="26988"/>
                  </a:lnTo>
                  <a:cubicBezTo>
                    <a:pt x="26204" y="27129"/>
                    <a:pt x="26646" y="27250"/>
                    <a:pt x="27108" y="27390"/>
                  </a:cubicBezTo>
                  <a:lnTo>
                    <a:pt x="27269" y="27430"/>
                  </a:lnTo>
                  <a:cubicBezTo>
                    <a:pt x="27591" y="27511"/>
                    <a:pt x="27932" y="27611"/>
                    <a:pt x="28274" y="27692"/>
                  </a:cubicBezTo>
                  <a:lnTo>
                    <a:pt x="28676" y="27812"/>
                  </a:lnTo>
                  <a:lnTo>
                    <a:pt x="29439" y="28013"/>
                  </a:lnTo>
                  <a:lnTo>
                    <a:pt x="29902" y="28114"/>
                  </a:lnTo>
                  <a:cubicBezTo>
                    <a:pt x="30163" y="28174"/>
                    <a:pt x="30404" y="28234"/>
                    <a:pt x="30645" y="28295"/>
                  </a:cubicBezTo>
                  <a:lnTo>
                    <a:pt x="31127" y="28395"/>
                  </a:lnTo>
                  <a:lnTo>
                    <a:pt x="31871" y="28556"/>
                  </a:lnTo>
                  <a:lnTo>
                    <a:pt x="32172" y="28616"/>
                  </a:lnTo>
                  <a:lnTo>
                    <a:pt x="32353" y="28656"/>
                  </a:lnTo>
                  <a:lnTo>
                    <a:pt x="32996" y="28797"/>
                  </a:lnTo>
                  <a:lnTo>
                    <a:pt x="33499" y="28877"/>
                  </a:lnTo>
                  <a:lnTo>
                    <a:pt x="34182" y="29018"/>
                  </a:lnTo>
                  <a:lnTo>
                    <a:pt x="34684" y="29098"/>
                  </a:lnTo>
                  <a:lnTo>
                    <a:pt x="35388" y="29219"/>
                  </a:lnTo>
                  <a:lnTo>
                    <a:pt x="35850" y="29279"/>
                  </a:lnTo>
                  <a:lnTo>
                    <a:pt x="36674" y="29420"/>
                  </a:lnTo>
                  <a:lnTo>
                    <a:pt x="36995" y="29460"/>
                  </a:lnTo>
                  <a:lnTo>
                    <a:pt x="37015" y="29460"/>
                  </a:lnTo>
                  <a:cubicBezTo>
                    <a:pt x="37297" y="29500"/>
                    <a:pt x="37558" y="29540"/>
                    <a:pt x="37839" y="29581"/>
                  </a:cubicBezTo>
                  <a:lnTo>
                    <a:pt x="38181" y="29621"/>
                  </a:lnTo>
                  <a:cubicBezTo>
                    <a:pt x="38563" y="29661"/>
                    <a:pt x="38964" y="29721"/>
                    <a:pt x="39346" y="29761"/>
                  </a:cubicBezTo>
                  <a:lnTo>
                    <a:pt x="39587" y="29782"/>
                  </a:lnTo>
                  <a:cubicBezTo>
                    <a:pt x="39909" y="29822"/>
                    <a:pt x="40210" y="29842"/>
                    <a:pt x="40532" y="29882"/>
                  </a:cubicBezTo>
                  <a:lnTo>
                    <a:pt x="40954" y="29922"/>
                  </a:lnTo>
                  <a:cubicBezTo>
                    <a:pt x="41195" y="29942"/>
                    <a:pt x="41456" y="29962"/>
                    <a:pt x="41697" y="29982"/>
                  </a:cubicBezTo>
                  <a:lnTo>
                    <a:pt x="41738" y="29982"/>
                  </a:lnTo>
                  <a:lnTo>
                    <a:pt x="42180" y="30023"/>
                  </a:lnTo>
                  <a:lnTo>
                    <a:pt x="42883" y="30063"/>
                  </a:lnTo>
                  <a:lnTo>
                    <a:pt x="43385" y="30103"/>
                  </a:lnTo>
                  <a:lnTo>
                    <a:pt x="44048" y="30143"/>
                  </a:lnTo>
                  <a:lnTo>
                    <a:pt x="44571" y="30163"/>
                  </a:lnTo>
                  <a:cubicBezTo>
                    <a:pt x="44792" y="30163"/>
                    <a:pt x="45013" y="30183"/>
                    <a:pt x="45234" y="30204"/>
                  </a:cubicBezTo>
                  <a:lnTo>
                    <a:pt x="45777" y="30224"/>
                  </a:lnTo>
                  <a:lnTo>
                    <a:pt x="46420" y="30244"/>
                  </a:lnTo>
                  <a:lnTo>
                    <a:pt x="50599" y="30244"/>
                  </a:lnTo>
                  <a:lnTo>
                    <a:pt x="51263" y="30224"/>
                  </a:lnTo>
                  <a:lnTo>
                    <a:pt x="51765" y="30224"/>
                  </a:lnTo>
                  <a:lnTo>
                    <a:pt x="52589" y="30204"/>
                  </a:lnTo>
                  <a:lnTo>
                    <a:pt x="53071" y="30163"/>
                  </a:lnTo>
                  <a:lnTo>
                    <a:pt x="53915" y="30123"/>
                  </a:lnTo>
                  <a:lnTo>
                    <a:pt x="54337" y="30103"/>
                  </a:lnTo>
                  <a:cubicBezTo>
                    <a:pt x="54699" y="30063"/>
                    <a:pt x="55081" y="30043"/>
                    <a:pt x="55442" y="30023"/>
                  </a:cubicBezTo>
                  <a:lnTo>
                    <a:pt x="55603" y="30003"/>
                  </a:lnTo>
                  <a:cubicBezTo>
                    <a:pt x="56025" y="29962"/>
                    <a:pt x="56427" y="29922"/>
                    <a:pt x="56849" y="29882"/>
                  </a:cubicBezTo>
                  <a:lnTo>
                    <a:pt x="56929" y="29882"/>
                  </a:lnTo>
                  <a:lnTo>
                    <a:pt x="57130" y="29862"/>
                  </a:lnTo>
                  <a:cubicBezTo>
                    <a:pt x="57512" y="29822"/>
                    <a:pt x="57894" y="29782"/>
                    <a:pt x="58276" y="29741"/>
                  </a:cubicBezTo>
                  <a:lnTo>
                    <a:pt x="58698" y="29681"/>
                  </a:lnTo>
                  <a:cubicBezTo>
                    <a:pt x="59079" y="29641"/>
                    <a:pt x="59441" y="29601"/>
                    <a:pt x="59843" y="29540"/>
                  </a:cubicBezTo>
                  <a:lnTo>
                    <a:pt x="60104" y="29500"/>
                  </a:lnTo>
                  <a:cubicBezTo>
                    <a:pt x="60566" y="29440"/>
                    <a:pt x="61029" y="29360"/>
                    <a:pt x="61491" y="29299"/>
                  </a:cubicBezTo>
                  <a:lnTo>
                    <a:pt x="61832" y="29239"/>
                  </a:lnTo>
                  <a:cubicBezTo>
                    <a:pt x="62174" y="29179"/>
                    <a:pt x="62536" y="29118"/>
                    <a:pt x="62897" y="29058"/>
                  </a:cubicBezTo>
                  <a:lnTo>
                    <a:pt x="63119" y="29018"/>
                  </a:lnTo>
                  <a:lnTo>
                    <a:pt x="63340" y="28978"/>
                  </a:lnTo>
                  <a:lnTo>
                    <a:pt x="63963" y="28857"/>
                  </a:lnTo>
                  <a:lnTo>
                    <a:pt x="64485" y="28757"/>
                  </a:lnTo>
                  <a:cubicBezTo>
                    <a:pt x="64706" y="28717"/>
                    <a:pt x="64907" y="28676"/>
                    <a:pt x="65128" y="28636"/>
                  </a:cubicBezTo>
                  <a:lnTo>
                    <a:pt x="65630" y="28516"/>
                  </a:lnTo>
                  <a:lnTo>
                    <a:pt x="66253" y="28375"/>
                  </a:lnTo>
                  <a:lnTo>
                    <a:pt x="66756" y="28274"/>
                  </a:lnTo>
                  <a:lnTo>
                    <a:pt x="67399" y="28114"/>
                  </a:lnTo>
                  <a:lnTo>
                    <a:pt x="67881" y="27993"/>
                  </a:lnTo>
                  <a:lnTo>
                    <a:pt x="68544" y="27832"/>
                  </a:lnTo>
                  <a:lnTo>
                    <a:pt x="69006" y="27712"/>
                  </a:lnTo>
                  <a:lnTo>
                    <a:pt x="69710" y="27511"/>
                  </a:lnTo>
                  <a:lnTo>
                    <a:pt x="70091" y="27410"/>
                  </a:lnTo>
                  <a:cubicBezTo>
                    <a:pt x="70453" y="27310"/>
                    <a:pt x="70795" y="27209"/>
                    <a:pt x="71136" y="27089"/>
                  </a:cubicBezTo>
                  <a:lnTo>
                    <a:pt x="71197" y="27089"/>
                  </a:lnTo>
                  <a:cubicBezTo>
                    <a:pt x="71558" y="26968"/>
                    <a:pt x="71920" y="26868"/>
                    <a:pt x="72262" y="26747"/>
                  </a:cubicBezTo>
                  <a:lnTo>
                    <a:pt x="72302" y="26747"/>
                  </a:lnTo>
                  <a:lnTo>
                    <a:pt x="72422" y="26687"/>
                  </a:lnTo>
                  <a:cubicBezTo>
                    <a:pt x="72804" y="26546"/>
                    <a:pt x="73186" y="26426"/>
                    <a:pt x="73548" y="26305"/>
                  </a:cubicBezTo>
                  <a:lnTo>
                    <a:pt x="73930" y="26185"/>
                  </a:lnTo>
                  <a:cubicBezTo>
                    <a:pt x="74251" y="26064"/>
                    <a:pt x="74573" y="25943"/>
                    <a:pt x="74894" y="25823"/>
                  </a:cubicBezTo>
                  <a:lnTo>
                    <a:pt x="75196" y="25702"/>
                  </a:lnTo>
                  <a:cubicBezTo>
                    <a:pt x="75618" y="25562"/>
                    <a:pt x="76019" y="25401"/>
                    <a:pt x="76421" y="25240"/>
                  </a:cubicBezTo>
                  <a:lnTo>
                    <a:pt x="76663" y="25120"/>
                  </a:lnTo>
                  <a:cubicBezTo>
                    <a:pt x="76984" y="24979"/>
                    <a:pt x="77306" y="24858"/>
                    <a:pt x="77627" y="24718"/>
                  </a:cubicBezTo>
                  <a:lnTo>
                    <a:pt x="77989" y="24557"/>
                  </a:lnTo>
                  <a:cubicBezTo>
                    <a:pt x="78330" y="24416"/>
                    <a:pt x="78652" y="24255"/>
                    <a:pt x="78994" y="24115"/>
                  </a:cubicBezTo>
                  <a:lnTo>
                    <a:pt x="79194" y="24014"/>
                  </a:lnTo>
                  <a:cubicBezTo>
                    <a:pt x="79576" y="23833"/>
                    <a:pt x="79958" y="23653"/>
                    <a:pt x="80340" y="23452"/>
                  </a:cubicBezTo>
                  <a:lnTo>
                    <a:pt x="80641" y="23311"/>
                  </a:lnTo>
                  <a:cubicBezTo>
                    <a:pt x="80923" y="23150"/>
                    <a:pt x="81204" y="23010"/>
                    <a:pt x="81505" y="22849"/>
                  </a:cubicBezTo>
                  <a:cubicBezTo>
                    <a:pt x="81606" y="22789"/>
                    <a:pt x="81706" y="22748"/>
                    <a:pt x="81827" y="22688"/>
                  </a:cubicBezTo>
                  <a:cubicBezTo>
                    <a:pt x="82189" y="22487"/>
                    <a:pt x="82550" y="22266"/>
                    <a:pt x="82912" y="22065"/>
                  </a:cubicBezTo>
                  <a:cubicBezTo>
                    <a:pt x="83113" y="21945"/>
                    <a:pt x="83314" y="21844"/>
                    <a:pt x="83495" y="21723"/>
                  </a:cubicBezTo>
                  <a:lnTo>
                    <a:pt x="83635" y="21643"/>
                  </a:lnTo>
                  <a:lnTo>
                    <a:pt x="84078" y="21362"/>
                  </a:lnTo>
                  <a:lnTo>
                    <a:pt x="84479" y="21121"/>
                  </a:lnTo>
                  <a:lnTo>
                    <a:pt x="84922" y="20839"/>
                  </a:lnTo>
                  <a:cubicBezTo>
                    <a:pt x="85042" y="20739"/>
                    <a:pt x="85163" y="20658"/>
                    <a:pt x="85303" y="20578"/>
                  </a:cubicBezTo>
                  <a:lnTo>
                    <a:pt x="85725" y="20297"/>
                  </a:lnTo>
                  <a:lnTo>
                    <a:pt x="86107" y="20036"/>
                  </a:lnTo>
                  <a:lnTo>
                    <a:pt x="86509" y="19754"/>
                  </a:lnTo>
                  <a:lnTo>
                    <a:pt x="86871" y="19473"/>
                  </a:lnTo>
                  <a:lnTo>
                    <a:pt x="87273" y="19192"/>
                  </a:lnTo>
                  <a:cubicBezTo>
                    <a:pt x="87393" y="19091"/>
                    <a:pt x="87494" y="19011"/>
                    <a:pt x="87614" y="18910"/>
                  </a:cubicBezTo>
                  <a:lnTo>
                    <a:pt x="87996" y="18609"/>
                  </a:lnTo>
                  <a:lnTo>
                    <a:pt x="88318" y="18348"/>
                  </a:lnTo>
                  <a:cubicBezTo>
                    <a:pt x="88458" y="18247"/>
                    <a:pt x="88579" y="18127"/>
                    <a:pt x="88699" y="18026"/>
                  </a:cubicBezTo>
                  <a:lnTo>
                    <a:pt x="89021" y="17765"/>
                  </a:lnTo>
                  <a:lnTo>
                    <a:pt x="89363" y="17443"/>
                  </a:lnTo>
                  <a:lnTo>
                    <a:pt x="89624" y="17202"/>
                  </a:lnTo>
                  <a:lnTo>
                    <a:pt x="89644" y="17182"/>
                  </a:lnTo>
                  <a:cubicBezTo>
                    <a:pt x="89905" y="16941"/>
                    <a:pt x="90146" y="16700"/>
                    <a:pt x="90387" y="16459"/>
                  </a:cubicBezTo>
                  <a:lnTo>
                    <a:pt x="90568" y="16298"/>
                  </a:lnTo>
                  <a:cubicBezTo>
                    <a:pt x="90749" y="16097"/>
                    <a:pt x="90930" y="15916"/>
                    <a:pt x="91111" y="15735"/>
                  </a:cubicBezTo>
                  <a:cubicBezTo>
                    <a:pt x="91171" y="15655"/>
                    <a:pt x="91251" y="15574"/>
                    <a:pt x="91312" y="15514"/>
                  </a:cubicBezTo>
                  <a:cubicBezTo>
                    <a:pt x="91493" y="15313"/>
                    <a:pt x="91673" y="15112"/>
                    <a:pt x="91834" y="14911"/>
                  </a:cubicBezTo>
                  <a:cubicBezTo>
                    <a:pt x="91874" y="14871"/>
                    <a:pt x="91935" y="14811"/>
                    <a:pt x="91975" y="14771"/>
                  </a:cubicBezTo>
                  <a:cubicBezTo>
                    <a:pt x="92176" y="14509"/>
                    <a:pt x="92377" y="14268"/>
                    <a:pt x="92578" y="14027"/>
                  </a:cubicBezTo>
                  <a:lnTo>
                    <a:pt x="92618" y="13987"/>
                  </a:lnTo>
                  <a:cubicBezTo>
                    <a:pt x="92678" y="13927"/>
                    <a:pt x="92718" y="13846"/>
                    <a:pt x="92759" y="13786"/>
                  </a:cubicBezTo>
                  <a:cubicBezTo>
                    <a:pt x="92879" y="13645"/>
                    <a:pt x="92980" y="13505"/>
                    <a:pt x="93100" y="13364"/>
                  </a:cubicBezTo>
                  <a:cubicBezTo>
                    <a:pt x="93160" y="13264"/>
                    <a:pt x="93221" y="13183"/>
                    <a:pt x="93281" y="13083"/>
                  </a:cubicBezTo>
                  <a:cubicBezTo>
                    <a:pt x="93382" y="12962"/>
                    <a:pt x="93482" y="12821"/>
                    <a:pt x="93582" y="12681"/>
                  </a:cubicBezTo>
                  <a:lnTo>
                    <a:pt x="93763" y="12399"/>
                  </a:lnTo>
                  <a:cubicBezTo>
                    <a:pt x="93844" y="12259"/>
                    <a:pt x="93944" y="12118"/>
                    <a:pt x="94025" y="11977"/>
                  </a:cubicBezTo>
                  <a:cubicBezTo>
                    <a:pt x="94085" y="11897"/>
                    <a:pt x="94145" y="11797"/>
                    <a:pt x="94205" y="11716"/>
                  </a:cubicBezTo>
                  <a:cubicBezTo>
                    <a:pt x="94286" y="11555"/>
                    <a:pt x="94386" y="11415"/>
                    <a:pt x="94447" y="11274"/>
                  </a:cubicBezTo>
                  <a:cubicBezTo>
                    <a:pt x="94487" y="11194"/>
                    <a:pt x="94527" y="11133"/>
                    <a:pt x="94567" y="11073"/>
                  </a:cubicBezTo>
                  <a:lnTo>
                    <a:pt x="94607" y="11013"/>
                  </a:lnTo>
                  <a:cubicBezTo>
                    <a:pt x="94668" y="10872"/>
                    <a:pt x="94748" y="10752"/>
                    <a:pt x="94808" y="10631"/>
                  </a:cubicBezTo>
                  <a:cubicBezTo>
                    <a:pt x="94869" y="10490"/>
                    <a:pt x="94909" y="10430"/>
                    <a:pt x="94949" y="10350"/>
                  </a:cubicBezTo>
                  <a:cubicBezTo>
                    <a:pt x="95029" y="10209"/>
                    <a:pt x="95090" y="10068"/>
                    <a:pt x="95170" y="9928"/>
                  </a:cubicBezTo>
                  <a:cubicBezTo>
                    <a:pt x="95210" y="9847"/>
                    <a:pt x="95250" y="9767"/>
                    <a:pt x="95291" y="9687"/>
                  </a:cubicBezTo>
                  <a:cubicBezTo>
                    <a:pt x="95351" y="9526"/>
                    <a:pt x="95431" y="9365"/>
                    <a:pt x="95491" y="9204"/>
                  </a:cubicBezTo>
                  <a:cubicBezTo>
                    <a:pt x="95532" y="9144"/>
                    <a:pt x="95552" y="9064"/>
                    <a:pt x="95592" y="9003"/>
                  </a:cubicBezTo>
                  <a:cubicBezTo>
                    <a:pt x="95672" y="8782"/>
                    <a:pt x="95773" y="8561"/>
                    <a:pt x="95853" y="8320"/>
                  </a:cubicBezTo>
                  <a:cubicBezTo>
                    <a:pt x="95873" y="8280"/>
                    <a:pt x="95893" y="8220"/>
                    <a:pt x="95913" y="8180"/>
                  </a:cubicBezTo>
                  <a:cubicBezTo>
                    <a:pt x="95974" y="7999"/>
                    <a:pt x="96034" y="7838"/>
                    <a:pt x="96094" y="7677"/>
                  </a:cubicBezTo>
                  <a:cubicBezTo>
                    <a:pt x="96114" y="7597"/>
                    <a:pt x="96135" y="7496"/>
                    <a:pt x="96175" y="7416"/>
                  </a:cubicBezTo>
                  <a:lnTo>
                    <a:pt x="96295" y="6994"/>
                  </a:lnTo>
                  <a:lnTo>
                    <a:pt x="96376" y="6713"/>
                  </a:lnTo>
                  <a:cubicBezTo>
                    <a:pt x="96416" y="6592"/>
                    <a:pt x="96456" y="6471"/>
                    <a:pt x="96476" y="6311"/>
                  </a:cubicBezTo>
                  <a:cubicBezTo>
                    <a:pt x="96516" y="6170"/>
                    <a:pt x="96516" y="6130"/>
                    <a:pt x="96557" y="6029"/>
                  </a:cubicBezTo>
                  <a:cubicBezTo>
                    <a:pt x="96577" y="5929"/>
                    <a:pt x="96617" y="5768"/>
                    <a:pt x="96637" y="5648"/>
                  </a:cubicBezTo>
                  <a:lnTo>
                    <a:pt x="96637" y="5587"/>
                  </a:lnTo>
                  <a:cubicBezTo>
                    <a:pt x="96657" y="5507"/>
                    <a:pt x="96657" y="5427"/>
                    <a:pt x="96677" y="5346"/>
                  </a:cubicBezTo>
                  <a:cubicBezTo>
                    <a:pt x="96697" y="5205"/>
                    <a:pt x="96717" y="5085"/>
                    <a:pt x="96737" y="4964"/>
                  </a:cubicBezTo>
                  <a:cubicBezTo>
                    <a:pt x="96757" y="4824"/>
                    <a:pt x="96778" y="4763"/>
                    <a:pt x="96798" y="4643"/>
                  </a:cubicBezTo>
                  <a:cubicBezTo>
                    <a:pt x="96798" y="4542"/>
                    <a:pt x="96818" y="4402"/>
                    <a:pt x="96838" y="4281"/>
                  </a:cubicBezTo>
                  <a:cubicBezTo>
                    <a:pt x="96858" y="4140"/>
                    <a:pt x="96858" y="4060"/>
                    <a:pt x="96878" y="3960"/>
                  </a:cubicBezTo>
                  <a:cubicBezTo>
                    <a:pt x="96878" y="3859"/>
                    <a:pt x="96898" y="3718"/>
                    <a:pt x="96918" y="3598"/>
                  </a:cubicBezTo>
                  <a:cubicBezTo>
                    <a:pt x="96918" y="3457"/>
                    <a:pt x="96918" y="3377"/>
                    <a:pt x="96938" y="3276"/>
                  </a:cubicBezTo>
                  <a:cubicBezTo>
                    <a:pt x="96938" y="3176"/>
                    <a:pt x="96938" y="3015"/>
                    <a:pt x="96938" y="2895"/>
                  </a:cubicBezTo>
                  <a:lnTo>
                    <a:pt x="96938" y="2794"/>
                  </a:lnTo>
                  <a:lnTo>
                    <a:pt x="96938" y="2372"/>
                  </a:lnTo>
                  <a:lnTo>
                    <a:pt x="96938" y="1488"/>
                  </a:lnTo>
                  <a:cubicBezTo>
                    <a:pt x="96918" y="1588"/>
                    <a:pt x="96918" y="1749"/>
                    <a:pt x="96898" y="1870"/>
                  </a:cubicBezTo>
                  <a:lnTo>
                    <a:pt x="96878" y="2171"/>
                  </a:lnTo>
                  <a:cubicBezTo>
                    <a:pt x="96858" y="2312"/>
                    <a:pt x="96838" y="2432"/>
                    <a:pt x="96818" y="2553"/>
                  </a:cubicBezTo>
                  <a:cubicBezTo>
                    <a:pt x="96798" y="2694"/>
                    <a:pt x="96798" y="2754"/>
                    <a:pt x="96778" y="2854"/>
                  </a:cubicBezTo>
                  <a:cubicBezTo>
                    <a:pt x="96757" y="2955"/>
                    <a:pt x="96737" y="3116"/>
                    <a:pt x="96717" y="3256"/>
                  </a:cubicBezTo>
                  <a:cubicBezTo>
                    <a:pt x="96677" y="3397"/>
                    <a:pt x="96677" y="3457"/>
                    <a:pt x="96657" y="3538"/>
                  </a:cubicBezTo>
                  <a:cubicBezTo>
                    <a:pt x="96637" y="3638"/>
                    <a:pt x="96597" y="3799"/>
                    <a:pt x="96577" y="3940"/>
                  </a:cubicBezTo>
                  <a:cubicBezTo>
                    <a:pt x="96536" y="4060"/>
                    <a:pt x="96516" y="4120"/>
                    <a:pt x="96496" y="4221"/>
                  </a:cubicBezTo>
                  <a:cubicBezTo>
                    <a:pt x="96476" y="4321"/>
                    <a:pt x="96436" y="4482"/>
                    <a:pt x="96396" y="4623"/>
                  </a:cubicBezTo>
                  <a:cubicBezTo>
                    <a:pt x="96376" y="4723"/>
                    <a:pt x="96356" y="4804"/>
                    <a:pt x="96315" y="4904"/>
                  </a:cubicBezTo>
                  <a:cubicBezTo>
                    <a:pt x="96275" y="5045"/>
                    <a:pt x="96235" y="5185"/>
                    <a:pt x="96195" y="5326"/>
                  </a:cubicBezTo>
                  <a:cubicBezTo>
                    <a:pt x="96175" y="5406"/>
                    <a:pt x="96135" y="5487"/>
                    <a:pt x="96114" y="5587"/>
                  </a:cubicBezTo>
                  <a:cubicBezTo>
                    <a:pt x="96054" y="5748"/>
                    <a:pt x="95994" y="5929"/>
                    <a:pt x="95934" y="6110"/>
                  </a:cubicBezTo>
                  <a:lnTo>
                    <a:pt x="95873" y="6250"/>
                  </a:lnTo>
                  <a:cubicBezTo>
                    <a:pt x="95793" y="6471"/>
                    <a:pt x="95713" y="6713"/>
                    <a:pt x="95612" y="6934"/>
                  </a:cubicBezTo>
                  <a:cubicBezTo>
                    <a:pt x="95572" y="6994"/>
                    <a:pt x="95552" y="7054"/>
                    <a:pt x="95512" y="7135"/>
                  </a:cubicBezTo>
                  <a:cubicBezTo>
                    <a:pt x="95451" y="7275"/>
                    <a:pt x="95391" y="7436"/>
                    <a:pt x="95311" y="7597"/>
                  </a:cubicBezTo>
                  <a:cubicBezTo>
                    <a:pt x="95270" y="7697"/>
                    <a:pt x="95230" y="7778"/>
                    <a:pt x="95190" y="7858"/>
                  </a:cubicBezTo>
                  <a:cubicBezTo>
                    <a:pt x="95110" y="7999"/>
                    <a:pt x="95049" y="8119"/>
                    <a:pt x="94989" y="8260"/>
                  </a:cubicBezTo>
                  <a:cubicBezTo>
                    <a:pt x="94929" y="8360"/>
                    <a:pt x="94889" y="8461"/>
                    <a:pt x="94828" y="8541"/>
                  </a:cubicBezTo>
                  <a:cubicBezTo>
                    <a:pt x="94788" y="8642"/>
                    <a:pt x="94688" y="8802"/>
                    <a:pt x="94627" y="8923"/>
                  </a:cubicBezTo>
                  <a:cubicBezTo>
                    <a:pt x="94567" y="9024"/>
                    <a:pt x="94527" y="9104"/>
                    <a:pt x="94467" y="9184"/>
                  </a:cubicBezTo>
                  <a:cubicBezTo>
                    <a:pt x="94386" y="9325"/>
                    <a:pt x="94306" y="9486"/>
                    <a:pt x="94225" y="9626"/>
                  </a:cubicBezTo>
                  <a:lnTo>
                    <a:pt x="94045" y="9888"/>
                  </a:lnTo>
                  <a:cubicBezTo>
                    <a:pt x="93964" y="10028"/>
                    <a:pt x="93884" y="10169"/>
                    <a:pt x="93783" y="10310"/>
                  </a:cubicBezTo>
                  <a:cubicBezTo>
                    <a:pt x="93723" y="10410"/>
                    <a:pt x="93663" y="10511"/>
                    <a:pt x="93603" y="10591"/>
                  </a:cubicBezTo>
                  <a:cubicBezTo>
                    <a:pt x="93502" y="10732"/>
                    <a:pt x="93402" y="10872"/>
                    <a:pt x="93301" y="11013"/>
                  </a:cubicBezTo>
                  <a:cubicBezTo>
                    <a:pt x="93241" y="11093"/>
                    <a:pt x="93181" y="11194"/>
                    <a:pt x="93120" y="11274"/>
                  </a:cubicBezTo>
                  <a:cubicBezTo>
                    <a:pt x="93000" y="11415"/>
                    <a:pt x="92899" y="11576"/>
                    <a:pt x="92779" y="11716"/>
                  </a:cubicBezTo>
                  <a:cubicBezTo>
                    <a:pt x="92718" y="11797"/>
                    <a:pt x="92658" y="11877"/>
                    <a:pt x="92598" y="11937"/>
                  </a:cubicBezTo>
                  <a:cubicBezTo>
                    <a:pt x="92397" y="12199"/>
                    <a:pt x="92196" y="12440"/>
                    <a:pt x="91995" y="12681"/>
                  </a:cubicBezTo>
                  <a:lnTo>
                    <a:pt x="91854" y="12842"/>
                  </a:lnTo>
                  <a:cubicBezTo>
                    <a:pt x="91694" y="13042"/>
                    <a:pt x="91513" y="13223"/>
                    <a:pt x="91332" y="13424"/>
                  </a:cubicBezTo>
                  <a:lnTo>
                    <a:pt x="91131" y="13645"/>
                  </a:lnTo>
                  <a:cubicBezTo>
                    <a:pt x="90950" y="13846"/>
                    <a:pt x="90769" y="14027"/>
                    <a:pt x="90588" y="14208"/>
                  </a:cubicBezTo>
                  <a:lnTo>
                    <a:pt x="90407" y="14389"/>
                  </a:lnTo>
                  <a:cubicBezTo>
                    <a:pt x="90166" y="14630"/>
                    <a:pt x="89925" y="14851"/>
                    <a:pt x="89664" y="15092"/>
                  </a:cubicBezTo>
                  <a:cubicBezTo>
                    <a:pt x="89584" y="15193"/>
                    <a:pt x="89483" y="15273"/>
                    <a:pt x="89383" y="15353"/>
                  </a:cubicBezTo>
                  <a:cubicBezTo>
                    <a:pt x="89282" y="15454"/>
                    <a:pt x="89141" y="15574"/>
                    <a:pt x="89021" y="15675"/>
                  </a:cubicBezTo>
                  <a:lnTo>
                    <a:pt x="88699" y="15956"/>
                  </a:lnTo>
                  <a:lnTo>
                    <a:pt x="88338" y="16258"/>
                  </a:lnTo>
                  <a:lnTo>
                    <a:pt x="87996" y="16539"/>
                  </a:lnTo>
                  <a:cubicBezTo>
                    <a:pt x="87875" y="16639"/>
                    <a:pt x="87755" y="16740"/>
                    <a:pt x="87614" y="16840"/>
                  </a:cubicBezTo>
                  <a:cubicBezTo>
                    <a:pt x="87494" y="16941"/>
                    <a:pt x="87393" y="17021"/>
                    <a:pt x="87273" y="17102"/>
                  </a:cubicBezTo>
                  <a:cubicBezTo>
                    <a:pt x="87152" y="17202"/>
                    <a:pt x="87011" y="17303"/>
                    <a:pt x="86871" y="17403"/>
                  </a:cubicBezTo>
                  <a:lnTo>
                    <a:pt x="86509" y="17664"/>
                  </a:lnTo>
                  <a:cubicBezTo>
                    <a:pt x="86388" y="17765"/>
                    <a:pt x="86248" y="17865"/>
                    <a:pt x="86107" y="17966"/>
                  </a:cubicBezTo>
                  <a:cubicBezTo>
                    <a:pt x="85966" y="18066"/>
                    <a:pt x="85866" y="18147"/>
                    <a:pt x="85725" y="18227"/>
                  </a:cubicBezTo>
                  <a:lnTo>
                    <a:pt x="85303" y="18508"/>
                  </a:lnTo>
                  <a:cubicBezTo>
                    <a:pt x="85183" y="18609"/>
                    <a:pt x="85062" y="18689"/>
                    <a:pt x="84922" y="18770"/>
                  </a:cubicBezTo>
                  <a:lnTo>
                    <a:pt x="84479" y="19051"/>
                  </a:lnTo>
                  <a:lnTo>
                    <a:pt x="84078" y="19312"/>
                  </a:lnTo>
                  <a:cubicBezTo>
                    <a:pt x="83937" y="19392"/>
                    <a:pt x="83776" y="19493"/>
                    <a:pt x="83635" y="19573"/>
                  </a:cubicBezTo>
                  <a:cubicBezTo>
                    <a:pt x="83374" y="19714"/>
                    <a:pt x="83153" y="19875"/>
                    <a:pt x="82912" y="20015"/>
                  </a:cubicBezTo>
                  <a:cubicBezTo>
                    <a:pt x="82550" y="20216"/>
                    <a:pt x="82189" y="20417"/>
                    <a:pt x="81807" y="20618"/>
                  </a:cubicBezTo>
                  <a:lnTo>
                    <a:pt x="81485" y="20799"/>
                  </a:lnTo>
                  <a:cubicBezTo>
                    <a:pt x="81204" y="20960"/>
                    <a:pt x="80923" y="21101"/>
                    <a:pt x="80621" y="21241"/>
                  </a:cubicBezTo>
                  <a:lnTo>
                    <a:pt x="80320" y="21402"/>
                  </a:lnTo>
                  <a:cubicBezTo>
                    <a:pt x="79938" y="21583"/>
                    <a:pt x="79576" y="21784"/>
                    <a:pt x="79174" y="21965"/>
                  </a:cubicBezTo>
                  <a:lnTo>
                    <a:pt x="78994" y="22045"/>
                  </a:lnTo>
                  <a:cubicBezTo>
                    <a:pt x="78652" y="22206"/>
                    <a:pt x="78330" y="22346"/>
                    <a:pt x="77989" y="22507"/>
                  </a:cubicBezTo>
                  <a:lnTo>
                    <a:pt x="77627" y="22648"/>
                  </a:lnTo>
                  <a:cubicBezTo>
                    <a:pt x="77306" y="22789"/>
                    <a:pt x="76984" y="22929"/>
                    <a:pt x="76663" y="23070"/>
                  </a:cubicBezTo>
                  <a:lnTo>
                    <a:pt x="76401" y="23170"/>
                  </a:lnTo>
                  <a:cubicBezTo>
                    <a:pt x="75999" y="23331"/>
                    <a:pt x="75597" y="23492"/>
                    <a:pt x="75196" y="23653"/>
                  </a:cubicBezTo>
                  <a:lnTo>
                    <a:pt x="74894" y="23753"/>
                  </a:lnTo>
                  <a:cubicBezTo>
                    <a:pt x="74573" y="23874"/>
                    <a:pt x="74251" y="23994"/>
                    <a:pt x="73910" y="24115"/>
                  </a:cubicBezTo>
                  <a:lnTo>
                    <a:pt x="73548" y="24255"/>
                  </a:lnTo>
                  <a:cubicBezTo>
                    <a:pt x="73166" y="24376"/>
                    <a:pt x="72804" y="24497"/>
                    <a:pt x="72422" y="24637"/>
                  </a:cubicBezTo>
                  <a:lnTo>
                    <a:pt x="72262" y="24677"/>
                  </a:lnTo>
                  <a:cubicBezTo>
                    <a:pt x="71920" y="24798"/>
                    <a:pt x="71558" y="24898"/>
                    <a:pt x="71197" y="25019"/>
                  </a:cubicBezTo>
                  <a:lnTo>
                    <a:pt x="71136" y="25019"/>
                  </a:lnTo>
                  <a:cubicBezTo>
                    <a:pt x="70795" y="25120"/>
                    <a:pt x="70453" y="25220"/>
                    <a:pt x="70091" y="25320"/>
                  </a:cubicBezTo>
                  <a:lnTo>
                    <a:pt x="69710" y="25441"/>
                  </a:lnTo>
                  <a:lnTo>
                    <a:pt x="69006" y="25622"/>
                  </a:lnTo>
                  <a:lnTo>
                    <a:pt x="68544" y="25742"/>
                  </a:lnTo>
                  <a:lnTo>
                    <a:pt x="67881" y="25923"/>
                  </a:lnTo>
                  <a:lnTo>
                    <a:pt x="67399" y="26044"/>
                  </a:lnTo>
                  <a:lnTo>
                    <a:pt x="66756" y="26185"/>
                  </a:lnTo>
                  <a:lnTo>
                    <a:pt x="66253" y="26305"/>
                  </a:lnTo>
                  <a:lnTo>
                    <a:pt x="65630" y="26446"/>
                  </a:lnTo>
                  <a:lnTo>
                    <a:pt x="65128" y="26546"/>
                  </a:lnTo>
                  <a:lnTo>
                    <a:pt x="64485" y="26687"/>
                  </a:lnTo>
                  <a:lnTo>
                    <a:pt x="63963" y="26787"/>
                  </a:lnTo>
                  <a:cubicBezTo>
                    <a:pt x="63762" y="26828"/>
                    <a:pt x="63561" y="26868"/>
                    <a:pt x="63340" y="26908"/>
                  </a:cubicBezTo>
                  <a:lnTo>
                    <a:pt x="62897" y="26988"/>
                  </a:lnTo>
                  <a:cubicBezTo>
                    <a:pt x="62536" y="27049"/>
                    <a:pt x="62194" y="27109"/>
                    <a:pt x="61832" y="27169"/>
                  </a:cubicBezTo>
                  <a:lnTo>
                    <a:pt x="61491" y="27209"/>
                  </a:lnTo>
                  <a:cubicBezTo>
                    <a:pt x="61029" y="27290"/>
                    <a:pt x="60566" y="27350"/>
                    <a:pt x="60104" y="27430"/>
                  </a:cubicBezTo>
                  <a:lnTo>
                    <a:pt x="59843" y="27451"/>
                  </a:lnTo>
                  <a:cubicBezTo>
                    <a:pt x="59461" y="27511"/>
                    <a:pt x="59079" y="27571"/>
                    <a:pt x="58698" y="27611"/>
                  </a:cubicBezTo>
                  <a:lnTo>
                    <a:pt x="58276" y="27651"/>
                  </a:lnTo>
                  <a:lnTo>
                    <a:pt x="57130" y="27792"/>
                  </a:lnTo>
                  <a:lnTo>
                    <a:pt x="56849" y="27812"/>
                  </a:lnTo>
                  <a:cubicBezTo>
                    <a:pt x="56427" y="27852"/>
                    <a:pt x="56025" y="27893"/>
                    <a:pt x="55603" y="27933"/>
                  </a:cubicBezTo>
                  <a:lnTo>
                    <a:pt x="55442" y="27933"/>
                  </a:lnTo>
                  <a:cubicBezTo>
                    <a:pt x="55081" y="27953"/>
                    <a:pt x="54699" y="27993"/>
                    <a:pt x="54337" y="28013"/>
                  </a:cubicBezTo>
                  <a:lnTo>
                    <a:pt x="53915" y="28033"/>
                  </a:lnTo>
                  <a:lnTo>
                    <a:pt x="53071" y="28094"/>
                  </a:lnTo>
                  <a:lnTo>
                    <a:pt x="52569" y="28114"/>
                  </a:lnTo>
                  <a:cubicBezTo>
                    <a:pt x="52328" y="28114"/>
                    <a:pt x="52046" y="28134"/>
                    <a:pt x="51785" y="28134"/>
                  </a:cubicBezTo>
                  <a:lnTo>
                    <a:pt x="51263" y="28154"/>
                  </a:lnTo>
                  <a:lnTo>
                    <a:pt x="50599" y="28174"/>
                  </a:lnTo>
                  <a:lnTo>
                    <a:pt x="46440" y="28174"/>
                  </a:lnTo>
                  <a:lnTo>
                    <a:pt x="45797" y="28194"/>
                  </a:lnTo>
                  <a:lnTo>
                    <a:pt x="45274" y="28174"/>
                  </a:lnTo>
                  <a:lnTo>
                    <a:pt x="44611" y="28134"/>
                  </a:lnTo>
                  <a:lnTo>
                    <a:pt x="44089" y="28114"/>
                  </a:lnTo>
                  <a:lnTo>
                    <a:pt x="43405" y="28073"/>
                  </a:lnTo>
                  <a:lnTo>
                    <a:pt x="42903" y="28033"/>
                  </a:lnTo>
                  <a:lnTo>
                    <a:pt x="42200" y="27993"/>
                  </a:lnTo>
                  <a:lnTo>
                    <a:pt x="41738" y="27953"/>
                  </a:lnTo>
                  <a:lnTo>
                    <a:pt x="40974" y="27893"/>
                  </a:lnTo>
                  <a:lnTo>
                    <a:pt x="40552" y="27852"/>
                  </a:lnTo>
                  <a:lnTo>
                    <a:pt x="39587" y="27752"/>
                  </a:lnTo>
                  <a:lnTo>
                    <a:pt x="39386" y="27732"/>
                  </a:lnTo>
                  <a:cubicBezTo>
                    <a:pt x="39005" y="27672"/>
                    <a:pt x="38603" y="27631"/>
                    <a:pt x="38221" y="27591"/>
                  </a:cubicBezTo>
                  <a:lnTo>
                    <a:pt x="37899" y="27531"/>
                  </a:lnTo>
                  <a:cubicBezTo>
                    <a:pt x="37618" y="27511"/>
                    <a:pt x="37337" y="27471"/>
                    <a:pt x="37075" y="27430"/>
                  </a:cubicBezTo>
                  <a:lnTo>
                    <a:pt x="36714" y="27370"/>
                  </a:lnTo>
                  <a:lnTo>
                    <a:pt x="35890" y="27250"/>
                  </a:lnTo>
                  <a:lnTo>
                    <a:pt x="35448" y="27189"/>
                  </a:lnTo>
                  <a:cubicBezTo>
                    <a:pt x="35187" y="27149"/>
                    <a:pt x="34966" y="27109"/>
                    <a:pt x="34724" y="27069"/>
                  </a:cubicBezTo>
                  <a:lnTo>
                    <a:pt x="34222" y="26968"/>
                  </a:lnTo>
                  <a:lnTo>
                    <a:pt x="33559" y="26848"/>
                  </a:lnTo>
                  <a:lnTo>
                    <a:pt x="33057" y="26747"/>
                  </a:lnTo>
                  <a:lnTo>
                    <a:pt x="32393" y="26627"/>
                  </a:lnTo>
                  <a:lnTo>
                    <a:pt x="31931" y="26526"/>
                  </a:lnTo>
                  <a:lnTo>
                    <a:pt x="31168" y="26365"/>
                  </a:lnTo>
                  <a:lnTo>
                    <a:pt x="30685" y="26245"/>
                  </a:lnTo>
                  <a:lnTo>
                    <a:pt x="29942" y="26084"/>
                  </a:lnTo>
                  <a:lnTo>
                    <a:pt x="29480" y="25964"/>
                  </a:lnTo>
                  <a:cubicBezTo>
                    <a:pt x="29238" y="25903"/>
                    <a:pt x="28957" y="25843"/>
                    <a:pt x="28696" y="25763"/>
                  </a:cubicBezTo>
                  <a:lnTo>
                    <a:pt x="28294" y="25662"/>
                  </a:lnTo>
                  <a:cubicBezTo>
                    <a:pt x="27952" y="25582"/>
                    <a:pt x="27631" y="25481"/>
                    <a:pt x="27289" y="25381"/>
                  </a:cubicBezTo>
                  <a:lnTo>
                    <a:pt x="27149" y="25341"/>
                  </a:lnTo>
                  <a:cubicBezTo>
                    <a:pt x="26686" y="25220"/>
                    <a:pt x="26244" y="25099"/>
                    <a:pt x="25802" y="24939"/>
                  </a:cubicBezTo>
                  <a:lnTo>
                    <a:pt x="25441" y="24838"/>
                  </a:lnTo>
                  <a:cubicBezTo>
                    <a:pt x="25079" y="24718"/>
                    <a:pt x="24717" y="24597"/>
                    <a:pt x="24375" y="24476"/>
                  </a:cubicBezTo>
                  <a:lnTo>
                    <a:pt x="24094" y="24396"/>
                  </a:lnTo>
                  <a:cubicBezTo>
                    <a:pt x="23652" y="24235"/>
                    <a:pt x="23230" y="24095"/>
                    <a:pt x="22788" y="23934"/>
                  </a:cubicBezTo>
                  <a:lnTo>
                    <a:pt x="22507" y="23833"/>
                  </a:lnTo>
                  <a:cubicBezTo>
                    <a:pt x="22165" y="23693"/>
                    <a:pt x="21823" y="23572"/>
                    <a:pt x="21482" y="23432"/>
                  </a:cubicBezTo>
                  <a:lnTo>
                    <a:pt x="21080" y="23291"/>
                  </a:lnTo>
                  <a:lnTo>
                    <a:pt x="20658" y="23110"/>
                  </a:lnTo>
                  <a:lnTo>
                    <a:pt x="20115" y="22889"/>
                  </a:lnTo>
                  <a:lnTo>
                    <a:pt x="19713" y="22708"/>
                  </a:lnTo>
                  <a:lnTo>
                    <a:pt x="19171" y="22487"/>
                  </a:lnTo>
                  <a:lnTo>
                    <a:pt x="18769" y="22306"/>
                  </a:lnTo>
                  <a:cubicBezTo>
                    <a:pt x="18588" y="22226"/>
                    <a:pt x="18407" y="22145"/>
                    <a:pt x="18247" y="22045"/>
                  </a:cubicBezTo>
                  <a:lnTo>
                    <a:pt x="17845" y="21864"/>
                  </a:lnTo>
                  <a:lnTo>
                    <a:pt x="17322" y="21623"/>
                  </a:lnTo>
                  <a:lnTo>
                    <a:pt x="16940" y="21422"/>
                  </a:lnTo>
                  <a:lnTo>
                    <a:pt x="16398" y="21141"/>
                  </a:lnTo>
                  <a:lnTo>
                    <a:pt x="16036" y="20960"/>
                  </a:lnTo>
                  <a:lnTo>
                    <a:pt x="15453" y="20658"/>
                  </a:lnTo>
                  <a:lnTo>
                    <a:pt x="15152" y="20498"/>
                  </a:lnTo>
                  <a:cubicBezTo>
                    <a:pt x="14871" y="20337"/>
                    <a:pt x="14589" y="20176"/>
                    <a:pt x="14308" y="20015"/>
                  </a:cubicBezTo>
                  <a:lnTo>
                    <a:pt x="14288" y="20015"/>
                  </a:lnTo>
                  <a:cubicBezTo>
                    <a:pt x="13986" y="19855"/>
                    <a:pt x="13705" y="19674"/>
                    <a:pt x="13404" y="19493"/>
                  </a:cubicBezTo>
                  <a:lnTo>
                    <a:pt x="13142" y="19332"/>
                  </a:lnTo>
                  <a:cubicBezTo>
                    <a:pt x="12941" y="19212"/>
                    <a:pt x="12741" y="19071"/>
                    <a:pt x="12560" y="18970"/>
                  </a:cubicBezTo>
                  <a:lnTo>
                    <a:pt x="12258" y="18770"/>
                  </a:lnTo>
                  <a:lnTo>
                    <a:pt x="11736" y="18428"/>
                  </a:lnTo>
                  <a:lnTo>
                    <a:pt x="11414" y="18207"/>
                  </a:lnTo>
                  <a:cubicBezTo>
                    <a:pt x="11253" y="18106"/>
                    <a:pt x="11093" y="17986"/>
                    <a:pt x="10932" y="17885"/>
                  </a:cubicBezTo>
                  <a:cubicBezTo>
                    <a:pt x="10832" y="17805"/>
                    <a:pt x="10731" y="17725"/>
                    <a:pt x="10631" y="17644"/>
                  </a:cubicBezTo>
                  <a:cubicBezTo>
                    <a:pt x="10470" y="17544"/>
                    <a:pt x="10329" y="17443"/>
                    <a:pt x="10168" y="17323"/>
                  </a:cubicBezTo>
                  <a:cubicBezTo>
                    <a:pt x="10028" y="17222"/>
                    <a:pt x="9967" y="17162"/>
                    <a:pt x="9847" y="17082"/>
                  </a:cubicBezTo>
                  <a:cubicBezTo>
                    <a:pt x="9746" y="16981"/>
                    <a:pt x="9566" y="16861"/>
                    <a:pt x="9445" y="16760"/>
                  </a:cubicBezTo>
                  <a:cubicBezTo>
                    <a:pt x="9304" y="16639"/>
                    <a:pt x="9224" y="16579"/>
                    <a:pt x="9123" y="16499"/>
                  </a:cubicBezTo>
                  <a:cubicBezTo>
                    <a:pt x="9003" y="16418"/>
                    <a:pt x="8862" y="16298"/>
                    <a:pt x="8722" y="16197"/>
                  </a:cubicBezTo>
                  <a:lnTo>
                    <a:pt x="8420" y="15916"/>
                  </a:lnTo>
                  <a:cubicBezTo>
                    <a:pt x="8279" y="15816"/>
                    <a:pt x="8159" y="15715"/>
                    <a:pt x="8038" y="15615"/>
                  </a:cubicBezTo>
                  <a:lnTo>
                    <a:pt x="7737" y="15333"/>
                  </a:lnTo>
                  <a:cubicBezTo>
                    <a:pt x="7616" y="15233"/>
                    <a:pt x="7496" y="15132"/>
                    <a:pt x="7395" y="15012"/>
                  </a:cubicBezTo>
                  <a:lnTo>
                    <a:pt x="7094" y="14730"/>
                  </a:lnTo>
                  <a:lnTo>
                    <a:pt x="6752" y="14429"/>
                  </a:lnTo>
                  <a:lnTo>
                    <a:pt x="6491" y="14128"/>
                  </a:lnTo>
                  <a:cubicBezTo>
                    <a:pt x="6370" y="14007"/>
                    <a:pt x="6270" y="13907"/>
                    <a:pt x="6169" y="13806"/>
                  </a:cubicBezTo>
                  <a:cubicBezTo>
                    <a:pt x="6069" y="13686"/>
                    <a:pt x="5989" y="13605"/>
                    <a:pt x="5888" y="13505"/>
                  </a:cubicBezTo>
                  <a:cubicBezTo>
                    <a:pt x="5808" y="13424"/>
                    <a:pt x="5687" y="13304"/>
                    <a:pt x="5587" y="13183"/>
                  </a:cubicBezTo>
                  <a:lnTo>
                    <a:pt x="5346" y="12902"/>
                  </a:lnTo>
                  <a:cubicBezTo>
                    <a:pt x="5245" y="12781"/>
                    <a:pt x="5145" y="12681"/>
                    <a:pt x="5064" y="12580"/>
                  </a:cubicBezTo>
                  <a:cubicBezTo>
                    <a:pt x="4964" y="12460"/>
                    <a:pt x="4883" y="12379"/>
                    <a:pt x="4803" y="12279"/>
                  </a:cubicBezTo>
                  <a:cubicBezTo>
                    <a:pt x="4723" y="12178"/>
                    <a:pt x="4622" y="12058"/>
                    <a:pt x="4542" y="11957"/>
                  </a:cubicBezTo>
                  <a:cubicBezTo>
                    <a:pt x="4461" y="11837"/>
                    <a:pt x="4381" y="11736"/>
                    <a:pt x="4281" y="11636"/>
                  </a:cubicBezTo>
                  <a:lnTo>
                    <a:pt x="4039" y="11314"/>
                  </a:lnTo>
                  <a:cubicBezTo>
                    <a:pt x="3959" y="11214"/>
                    <a:pt x="3899" y="11113"/>
                    <a:pt x="3818" y="11013"/>
                  </a:cubicBezTo>
                  <a:cubicBezTo>
                    <a:pt x="3738" y="10912"/>
                    <a:pt x="3658" y="10792"/>
                    <a:pt x="3557" y="10671"/>
                  </a:cubicBezTo>
                  <a:lnTo>
                    <a:pt x="3477" y="10571"/>
                  </a:lnTo>
                  <a:cubicBezTo>
                    <a:pt x="3376" y="10410"/>
                    <a:pt x="3276" y="10269"/>
                    <a:pt x="3175" y="10109"/>
                  </a:cubicBezTo>
                  <a:cubicBezTo>
                    <a:pt x="3135" y="10048"/>
                    <a:pt x="3095" y="9968"/>
                    <a:pt x="3035" y="9908"/>
                  </a:cubicBezTo>
                  <a:cubicBezTo>
                    <a:pt x="2954" y="9767"/>
                    <a:pt x="2874" y="9626"/>
                    <a:pt x="2794" y="9486"/>
                  </a:cubicBezTo>
                  <a:lnTo>
                    <a:pt x="2673" y="9305"/>
                  </a:lnTo>
                  <a:cubicBezTo>
                    <a:pt x="2572" y="9124"/>
                    <a:pt x="2472" y="8943"/>
                    <a:pt x="2372" y="8782"/>
                  </a:cubicBezTo>
                  <a:lnTo>
                    <a:pt x="2331" y="8702"/>
                  </a:lnTo>
                  <a:cubicBezTo>
                    <a:pt x="2211" y="8501"/>
                    <a:pt x="2110" y="8300"/>
                    <a:pt x="2010" y="8099"/>
                  </a:cubicBezTo>
                  <a:cubicBezTo>
                    <a:pt x="1970" y="8039"/>
                    <a:pt x="1950" y="7999"/>
                    <a:pt x="1929" y="7938"/>
                  </a:cubicBezTo>
                  <a:cubicBezTo>
                    <a:pt x="1849" y="7798"/>
                    <a:pt x="1769" y="7637"/>
                    <a:pt x="1708" y="7496"/>
                  </a:cubicBezTo>
                  <a:cubicBezTo>
                    <a:pt x="1668" y="7436"/>
                    <a:pt x="1648" y="7376"/>
                    <a:pt x="1628" y="7315"/>
                  </a:cubicBezTo>
                  <a:cubicBezTo>
                    <a:pt x="1548" y="7155"/>
                    <a:pt x="1487" y="6994"/>
                    <a:pt x="1407" y="6833"/>
                  </a:cubicBezTo>
                  <a:lnTo>
                    <a:pt x="1347" y="6713"/>
                  </a:lnTo>
                  <a:cubicBezTo>
                    <a:pt x="1266" y="6512"/>
                    <a:pt x="1186" y="6311"/>
                    <a:pt x="1126" y="6110"/>
                  </a:cubicBezTo>
                  <a:lnTo>
                    <a:pt x="1065" y="5969"/>
                  </a:lnTo>
                  <a:cubicBezTo>
                    <a:pt x="1005" y="5808"/>
                    <a:pt x="945" y="5648"/>
                    <a:pt x="905" y="5507"/>
                  </a:cubicBezTo>
                  <a:lnTo>
                    <a:pt x="844" y="5306"/>
                  </a:lnTo>
                  <a:cubicBezTo>
                    <a:pt x="784" y="5145"/>
                    <a:pt x="744" y="5005"/>
                    <a:pt x="684" y="4844"/>
                  </a:cubicBezTo>
                  <a:cubicBezTo>
                    <a:pt x="684" y="4783"/>
                    <a:pt x="663" y="4743"/>
                    <a:pt x="643" y="4703"/>
                  </a:cubicBezTo>
                  <a:cubicBezTo>
                    <a:pt x="583" y="4502"/>
                    <a:pt x="543" y="4301"/>
                    <a:pt x="483" y="4100"/>
                  </a:cubicBezTo>
                  <a:lnTo>
                    <a:pt x="463" y="3960"/>
                  </a:lnTo>
                  <a:cubicBezTo>
                    <a:pt x="422" y="3799"/>
                    <a:pt x="382" y="3638"/>
                    <a:pt x="342" y="3477"/>
                  </a:cubicBezTo>
                  <a:cubicBezTo>
                    <a:pt x="322" y="3417"/>
                    <a:pt x="322" y="3357"/>
                    <a:pt x="302" y="3276"/>
                  </a:cubicBezTo>
                  <a:cubicBezTo>
                    <a:pt x="282" y="3136"/>
                    <a:pt x="241" y="2975"/>
                    <a:pt x="221" y="2814"/>
                  </a:cubicBezTo>
                  <a:cubicBezTo>
                    <a:pt x="221" y="2774"/>
                    <a:pt x="201" y="2714"/>
                    <a:pt x="201" y="2674"/>
                  </a:cubicBezTo>
                  <a:cubicBezTo>
                    <a:pt x="161" y="2452"/>
                    <a:pt x="141" y="2252"/>
                    <a:pt x="101" y="2051"/>
                  </a:cubicBezTo>
                  <a:lnTo>
                    <a:pt x="101" y="1930"/>
                  </a:lnTo>
                  <a:cubicBezTo>
                    <a:pt x="81" y="1769"/>
                    <a:pt x="61" y="1608"/>
                    <a:pt x="61" y="1428"/>
                  </a:cubicBezTo>
                  <a:lnTo>
                    <a:pt x="41" y="1247"/>
                  </a:lnTo>
                  <a:cubicBezTo>
                    <a:pt x="41" y="1086"/>
                    <a:pt x="20" y="945"/>
                    <a:pt x="20" y="7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7"/>
            <p:cNvSpPr/>
            <p:nvPr/>
          </p:nvSpPr>
          <p:spPr>
            <a:xfrm>
              <a:off x="3148852" y="2594521"/>
              <a:ext cx="2845284" cy="1500207"/>
            </a:xfrm>
            <a:custGeom>
              <a:avLst/>
              <a:gdLst/>
              <a:ahLst/>
              <a:cxnLst/>
              <a:rect l="l" t="t" r="r" b="b"/>
              <a:pathLst>
                <a:path w="106545" h="56177" extrusionOk="0">
                  <a:moveTo>
                    <a:pt x="53107" y="1"/>
                  </a:moveTo>
                  <a:cubicBezTo>
                    <a:pt x="40683" y="1"/>
                    <a:pt x="28274" y="2739"/>
                    <a:pt x="18850" y="8215"/>
                  </a:cubicBezTo>
                  <a:cubicBezTo>
                    <a:pt x="1" y="19187"/>
                    <a:pt x="101" y="37011"/>
                    <a:pt x="19071" y="47962"/>
                  </a:cubicBezTo>
                  <a:cubicBezTo>
                    <a:pt x="28566" y="53438"/>
                    <a:pt x="41004" y="56176"/>
                    <a:pt x="53428" y="56176"/>
                  </a:cubicBezTo>
                  <a:cubicBezTo>
                    <a:pt x="65852" y="56176"/>
                    <a:pt x="78260" y="53438"/>
                    <a:pt x="87695" y="47962"/>
                  </a:cubicBezTo>
                  <a:cubicBezTo>
                    <a:pt x="106544" y="37011"/>
                    <a:pt x="106444" y="19166"/>
                    <a:pt x="87454" y="8215"/>
                  </a:cubicBezTo>
                  <a:cubicBezTo>
                    <a:pt x="77969" y="2739"/>
                    <a:pt x="65530" y="1"/>
                    <a:pt x="531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7"/>
            <p:cNvSpPr/>
            <p:nvPr/>
          </p:nvSpPr>
          <p:spPr>
            <a:xfrm>
              <a:off x="5198274" y="2854121"/>
              <a:ext cx="419135" cy="303769"/>
            </a:xfrm>
            <a:custGeom>
              <a:avLst/>
              <a:gdLst/>
              <a:ahLst/>
              <a:cxnLst/>
              <a:rect l="l" t="t" r="r" b="b"/>
              <a:pathLst>
                <a:path w="15695" h="11375" extrusionOk="0">
                  <a:moveTo>
                    <a:pt x="8782" y="1"/>
                  </a:moveTo>
                  <a:lnTo>
                    <a:pt x="0" y="5266"/>
                  </a:lnTo>
                  <a:lnTo>
                    <a:pt x="7395" y="10209"/>
                  </a:lnTo>
                  <a:lnTo>
                    <a:pt x="9385" y="11375"/>
                  </a:lnTo>
                  <a:lnTo>
                    <a:pt x="15694" y="5346"/>
                  </a:lnTo>
                  <a:cubicBezTo>
                    <a:pt x="13625" y="3276"/>
                    <a:pt x="11294" y="1468"/>
                    <a:pt x="8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7"/>
            <p:cNvSpPr/>
            <p:nvPr/>
          </p:nvSpPr>
          <p:spPr>
            <a:xfrm>
              <a:off x="3961859" y="3928997"/>
              <a:ext cx="88580" cy="35998"/>
            </a:xfrm>
            <a:custGeom>
              <a:avLst/>
              <a:gdLst/>
              <a:ahLst/>
              <a:cxnLst/>
              <a:rect l="l" t="t" r="r" b="b"/>
              <a:pathLst>
                <a:path w="3317" h="1348" extrusionOk="0">
                  <a:moveTo>
                    <a:pt x="463" y="1"/>
                  </a:moveTo>
                  <a:lnTo>
                    <a:pt x="1" y="322"/>
                  </a:lnTo>
                  <a:cubicBezTo>
                    <a:pt x="1086" y="684"/>
                    <a:pt x="2191" y="1026"/>
                    <a:pt x="3316" y="1347"/>
                  </a:cubicBezTo>
                  <a:lnTo>
                    <a:pt x="4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7"/>
            <p:cNvSpPr/>
            <p:nvPr/>
          </p:nvSpPr>
          <p:spPr>
            <a:xfrm>
              <a:off x="3619474" y="3761583"/>
              <a:ext cx="344548" cy="171740"/>
            </a:xfrm>
            <a:custGeom>
              <a:avLst/>
              <a:gdLst/>
              <a:ahLst/>
              <a:cxnLst/>
              <a:rect l="l" t="t" r="r" b="b"/>
              <a:pathLst>
                <a:path w="12902" h="6431" extrusionOk="0">
                  <a:moveTo>
                    <a:pt x="1" y="0"/>
                  </a:moveTo>
                  <a:lnTo>
                    <a:pt x="1" y="0"/>
                  </a:lnTo>
                  <a:cubicBezTo>
                    <a:pt x="1247" y="945"/>
                    <a:pt x="2553" y="1809"/>
                    <a:pt x="3920" y="2593"/>
                  </a:cubicBezTo>
                  <a:cubicBezTo>
                    <a:pt x="6612" y="4120"/>
                    <a:pt x="9446" y="5426"/>
                    <a:pt x="12400" y="6431"/>
                  </a:cubicBezTo>
                  <a:lnTo>
                    <a:pt x="12902" y="6089"/>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7"/>
            <p:cNvSpPr/>
            <p:nvPr/>
          </p:nvSpPr>
          <p:spPr>
            <a:xfrm>
              <a:off x="4026806" y="3792695"/>
              <a:ext cx="683675" cy="241787"/>
            </a:xfrm>
            <a:custGeom>
              <a:avLst/>
              <a:gdLst/>
              <a:ahLst/>
              <a:cxnLst/>
              <a:rect l="l" t="t" r="r" b="b"/>
              <a:pathLst>
                <a:path w="25601" h="9054" extrusionOk="0">
                  <a:moveTo>
                    <a:pt x="6873" y="1"/>
                  </a:moveTo>
                  <a:lnTo>
                    <a:pt x="0" y="4582"/>
                  </a:lnTo>
                  <a:lnTo>
                    <a:pt x="6973" y="7858"/>
                  </a:lnTo>
                  <a:cubicBezTo>
                    <a:pt x="11440" y="8646"/>
                    <a:pt x="15954" y="9054"/>
                    <a:pt x="20479" y="9054"/>
                  </a:cubicBezTo>
                  <a:cubicBezTo>
                    <a:pt x="21838" y="9054"/>
                    <a:pt x="23197" y="9017"/>
                    <a:pt x="24556" y="8943"/>
                  </a:cubicBezTo>
                  <a:lnTo>
                    <a:pt x="25601" y="8340"/>
                  </a:lnTo>
                  <a:lnTo>
                    <a:pt x="68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7"/>
            <p:cNvSpPr/>
            <p:nvPr/>
          </p:nvSpPr>
          <p:spPr>
            <a:xfrm>
              <a:off x="4850521" y="3756216"/>
              <a:ext cx="539895" cy="259760"/>
            </a:xfrm>
            <a:custGeom>
              <a:avLst/>
              <a:gdLst/>
              <a:ahLst/>
              <a:cxnLst/>
              <a:rect l="l" t="t" r="r" b="b"/>
              <a:pathLst>
                <a:path w="20217" h="9727" extrusionOk="0">
                  <a:moveTo>
                    <a:pt x="13746" y="0"/>
                  </a:moveTo>
                  <a:lnTo>
                    <a:pt x="1" y="9726"/>
                  </a:lnTo>
                  <a:cubicBezTo>
                    <a:pt x="5728" y="8943"/>
                    <a:pt x="11234" y="7516"/>
                    <a:pt x="16157" y="5426"/>
                  </a:cubicBezTo>
                  <a:lnTo>
                    <a:pt x="20216" y="3095"/>
                  </a:lnTo>
                  <a:lnTo>
                    <a:pt x="13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7"/>
            <p:cNvSpPr/>
            <p:nvPr/>
          </p:nvSpPr>
          <p:spPr>
            <a:xfrm>
              <a:off x="4163108" y="2646463"/>
              <a:ext cx="270495" cy="82652"/>
            </a:xfrm>
            <a:custGeom>
              <a:avLst/>
              <a:gdLst/>
              <a:ahLst/>
              <a:cxnLst/>
              <a:rect l="l" t="t" r="r" b="b"/>
              <a:pathLst>
                <a:path w="10129" h="3095" extrusionOk="0">
                  <a:moveTo>
                    <a:pt x="10128" y="0"/>
                  </a:moveTo>
                  <a:cubicBezTo>
                    <a:pt x="6732" y="201"/>
                    <a:pt x="3336" y="643"/>
                    <a:pt x="0" y="1346"/>
                  </a:cubicBezTo>
                  <a:lnTo>
                    <a:pt x="4803" y="3095"/>
                  </a:lnTo>
                  <a:lnTo>
                    <a:pt x="101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7"/>
            <p:cNvSpPr/>
            <p:nvPr/>
          </p:nvSpPr>
          <p:spPr>
            <a:xfrm>
              <a:off x="4675043" y="2644834"/>
              <a:ext cx="325774" cy="123991"/>
            </a:xfrm>
            <a:custGeom>
              <a:avLst/>
              <a:gdLst/>
              <a:ahLst/>
              <a:cxnLst/>
              <a:rect l="l" t="t" r="r" b="b"/>
              <a:pathLst>
                <a:path w="12199" h="4643" extrusionOk="0">
                  <a:moveTo>
                    <a:pt x="1" y="1"/>
                  </a:moveTo>
                  <a:lnTo>
                    <a:pt x="6954" y="4643"/>
                  </a:lnTo>
                  <a:cubicBezTo>
                    <a:pt x="8019" y="4060"/>
                    <a:pt x="9928" y="2955"/>
                    <a:pt x="12198" y="1629"/>
                  </a:cubicBezTo>
                  <a:cubicBezTo>
                    <a:pt x="8179" y="744"/>
                    <a:pt x="4100" y="202"/>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7"/>
            <p:cNvSpPr/>
            <p:nvPr/>
          </p:nvSpPr>
          <p:spPr>
            <a:xfrm>
              <a:off x="4869322" y="2691541"/>
              <a:ext cx="358488" cy="184612"/>
            </a:xfrm>
            <a:custGeom>
              <a:avLst/>
              <a:gdLst/>
              <a:ahLst/>
              <a:cxnLst/>
              <a:rect l="l" t="t" r="r" b="b"/>
              <a:pathLst>
                <a:path w="13424" h="6913" extrusionOk="0">
                  <a:moveTo>
                    <a:pt x="5426" y="0"/>
                  </a:moveTo>
                  <a:cubicBezTo>
                    <a:pt x="3175" y="1306"/>
                    <a:pt x="1146" y="2472"/>
                    <a:pt x="0" y="3115"/>
                  </a:cubicBezTo>
                  <a:lnTo>
                    <a:pt x="5667" y="6913"/>
                  </a:lnTo>
                  <a:lnTo>
                    <a:pt x="13424" y="2411"/>
                  </a:lnTo>
                  <a:cubicBezTo>
                    <a:pt x="10811" y="1427"/>
                    <a:pt x="8139" y="623"/>
                    <a:pt x="54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7"/>
            <p:cNvSpPr/>
            <p:nvPr/>
          </p:nvSpPr>
          <p:spPr>
            <a:xfrm>
              <a:off x="3826625" y="2641949"/>
              <a:ext cx="904792" cy="356031"/>
            </a:xfrm>
            <a:custGeom>
              <a:avLst/>
              <a:gdLst/>
              <a:ahLst/>
              <a:cxnLst/>
              <a:rect l="l" t="t" r="r" b="b"/>
              <a:pathLst>
                <a:path w="33881" h="13332" extrusionOk="0">
                  <a:moveTo>
                    <a:pt x="27402" y="0"/>
                  </a:moveTo>
                  <a:cubicBezTo>
                    <a:pt x="26600" y="0"/>
                    <a:pt x="25794" y="14"/>
                    <a:pt x="24999" y="28"/>
                  </a:cubicBezTo>
                  <a:lnTo>
                    <a:pt x="17604" y="4329"/>
                  </a:lnTo>
                  <a:lnTo>
                    <a:pt x="10892" y="1877"/>
                  </a:lnTo>
                  <a:cubicBezTo>
                    <a:pt x="7677" y="2621"/>
                    <a:pt x="4542" y="3625"/>
                    <a:pt x="1508" y="4891"/>
                  </a:cubicBezTo>
                  <a:lnTo>
                    <a:pt x="1" y="5755"/>
                  </a:lnTo>
                  <a:lnTo>
                    <a:pt x="18910" y="13331"/>
                  </a:lnTo>
                  <a:lnTo>
                    <a:pt x="33881" y="3666"/>
                  </a:lnTo>
                  <a:lnTo>
                    <a:pt x="28395" y="8"/>
                  </a:lnTo>
                  <a:cubicBezTo>
                    <a:pt x="28065" y="2"/>
                    <a:pt x="27734" y="0"/>
                    <a:pt x="27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7"/>
            <p:cNvSpPr/>
            <p:nvPr/>
          </p:nvSpPr>
          <p:spPr>
            <a:xfrm>
              <a:off x="4362728" y="2757529"/>
              <a:ext cx="781362" cy="411631"/>
            </a:xfrm>
            <a:custGeom>
              <a:avLst/>
              <a:gdLst/>
              <a:ahLst/>
              <a:cxnLst/>
              <a:rect l="l" t="t" r="r" b="b"/>
              <a:pathLst>
                <a:path w="29259" h="15414" extrusionOk="0">
                  <a:moveTo>
                    <a:pt x="14770" y="1"/>
                  </a:moveTo>
                  <a:lnTo>
                    <a:pt x="0" y="9526"/>
                  </a:lnTo>
                  <a:lnTo>
                    <a:pt x="6049" y="13002"/>
                  </a:lnTo>
                  <a:lnTo>
                    <a:pt x="11656" y="10932"/>
                  </a:lnTo>
                  <a:lnTo>
                    <a:pt x="19412" y="15414"/>
                  </a:lnTo>
                  <a:lnTo>
                    <a:pt x="29259" y="9686"/>
                  </a:lnTo>
                  <a:lnTo>
                    <a:pt x="147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7"/>
            <p:cNvSpPr/>
            <p:nvPr/>
          </p:nvSpPr>
          <p:spPr>
            <a:xfrm>
              <a:off x="4552707" y="3078443"/>
              <a:ext cx="300538" cy="161565"/>
            </a:xfrm>
            <a:custGeom>
              <a:avLst/>
              <a:gdLst/>
              <a:ahLst/>
              <a:cxnLst/>
              <a:rect l="l" t="t" r="r" b="b"/>
              <a:pathLst>
                <a:path w="11254" h="6050" extrusionOk="0">
                  <a:moveTo>
                    <a:pt x="4341" y="0"/>
                  </a:moveTo>
                  <a:lnTo>
                    <a:pt x="0" y="1608"/>
                  </a:lnTo>
                  <a:lnTo>
                    <a:pt x="7696" y="6049"/>
                  </a:lnTo>
                  <a:lnTo>
                    <a:pt x="11253" y="3979"/>
                  </a:lnTo>
                  <a:lnTo>
                    <a:pt x="43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7"/>
            <p:cNvSpPr/>
            <p:nvPr/>
          </p:nvSpPr>
          <p:spPr>
            <a:xfrm>
              <a:off x="5543863" y="3045168"/>
              <a:ext cx="227019" cy="251187"/>
            </a:xfrm>
            <a:custGeom>
              <a:avLst/>
              <a:gdLst/>
              <a:ahLst/>
              <a:cxnLst/>
              <a:rect l="l" t="t" r="r" b="b"/>
              <a:pathLst>
                <a:path w="8501" h="9406" extrusionOk="0">
                  <a:moveTo>
                    <a:pt x="4361" y="1"/>
                  </a:moveTo>
                  <a:lnTo>
                    <a:pt x="0" y="4120"/>
                  </a:lnTo>
                  <a:lnTo>
                    <a:pt x="8501" y="9405"/>
                  </a:lnTo>
                  <a:cubicBezTo>
                    <a:pt x="8159" y="6190"/>
                    <a:pt x="6772" y="2975"/>
                    <a:pt x="4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7"/>
            <p:cNvSpPr/>
            <p:nvPr/>
          </p:nvSpPr>
          <p:spPr>
            <a:xfrm>
              <a:off x="3395179" y="2812274"/>
              <a:ext cx="910160" cy="490517"/>
            </a:xfrm>
            <a:custGeom>
              <a:avLst/>
              <a:gdLst/>
              <a:ahLst/>
              <a:cxnLst/>
              <a:rect l="l" t="t" r="r" b="b"/>
              <a:pathLst>
                <a:path w="34082" h="18368" extrusionOk="0">
                  <a:moveTo>
                    <a:pt x="15092" y="0"/>
                  </a:moveTo>
                  <a:lnTo>
                    <a:pt x="7596" y="4301"/>
                  </a:lnTo>
                  <a:cubicBezTo>
                    <a:pt x="3818" y="7315"/>
                    <a:pt x="1286" y="10671"/>
                    <a:pt x="0" y="14167"/>
                  </a:cubicBezTo>
                  <a:lnTo>
                    <a:pt x="1427" y="15232"/>
                  </a:lnTo>
                  <a:lnTo>
                    <a:pt x="17624" y="17704"/>
                  </a:lnTo>
                  <a:lnTo>
                    <a:pt x="17342" y="18367"/>
                  </a:lnTo>
                  <a:lnTo>
                    <a:pt x="17342" y="18367"/>
                  </a:lnTo>
                  <a:lnTo>
                    <a:pt x="34081" y="7576"/>
                  </a:lnTo>
                  <a:lnTo>
                    <a:pt x="15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7"/>
            <p:cNvSpPr/>
            <p:nvPr/>
          </p:nvSpPr>
          <p:spPr>
            <a:xfrm>
              <a:off x="4767896" y="3022095"/>
              <a:ext cx="541471" cy="283901"/>
            </a:xfrm>
            <a:custGeom>
              <a:avLst/>
              <a:gdLst/>
              <a:ahLst/>
              <a:cxnLst/>
              <a:rect l="l" t="t" r="r" b="b"/>
              <a:pathLst>
                <a:path w="20276" h="10631" extrusionOk="0">
                  <a:moveTo>
                    <a:pt x="14408" y="1"/>
                  </a:moveTo>
                  <a:lnTo>
                    <a:pt x="0" y="8360"/>
                  </a:lnTo>
                  <a:lnTo>
                    <a:pt x="3919" y="10631"/>
                  </a:lnTo>
                  <a:lnTo>
                    <a:pt x="20276" y="3919"/>
                  </a:lnTo>
                  <a:lnTo>
                    <a:pt x="144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7"/>
            <p:cNvSpPr/>
            <p:nvPr/>
          </p:nvSpPr>
          <p:spPr>
            <a:xfrm>
              <a:off x="3852395" y="3302765"/>
              <a:ext cx="5929" cy="4300"/>
            </a:xfrm>
            <a:custGeom>
              <a:avLst/>
              <a:gdLst/>
              <a:ahLst/>
              <a:cxnLst/>
              <a:rect l="l" t="t" r="r" b="b"/>
              <a:pathLst>
                <a:path w="222" h="161" extrusionOk="0">
                  <a:moveTo>
                    <a:pt x="221" y="0"/>
                  </a:moveTo>
                  <a:lnTo>
                    <a:pt x="0" y="141"/>
                  </a:lnTo>
                  <a:lnTo>
                    <a:pt x="141" y="161"/>
                  </a:lnTo>
                  <a:lnTo>
                    <a:pt x="221" y="0"/>
                  </a:ln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7"/>
            <p:cNvSpPr/>
            <p:nvPr/>
          </p:nvSpPr>
          <p:spPr>
            <a:xfrm>
              <a:off x="5468208" y="3011894"/>
              <a:ext cx="305372" cy="330074"/>
            </a:xfrm>
            <a:custGeom>
              <a:avLst/>
              <a:gdLst/>
              <a:ahLst/>
              <a:cxnLst/>
              <a:rect l="l" t="t" r="r" b="b"/>
              <a:pathLst>
                <a:path w="11435" h="12360" extrusionOk="0">
                  <a:moveTo>
                    <a:pt x="6129" y="1"/>
                  </a:moveTo>
                  <a:lnTo>
                    <a:pt x="0" y="5868"/>
                  </a:lnTo>
                  <a:lnTo>
                    <a:pt x="11213" y="12359"/>
                  </a:lnTo>
                  <a:lnTo>
                    <a:pt x="11434" y="12239"/>
                  </a:lnTo>
                  <a:cubicBezTo>
                    <a:pt x="11434" y="11716"/>
                    <a:pt x="11394" y="11173"/>
                    <a:pt x="11334" y="10651"/>
                  </a:cubicBezTo>
                  <a:lnTo>
                    <a:pt x="2833" y="5366"/>
                  </a:lnTo>
                  <a:lnTo>
                    <a:pt x="7194" y="1227"/>
                  </a:lnTo>
                  <a:cubicBezTo>
                    <a:pt x="6852" y="825"/>
                    <a:pt x="6511" y="403"/>
                    <a:pt x="61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7"/>
            <p:cNvSpPr/>
            <p:nvPr/>
          </p:nvSpPr>
          <p:spPr>
            <a:xfrm>
              <a:off x="4078854" y="3028531"/>
              <a:ext cx="764724" cy="433102"/>
            </a:xfrm>
            <a:custGeom>
              <a:avLst/>
              <a:gdLst/>
              <a:ahLst/>
              <a:cxnLst/>
              <a:rect l="l" t="t" r="r" b="b"/>
              <a:pathLst>
                <a:path w="28636" h="16218" extrusionOk="0">
                  <a:moveTo>
                    <a:pt x="9646" y="1"/>
                  </a:moveTo>
                  <a:lnTo>
                    <a:pt x="0" y="6230"/>
                  </a:lnTo>
                  <a:lnTo>
                    <a:pt x="20979" y="16217"/>
                  </a:lnTo>
                  <a:lnTo>
                    <a:pt x="28636" y="10952"/>
                  </a:lnTo>
                  <a:lnTo>
                    <a:pt x="96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7"/>
            <p:cNvSpPr/>
            <p:nvPr/>
          </p:nvSpPr>
          <p:spPr>
            <a:xfrm>
              <a:off x="5024932" y="3132654"/>
              <a:ext cx="727177" cy="400869"/>
            </a:xfrm>
            <a:custGeom>
              <a:avLst/>
              <a:gdLst/>
              <a:ahLst/>
              <a:cxnLst/>
              <a:rect l="l" t="t" r="r" b="b"/>
              <a:pathLst>
                <a:path w="27230" h="15011" extrusionOk="0">
                  <a:moveTo>
                    <a:pt x="10972" y="0"/>
                  </a:moveTo>
                  <a:lnTo>
                    <a:pt x="1" y="4501"/>
                  </a:lnTo>
                  <a:lnTo>
                    <a:pt x="15876" y="15011"/>
                  </a:lnTo>
                  <a:lnTo>
                    <a:pt x="19553" y="12439"/>
                  </a:lnTo>
                  <a:lnTo>
                    <a:pt x="27229" y="9907"/>
                  </a:lnTo>
                  <a:lnTo>
                    <a:pt x="26446" y="9043"/>
                  </a:lnTo>
                  <a:lnTo>
                    <a:pt x="12078" y="744"/>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7"/>
            <p:cNvSpPr/>
            <p:nvPr/>
          </p:nvSpPr>
          <p:spPr>
            <a:xfrm>
              <a:off x="3362973" y="3267327"/>
              <a:ext cx="410029" cy="289829"/>
            </a:xfrm>
            <a:custGeom>
              <a:avLst/>
              <a:gdLst/>
              <a:ahLst/>
              <a:cxnLst/>
              <a:rect l="l" t="t" r="r" b="b"/>
              <a:pathLst>
                <a:path w="15354" h="10853" extrusionOk="0">
                  <a:moveTo>
                    <a:pt x="2251" y="1"/>
                  </a:moveTo>
                  <a:cubicBezTo>
                    <a:pt x="2151" y="81"/>
                    <a:pt x="1387" y="523"/>
                    <a:pt x="302" y="1166"/>
                  </a:cubicBezTo>
                  <a:cubicBezTo>
                    <a:pt x="1" y="4442"/>
                    <a:pt x="744" y="7717"/>
                    <a:pt x="2533" y="10852"/>
                  </a:cubicBezTo>
                  <a:lnTo>
                    <a:pt x="15353" y="2312"/>
                  </a:lnTo>
                  <a:lnTo>
                    <a:pt x="22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7"/>
            <p:cNvSpPr/>
            <p:nvPr/>
          </p:nvSpPr>
          <p:spPr>
            <a:xfrm>
              <a:off x="3371038" y="3239420"/>
              <a:ext cx="481384" cy="332744"/>
            </a:xfrm>
            <a:custGeom>
              <a:avLst/>
              <a:gdLst/>
              <a:ahLst/>
              <a:cxnLst/>
              <a:rect l="l" t="t" r="r" b="b"/>
              <a:pathLst>
                <a:path w="18026" h="12460" extrusionOk="0">
                  <a:moveTo>
                    <a:pt x="1588" y="1"/>
                  </a:moveTo>
                  <a:lnTo>
                    <a:pt x="201" y="805"/>
                  </a:lnTo>
                  <a:cubicBezTo>
                    <a:pt x="121" y="1267"/>
                    <a:pt x="40" y="1729"/>
                    <a:pt x="0" y="2211"/>
                  </a:cubicBezTo>
                  <a:cubicBezTo>
                    <a:pt x="1105" y="1548"/>
                    <a:pt x="1869" y="1106"/>
                    <a:pt x="1969" y="1026"/>
                  </a:cubicBezTo>
                  <a:lnTo>
                    <a:pt x="15051" y="3337"/>
                  </a:lnTo>
                  <a:lnTo>
                    <a:pt x="2251" y="11877"/>
                  </a:lnTo>
                  <a:cubicBezTo>
                    <a:pt x="2351" y="12078"/>
                    <a:pt x="2472" y="12279"/>
                    <a:pt x="2592" y="12460"/>
                  </a:cubicBezTo>
                  <a:lnTo>
                    <a:pt x="18025" y="2513"/>
                  </a:lnTo>
                  <a:lnTo>
                    <a:pt x="15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7"/>
            <p:cNvSpPr/>
            <p:nvPr/>
          </p:nvSpPr>
          <p:spPr>
            <a:xfrm>
              <a:off x="5492349" y="3437438"/>
              <a:ext cx="269400" cy="222746"/>
            </a:xfrm>
            <a:custGeom>
              <a:avLst/>
              <a:gdLst/>
              <a:ahLst/>
              <a:cxnLst/>
              <a:rect l="l" t="t" r="r" b="b"/>
              <a:pathLst>
                <a:path w="10088" h="8341" extrusionOk="0">
                  <a:moveTo>
                    <a:pt x="10088" y="1"/>
                  </a:moveTo>
                  <a:lnTo>
                    <a:pt x="3638" y="2111"/>
                  </a:lnTo>
                  <a:lnTo>
                    <a:pt x="0" y="4683"/>
                  </a:lnTo>
                  <a:lnTo>
                    <a:pt x="5506" y="8340"/>
                  </a:lnTo>
                  <a:cubicBezTo>
                    <a:pt x="7878" y="5708"/>
                    <a:pt x="9405" y="2875"/>
                    <a:pt x="100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7"/>
            <p:cNvSpPr/>
            <p:nvPr/>
          </p:nvSpPr>
          <p:spPr>
            <a:xfrm>
              <a:off x="4711014" y="3312939"/>
              <a:ext cx="660602" cy="374618"/>
            </a:xfrm>
            <a:custGeom>
              <a:avLst/>
              <a:gdLst/>
              <a:ahLst/>
              <a:cxnLst/>
              <a:rect l="l" t="t" r="r" b="b"/>
              <a:pathLst>
                <a:path w="24737" h="14028" extrusionOk="0">
                  <a:moveTo>
                    <a:pt x="10630" y="1"/>
                  </a:moveTo>
                  <a:lnTo>
                    <a:pt x="7134" y="966"/>
                  </a:lnTo>
                  <a:lnTo>
                    <a:pt x="0" y="5708"/>
                  </a:lnTo>
                  <a:lnTo>
                    <a:pt x="18266" y="14027"/>
                  </a:lnTo>
                  <a:lnTo>
                    <a:pt x="24737" y="9245"/>
                  </a:lnTo>
                  <a:lnTo>
                    <a:pt x="106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7"/>
            <p:cNvSpPr/>
            <p:nvPr/>
          </p:nvSpPr>
          <p:spPr>
            <a:xfrm>
              <a:off x="4648765" y="3265725"/>
              <a:ext cx="775460" cy="455641"/>
            </a:xfrm>
            <a:custGeom>
              <a:avLst/>
              <a:gdLst/>
              <a:ahLst/>
              <a:cxnLst/>
              <a:rect l="l" t="t" r="r" b="b"/>
              <a:pathLst>
                <a:path w="29038" h="17062" extrusionOk="0">
                  <a:moveTo>
                    <a:pt x="12961" y="1769"/>
                  </a:moveTo>
                  <a:lnTo>
                    <a:pt x="27068" y="11013"/>
                  </a:lnTo>
                  <a:lnTo>
                    <a:pt x="20597" y="15795"/>
                  </a:lnTo>
                  <a:lnTo>
                    <a:pt x="2331" y="7476"/>
                  </a:lnTo>
                  <a:lnTo>
                    <a:pt x="9465" y="2734"/>
                  </a:lnTo>
                  <a:lnTo>
                    <a:pt x="12961" y="1769"/>
                  </a:lnTo>
                  <a:close/>
                  <a:moveTo>
                    <a:pt x="12881" y="1"/>
                  </a:moveTo>
                  <a:lnTo>
                    <a:pt x="8098" y="1950"/>
                  </a:lnTo>
                  <a:lnTo>
                    <a:pt x="0" y="7516"/>
                  </a:lnTo>
                  <a:lnTo>
                    <a:pt x="20035" y="17061"/>
                  </a:lnTo>
                  <a:lnTo>
                    <a:pt x="29037" y="10711"/>
                  </a:lnTo>
                  <a:lnTo>
                    <a:pt x="128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7"/>
            <p:cNvSpPr/>
            <p:nvPr/>
          </p:nvSpPr>
          <p:spPr>
            <a:xfrm>
              <a:off x="3767607" y="3206173"/>
              <a:ext cx="854346" cy="535569"/>
            </a:xfrm>
            <a:custGeom>
              <a:avLst/>
              <a:gdLst/>
              <a:ahLst/>
              <a:cxnLst/>
              <a:rect l="l" t="t" r="r" b="b"/>
              <a:pathLst>
                <a:path w="31992" h="20055" extrusionOk="0">
                  <a:moveTo>
                    <a:pt x="10992" y="0"/>
                  </a:moveTo>
                  <a:lnTo>
                    <a:pt x="0" y="7073"/>
                  </a:lnTo>
                  <a:lnTo>
                    <a:pt x="17302" y="20055"/>
                  </a:lnTo>
                  <a:lnTo>
                    <a:pt x="31991" y="9987"/>
                  </a:lnTo>
                  <a:lnTo>
                    <a:pt x="109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7"/>
            <p:cNvSpPr/>
            <p:nvPr/>
          </p:nvSpPr>
          <p:spPr>
            <a:xfrm>
              <a:off x="5234219" y="3580203"/>
              <a:ext cx="385326" cy="247956"/>
            </a:xfrm>
            <a:custGeom>
              <a:avLst/>
              <a:gdLst/>
              <a:ahLst/>
              <a:cxnLst/>
              <a:rect l="l" t="t" r="r" b="b"/>
              <a:pathLst>
                <a:path w="14429" h="9285" extrusionOk="0">
                  <a:moveTo>
                    <a:pt x="8742" y="0"/>
                  </a:moveTo>
                  <a:lnTo>
                    <a:pt x="1" y="6169"/>
                  </a:lnTo>
                  <a:lnTo>
                    <a:pt x="6532" y="9284"/>
                  </a:lnTo>
                  <a:lnTo>
                    <a:pt x="11415" y="6451"/>
                  </a:lnTo>
                  <a:cubicBezTo>
                    <a:pt x="12480" y="5627"/>
                    <a:pt x="13484" y="4743"/>
                    <a:pt x="14429" y="3778"/>
                  </a:cubicBezTo>
                  <a:lnTo>
                    <a:pt x="874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7"/>
            <p:cNvSpPr/>
            <p:nvPr/>
          </p:nvSpPr>
          <p:spPr>
            <a:xfrm>
              <a:off x="4238763" y="3634922"/>
              <a:ext cx="366553" cy="218981"/>
            </a:xfrm>
            <a:custGeom>
              <a:avLst/>
              <a:gdLst/>
              <a:ahLst/>
              <a:cxnLst/>
              <a:rect l="l" t="t" r="r" b="b"/>
              <a:pathLst>
                <a:path w="13726" h="8200" extrusionOk="0">
                  <a:moveTo>
                    <a:pt x="6170" y="1"/>
                  </a:moveTo>
                  <a:lnTo>
                    <a:pt x="1" y="4221"/>
                  </a:lnTo>
                  <a:lnTo>
                    <a:pt x="8481" y="8200"/>
                  </a:lnTo>
                  <a:lnTo>
                    <a:pt x="13725" y="3397"/>
                  </a:lnTo>
                  <a:lnTo>
                    <a:pt x="61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7"/>
            <p:cNvSpPr/>
            <p:nvPr/>
          </p:nvSpPr>
          <p:spPr>
            <a:xfrm>
              <a:off x="4428743" y="3477709"/>
              <a:ext cx="738420" cy="387997"/>
            </a:xfrm>
            <a:custGeom>
              <a:avLst/>
              <a:gdLst/>
              <a:ahLst/>
              <a:cxnLst/>
              <a:rect l="l" t="t" r="r" b="b"/>
              <a:pathLst>
                <a:path w="27651" h="14529" extrusionOk="0">
                  <a:moveTo>
                    <a:pt x="7616" y="0"/>
                  </a:moveTo>
                  <a:lnTo>
                    <a:pt x="0" y="5225"/>
                  </a:lnTo>
                  <a:lnTo>
                    <a:pt x="20618" y="14529"/>
                  </a:lnTo>
                  <a:lnTo>
                    <a:pt x="27651" y="9545"/>
                  </a:lnTo>
                  <a:lnTo>
                    <a:pt x="761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7"/>
            <p:cNvSpPr/>
            <p:nvPr/>
          </p:nvSpPr>
          <p:spPr>
            <a:xfrm>
              <a:off x="3455826" y="3412229"/>
              <a:ext cx="748087" cy="506060"/>
            </a:xfrm>
            <a:custGeom>
              <a:avLst/>
              <a:gdLst/>
              <a:ahLst/>
              <a:cxnLst/>
              <a:rect l="l" t="t" r="r" b="b"/>
              <a:pathLst>
                <a:path w="28013" h="18950" extrusionOk="0">
                  <a:moveTo>
                    <a:pt x="10691" y="1"/>
                  </a:moveTo>
                  <a:lnTo>
                    <a:pt x="0" y="6893"/>
                  </a:lnTo>
                  <a:cubicBezTo>
                    <a:pt x="1407" y="8882"/>
                    <a:pt x="3075" y="10651"/>
                    <a:pt x="4963" y="12178"/>
                  </a:cubicBezTo>
                  <a:lnTo>
                    <a:pt x="19331" y="18950"/>
                  </a:lnTo>
                  <a:lnTo>
                    <a:pt x="28012" y="13002"/>
                  </a:lnTo>
                  <a:lnTo>
                    <a:pt x="1069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7"/>
            <p:cNvSpPr/>
            <p:nvPr/>
          </p:nvSpPr>
          <p:spPr>
            <a:xfrm>
              <a:off x="4475423" y="3730445"/>
              <a:ext cx="478714" cy="272631"/>
            </a:xfrm>
            <a:custGeom>
              <a:avLst/>
              <a:gdLst/>
              <a:ahLst/>
              <a:cxnLst/>
              <a:rect l="l" t="t" r="r" b="b"/>
              <a:pathLst>
                <a:path w="17926" h="10209" extrusionOk="0">
                  <a:moveTo>
                    <a:pt x="5245" y="1"/>
                  </a:moveTo>
                  <a:lnTo>
                    <a:pt x="0" y="4803"/>
                  </a:lnTo>
                  <a:lnTo>
                    <a:pt x="11555" y="10209"/>
                  </a:lnTo>
                  <a:lnTo>
                    <a:pt x="17925" y="5728"/>
                  </a:lnTo>
                  <a:lnTo>
                    <a:pt x="524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7"/>
            <p:cNvSpPr/>
            <p:nvPr/>
          </p:nvSpPr>
          <p:spPr>
            <a:xfrm>
              <a:off x="3982262" y="3764788"/>
              <a:ext cx="777062" cy="266756"/>
            </a:xfrm>
            <a:custGeom>
              <a:avLst/>
              <a:gdLst/>
              <a:ahLst/>
              <a:cxnLst/>
              <a:rect l="l" t="t" r="r" b="b"/>
              <a:pathLst>
                <a:path w="29098" h="9989" extrusionOk="0">
                  <a:moveTo>
                    <a:pt x="8661" y="1"/>
                  </a:moveTo>
                  <a:lnTo>
                    <a:pt x="0" y="5929"/>
                  </a:lnTo>
                  <a:lnTo>
                    <a:pt x="4300" y="7958"/>
                  </a:lnTo>
                  <a:cubicBezTo>
                    <a:pt x="5727" y="8300"/>
                    <a:pt x="7174" y="8622"/>
                    <a:pt x="8641" y="8883"/>
                  </a:cubicBezTo>
                  <a:lnTo>
                    <a:pt x="1688" y="5627"/>
                  </a:lnTo>
                  <a:lnTo>
                    <a:pt x="8541" y="1046"/>
                  </a:lnTo>
                  <a:lnTo>
                    <a:pt x="27269" y="9385"/>
                  </a:lnTo>
                  <a:lnTo>
                    <a:pt x="26224" y="9988"/>
                  </a:lnTo>
                  <a:cubicBezTo>
                    <a:pt x="27068" y="9948"/>
                    <a:pt x="27912" y="9888"/>
                    <a:pt x="28776" y="9827"/>
                  </a:cubicBezTo>
                  <a:lnTo>
                    <a:pt x="29098" y="9586"/>
                  </a:lnTo>
                  <a:lnTo>
                    <a:pt x="86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7"/>
            <p:cNvSpPr/>
            <p:nvPr/>
          </p:nvSpPr>
          <p:spPr>
            <a:xfrm>
              <a:off x="5046403" y="2768798"/>
              <a:ext cx="377288" cy="220049"/>
            </a:xfrm>
            <a:custGeom>
              <a:avLst/>
              <a:gdLst/>
              <a:ahLst/>
              <a:cxnLst/>
              <a:rect l="l" t="t" r="r" b="b"/>
              <a:pathLst>
                <a:path w="14128" h="8240" extrusionOk="0">
                  <a:moveTo>
                    <a:pt x="8018" y="1"/>
                  </a:moveTo>
                  <a:lnTo>
                    <a:pt x="0" y="4663"/>
                  </a:lnTo>
                  <a:lnTo>
                    <a:pt x="5366" y="8240"/>
                  </a:lnTo>
                  <a:lnTo>
                    <a:pt x="14127" y="2995"/>
                  </a:lnTo>
                  <a:lnTo>
                    <a:pt x="13946" y="2894"/>
                  </a:lnTo>
                  <a:cubicBezTo>
                    <a:pt x="12037" y="1789"/>
                    <a:pt x="10048" y="825"/>
                    <a:pt x="80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4" name="Google Shape;774;p27"/>
          <p:cNvGrpSpPr/>
          <p:nvPr/>
        </p:nvGrpSpPr>
        <p:grpSpPr>
          <a:xfrm>
            <a:off x="2856317" y="1729160"/>
            <a:ext cx="873326" cy="1229096"/>
            <a:chOff x="5172475" y="2169200"/>
            <a:chExt cx="675225" cy="965575"/>
          </a:xfrm>
        </p:grpSpPr>
        <p:sp>
          <p:nvSpPr>
            <p:cNvPr id="775" name="Google Shape;775;p27"/>
            <p:cNvSpPr/>
            <p:nvPr/>
          </p:nvSpPr>
          <p:spPr>
            <a:xfrm>
              <a:off x="5198100" y="2193300"/>
              <a:ext cx="629000" cy="629000"/>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6" name="Google Shape;776;p27"/>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6" name="Google Shape;786;p27"/>
          <p:cNvSpPr/>
          <p:nvPr/>
        </p:nvSpPr>
        <p:spPr>
          <a:xfrm>
            <a:off x="1871867" y="1039880"/>
            <a:ext cx="1193990" cy="1591025"/>
          </a:xfrm>
          <a:custGeom>
            <a:avLst/>
            <a:gdLst/>
            <a:ahLst/>
            <a:cxnLst/>
            <a:rect l="l" t="t" r="r" b="b"/>
            <a:pathLst>
              <a:path w="46179" h="66033" extrusionOk="0">
                <a:moveTo>
                  <a:pt x="23103" y="10458"/>
                </a:moveTo>
                <a:cubicBezTo>
                  <a:pt x="24724" y="10458"/>
                  <a:pt x="26358" y="10770"/>
                  <a:pt x="27912" y="11415"/>
                </a:cubicBezTo>
                <a:cubicBezTo>
                  <a:pt x="32635" y="13384"/>
                  <a:pt x="35709" y="17986"/>
                  <a:pt x="35689" y="23090"/>
                </a:cubicBezTo>
                <a:cubicBezTo>
                  <a:pt x="35689" y="30043"/>
                  <a:pt x="30042" y="35689"/>
                  <a:pt x="23089" y="35689"/>
                </a:cubicBezTo>
                <a:cubicBezTo>
                  <a:pt x="17985" y="35689"/>
                  <a:pt x="13384" y="32615"/>
                  <a:pt x="11434" y="27892"/>
                </a:cubicBezTo>
                <a:cubicBezTo>
                  <a:pt x="9485" y="23190"/>
                  <a:pt x="10550" y="17765"/>
                  <a:pt x="14167" y="14148"/>
                </a:cubicBezTo>
                <a:cubicBezTo>
                  <a:pt x="16589" y="11740"/>
                  <a:pt x="19820" y="10458"/>
                  <a:pt x="23103" y="10458"/>
                </a:cubicBezTo>
                <a:close/>
                <a:moveTo>
                  <a:pt x="23052" y="1"/>
                </a:moveTo>
                <a:cubicBezTo>
                  <a:pt x="10309" y="1"/>
                  <a:pt x="0" y="10342"/>
                  <a:pt x="0" y="23090"/>
                </a:cubicBezTo>
                <a:cubicBezTo>
                  <a:pt x="0" y="35830"/>
                  <a:pt x="23089" y="66033"/>
                  <a:pt x="23089" y="66033"/>
                </a:cubicBezTo>
                <a:cubicBezTo>
                  <a:pt x="23089" y="66033"/>
                  <a:pt x="46158" y="35830"/>
                  <a:pt x="46158" y="23090"/>
                </a:cubicBezTo>
                <a:cubicBezTo>
                  <a:pt x="46178" y="10342"/>
                  <a:pt x="35850" y="1"/>
                  <a:pt x="23126" y="1"/>
                </a:cubicBezTo>
                <a:cubicBezTo>
                  <a:pt x="23114" y="1"/>
                  <a:pt x="23102" y="1"/>
                  <a:pt x="23089" y="1"/>
                </a:cubicBezTo>
                <a:cubicBezTo>
                  <a:pt x="23077" y="1"/>
                  <a:pt x="23065" y="1"/>
                  <a:pt x="230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2" name="Google Shape;792;p27"/>
          <p:cNvGrpSpPr/>
          <p:nvPr/>
        </p:nvGrpSpPr>
        <p:grpSpPr>
          <a:xfrm>
            <a:off x="487991" y="756300"/>
            <a:ext cx="1525286" cy="2124998"/>
            <a:chOff x="3285700" y="1883288"/>
            <a:chExt cx="675225" cy="965575"/>
          </a:xfrm>
        </p:grpSpPr>
        <p:sp>
          <p:nvSpPr>
            <p:cNvPr id="793" name="Google Shape;793;p27"/>
            <p:cNvSpPr/>
            <p:nvPr/>
          </p:nvSpPr>
          <p:spPr>
            <a:xfrm>
              <a:off x="3310825" y="1907388"/>
              <a:ext cx="629000" cy="629000"/>
            </a:xfrm>
            <a:custGeom>
              <a:avLst/>
              <a:gdLst/>
              <a:ahLst/>
              <a:cxnLst/>
              <a:rect l="l" t="t" r="r" b="b"/>
              <a:pathLst>
                <a:path w="25160" h="25160" extrusionOk="0">
                  <a:moveTo>
                    <a:pt x="12580" y="1"/>
                  </a:moveTo>
                  <a:cubicBezTo>
                    <a:pt x="5647" y="1"/>
                    <a:pt x="1" y="5628"/>
                    <a:pt x="1" y="12580"/>
                  </a:cubicBezTo>
                  <a:cubicBezTo>
                    <a:pt x="1" y="19533"/>
                    <a:pt x="564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accent4"/>
                  </a:solidFill>
                </a:rPr>
                <a:t>Customer Side</a:t>
              </a:r>
              <a:endParaRPr b="1" dirty="0">
                <a:solidFill>
                  <a:schemeClr val="accent4"/>
                </a:solidFill>
              </a:endParaRPr>
            </a:p>
          </p:txBody>
        </p:sp>
        <p:sp>
          <p:nvSpPr>
            <p:cNvPr id="794" name="Google Shape;794;p27"/>
            <p:cNvSpPr/>
            <p:nvPr/>
          </p:nvSpPr>
          <p:spPr>
            <a:xfrm>
              <a:off x="3285700" y="1883288"/>
              <a:ext cx="675225" cy="965575"/>
            </a:xfrm>
            <a:custGeom>
              <a:avLst/>
              <a:gdLst/>
              <a:ahLst/>
              <a:cxnLst/>
              <a:rect l="l" t="t" r="r" b="b"/>
              <a:pathLst>
                <a:path w="27009" h="38623" extrusionOk="0">
                  <a:moveTo>
                    <a:pt x="13507" y="1592"/>
                  </a:moveTo>
                  <a:cubicBezTo>
                    <a:pt x="15042" y="1592"/>
                    <a:pt x="16590" y="1887"/>
                    <a:pt x="18066" y="2492"/>
                  </a:cubicBezTo>
                  <a:cubicBezTo>
                    <a:pt x="22507" y="4341"/>
                    <a:pt x="25421" y="8702"/>
                    <a:pt x="25421" y="13504"/>
                  </a:cubicBezTo>
                  <a:cubicBezTo>
                    <a:pt x="25421" y="20095"/>
                    <a:pt x="20076" y="25420"/>
                    <a:pt x="13505" y="25420"/>
                  </a:cubicBezTo>
                  <a:cubicBezTo>
                    <a:pt x="8682" y="25420"/>
                    <a:pt x="4321" y="22527"/>
                    <a:pt x="2493" y="18066"/>
                  </a:cubicBezTo>
                  <a:cubicBezTo>
                    <a:pt x="644" y="13625"/>
                    <a:pt x="1669" y="8480"/>
                    <a:pt x="5065" y="5084"/>
                  </a:cubicBezTo>
                  <a:cubicBezTo>
                    <a:pt x="7351" y="2799"/>
                    <a:pt x="10401" y="1592"/>
                    <a:pt x="13507" y="1592"/>
                  </a:cubicBezTo>
                  <a:close/>
                  <a:moveTo>
                    <a:pt x="13505" y="0"/>
                  </a:moveTo>
                  <a:cubicBezTo>
                    <a:pt x="602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2" name="Google Shape;812;p27"/>
          <p:cNvGrpSpPr/>
          <p:nvPr/>
        </p:nvGrpSpPr>
        <p:grpSpPr>
          <a:xfrm>
            <a:off x="1704453" y="2122393"/>
            <a:ext cx="873973" cy="1229128"/>
            <a:chOff x="3905188" y="2427626"/>
            <a:chExt cx="675725" cy="965600"/>
          </a:xfrm>
        </p:grpSpPr>
        <p:sp>
          <p:nvSpPr>
            <p:cNvPr id="813" name="Google Shape;813;p27"/>
            <p:cNvSpPr/>
            <p:nvPr/>
          </p:nvSpPr>
          <p:spPr>
            <a:xfrm>
              <a:off x="3923725" y="2451750"/>
              <a:ext cx="629000" cy="629000"/>
            </a:xfrm>
            <a:custGeom>
              <a:avLst/>
              <a:gdLst/>
              <a:ahLst/>
              <a:cxnLst/>
              <a:rect l="l" t="t" r="r" b="b"/>
              <a:pathLst>
                <a:path w="25160" h="25160" extrusionOk="0">
                  <a:moveTo>
                    <a:pt x="12580" y="0"/>
                  </a:moveTo>
                  <a:cubicBezTo>
                    <a:pt x="5647" y="0"/>
                    <a:pt x="1" y="5627"/>
                    <a:pt x="1" y="12580"/>
                  </a:cubicBezTo>
                  <a:cubicBezTo>
                    <a:pt x="1" y="19533"/>
                    <a:pt x="5647" y="25159"/>
                    <a:pt x="12580" y="25159"/>
                  </a:cubicBezTo>
                  <a:cubicBezTo>
                    <a:pt x="19533" y="25159"/>
                    <a:pt x="25160" y="19533"/>
                    <a:pt x="25160" y="12580"/>
                  </a:cubicBezTo>
                  <a:cubicBezTo>
                    <a:pt x="25160" y="5627"/>
                    <a:pt x="19533" y="0"/>
                    <a:pt x="125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4" name="Google Shape;814;p27"/>
            <p:cNvSpPr/>
            <p:nvPr/>
          </p:nvSpPr>
          <p:spPr>
            <a:xfrm>
              <a:off x="3905188" y="2427626"/>
              <a:ext cx="675725" cy="965600"/>
            </a:xfrm>
            <a:custGeom>
              <a:avLst/>
              <a:gdLst/>
              <a:ahLst/>
              <a:cxnLst/>
              <a:rect l="l" t="t" r="r" b="b"/>
              <a:pathLst>
                <a:path w="27029" h="38624" extrusionOk="0">
                  <a:moveTo>
                    <a:pt x="13521" y="1593"/>
                  </a:moveTo>
                  <a:cubicBezTo>
                    <a:pt x="15053" y="1593"/>
                    <a:pt x="16597" y="1888"/>
                    <a:pt x="18066" y="2493"/>
                  </a:cubicBezTo>
                  <a:cubicBezTo>
                    <a:pt x="22527" y="4341"/>
                    <a:pt x="25441" y="8682"/>
                    <a:pt x="25441" y="13505"/>
                  </a:cubicBezTo>
                  <a:cubicBezTo>
                    <a:pt x="25441" y="20096"/>
                    <a:pt x="20096" y="25421"/>
                    <a:pt x="13525" y="25421"/>
                  </a:cubicBezTo>
                  <a:cubicBezTo>
                    <a:pt x="8702" y="25421"/>
                    <a:pt x="4341" y="22527"/>
                    <a:pt x="2513" y="18066"/>
                  </a:cubicBezTo>
                  <a:cubicBezTo>
                    <a:pt x="664" y="13625"/>
                    <a:pt x="1689" y="8501"/>
                    <a:pt x="5085" y="5085"/>
                  </a:cubicBezTo>
                  <a:cubicBezTo>
                    <a:pt x="7371" y="2799"/>
                    <a:pt x="10421" y="1593"/>
                    <a:pt x="13521" y="1593"/>
                  </a:cubicBezTo>
                  <a:close/>
                  <a:moveTo>
                    <a:pt x="13525" y="1"/>
                  </a:moveTo>
                  <a:cubicBezTo>
                    <a:pt x="6049" y="1"/>
                    <a:pt x="1" y="6049"/>
                    <a:pt x="21" y="13505"/>
                  </a:cubicBezTo>
                  <a:cubicBezTo>
                    <a:pt x="21" y="20960"/>
                    <a:pt x="13525" y="38623"/>
                    <a:pt x="13525" y="38623"/>
                  </a:cubicBezTo>
                  <a:cubicBezTo>
                    <a:pt x="13525" y="38623"/>
                    <a:pt x="27028" y="20960"/>
                    <a:pt x="27028" y="13505"/>
                  </a:cubicBezTo>
                  <a:cubicBezTo>
                    <a:pt x="27028" y="6049"/>
                    <a:pt x="20980" y="1"/>
                    <a:pt x="13525" y="1"/>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88" name="Picture 87"/>
          <p:cNvPicPr/>
          <p:nvPr/>
        </p:nvPicPr>
        <p:blipFill rotWithShape="1">
          <a:blip r:embed="rId3"/>
          <a:srcRect t="9274" b="5310"/>
          <a:stretch/>
        </p:blipFill>
        <p:spPr bwMode="auto">
          <a:xfrm>
            <a:off x="4893972" y="317357"/>
            <a:ext cx="2395471" cy="4052701"/>
          </a:xfrm>
          <a:prstGeom prst="roundRect">
            <a:avLst>
              <a:gd name="adj" fmla="val 8594"/>
            </a:avLst>
          </a:prstGeom>
          <a:solidFill>
            <a:srgbClr val="FFFFFF">
              <a:shade val="85000"/>
            </a:srgbClr>
          </a:solidFill>
          <a:ln>
            <a:noFill/>
          </a:ln>
          <a:effectLst/>
          <a:extLst>
            <a:ext uri="{53640926-AAD7-44D8-BBD7-CCE9431645EC}">
              <a14:shadowObscured xmlns:a14="http://schemas.microsoft.com/office/drawing/2010/main"/>
            </a:ext>
          </a:extLst>
        </p:spPr>
      </p:pic>
      <p:sp>
        <p:nvSpPr>
          <p:cNvPr id="89" name="Google Shape;259;p19"/>
          <p:cNvSpPr/>
          <p:nvPr/>
        </p:nvSpPr>
        <p:spPr>
          <a:xfrm>
            <a:off x="4803819" y="87186"/>
            <a:ext cx="2562897" cy="4815049"/>
          </a:xfrm>
          <a:custGeom>
            <a:avLst/>
            <a:gdLst/>
            <a:ahLst/>
            <a:cxnLst/>
            <a:rect l="l" t="t" r="r" b="b"/>
            <a:pathLst>
              <a:path w="45094" h="88097" extrusionOk="0">
                <a:moveTo>
                  <a:pt x="18468" y="2673"/>
                </a:moveTo>
                <a:cubicBezTo>
                  <a:pt x="18474" y="2673"/>
                  <a:pt x="18481" y="2673"/>
                  <a:pt x="18487" y="2673"/>
                </a:cubicBezTo>
                <a:lnTo>
                  <a:pt x="26606" y="2673"/>
                </a:lnTo>
                <a:cubicBezTo>
                  <a:pt x="27731" y="2673"/>
                  <a:pt x="27731" y="4361"/>
                  <a:pt x="26606" y="4361"/>
                </a:cubicBezTo>
                <a:lnTo>
                  <a:pt x="18487" y="4361"/>
                </a:lnTo>
                <a:cubicBezTo>
                  <a:pt x="17369" y="4341"/>
                  <a:pt x="17362" y="2673"/>
                  <a:pt x="18468" y="2673"/>
                </a:cubicBezTo>
                <a:close/>
                <a:moveTo>
                  <a:pt x="6953" y="2512"/>
                </a:moveTo>
                <a:cubicBezTo>
                  <a:pt x="7857" y="2512"/>
                  <a:pt x="8299" y="3577"/>
                  <a:pt x="7676" y="4220"/>
                </a:cubicBezTo>
                <a:cubicBezTo>
                  <a:pt x="7469" y="4422"/>
                  <a:pt x="7215" y="4512"/>
                  <a:pt x="6967" y="4512"/>
                </a:cubicBezTo>
                <a:cubicBezTo>
                  <a:pt x="6446" y="4512"/>
                  <a:pt x="5948" y="4116"/>
                  <a:pt x="5948" y="3517"/>
                </a:cubicBezTo>
                <a:cubicBezTo>
                  <a:pt x="5968" y="2954"/>
                  <a:pt x="6410" y="2512"/>
                  <a:pt x="6953" y="2512"/>
                </a:cubicBezTo>
                <a:close/>
                <a:moveTo>
                  <a:pt x="40934" y="6411"/>
                </a:moveTo>
                <a:cubicBezTo>
                  <a:pt x="41958" y="6411"/>
                  <a:pt x="42802" y="7255"/>
                  <a:pt x="42802" y="8259"/>
                </a:cubicBezTo>
                <a:lnTo>
                  <a:pt x="42802" y="76261"/>
                </a:lnTo>
                <a:cubicBezTo>
                  <a:pt x="42782" y="77285"/>
                  <a:pt x="41958" y="78109"/>
                  <a:pt x="40934" y="78109"/>
                </a:cubicBezTo>
                <a:lnTo>
                  <a:pt x="4321" y="78109"/>
                </a:lnTo>
                <a:cubicBezTo>
                  <a:pt x="3296" y="78109"/>
                  <a:pt x="2472" y="77285"/>
                  <a:pt x="2472" y="76261"/>
                </a:cubicBezTo>
                <a:lnTo>
                  <a:pt x="2472" y="8259"/>
                </a:lnTo>
                <a:cubicBezTo>
                  <a:pt x="2472" y="7255"/>
                  <a:pt x="3296" y="6411"/>
                  <a:pt x="4321" y="6411"/>
                </a:cubicBezTo>
                <a:close/>
                <a:moveTo>
                  <a:pt x="22599" y="79318"/>
                </a:moveTo>
                <a:cubicBezTo>
                  <a:pt x="24457" y="79318"/>
                  <a:pt x="26244" y="80762"/>
                  <a:pt x="26244" y="82952"/>
                </a:cubicBezTo>
                <a:cubicBezTo>
                  <a:pt x="26244" y="84942"/>
                  <a:pt x="24637" y="86549"/>
                  <a:pt x="22627" y="86569"/>
                </a:cubicBezTo>
                <a:cubicBezTo>
                  <a:pt x="19412" y="86549"/>
                  <a:pt x="17784" y="82651"/>
                  <a:pt x="20075" y="80380"/>
                </a:cubicBezTo>
                <a:cubicBezTo>
                  <a:pt x="20808" y="79647"/>
                  <a:pt x="21712" y="79318"/>
                  <a:pt x="22599" y="79318"/>
                </a:cubicBezTo>
                <a:close/>
                <a:moveTo>
                  <a:pt x="4481" y="0"/>
                </a:moveTo>
                <a:cubicBezTo>
                  <a:pt x="2010" y="0"/>
                  <a:pt x="0" y="1990"/>
                  <a:pt x="20" y="4462"/>
                </a:cubicBezTo>
                <a:lnTo>
                  <a:pt x="20" y="83615"/>
                </a:lnTo>
                <a:cubicBezTo>
                  <a:pt x="20" y="86087"/>
                  <a:pt x="2010" y="88097"/>
                  <a:pt x="4481" y="88097"/>
                </a:cubicBezTo>
                <a:lnTo>
                  <a:pt x="40632" y="88097"/>
                </a:lnTo>
                <a:cubicBezTo>
                  <a:pt x="43104" y="88076"/>
                  <a:pt x="45093" y="86087"/>
                  <a:pt x="45093" y="83615"/>
                </a:cubicBezTo>
                <a:lnTo>
                  <a:pt x="45093" y="4462"/>
                </a:lnTo>
                <a:cubicBezTo>
                  <a:pt x="45093" y="1990"/>
                  <a:pt x="43104" y="0"/>
                  <a:pt x="40632"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 name="Google Shape;774;p27">
            <a:extLst>
              <a:ext uri="{FF2B5EF4-FFF2-40B4-BE49-F238E27FC236}">
                <a16:creationId xmlns:a16="http://schemas.microsoft.com/office/drawing/2014/main" xmlns="" id="{294D7E9D-D4DA-48A9-9829-375BDA4F5DCE}"/>
              </a:ext>
            </a:extLst>
          </p:cNvPr>
          <p:cNvGrpSpPr/>
          <p:nvPr/>
        </p:nvGrpSpPr>
        <p:grpSpPr>
          <a:xfrm>
            <a:off x="8732875" y="4685414"/>
            <a:ext cx="257134" cy="386314"/>
            <a:chOff x="5172475" y="2169200"/>
            <a:chExt cx="675225" cy="965575"/>
          </a:xfrm>
        </p:grpSpPr>
        <p:sp>
          <p:nvSpPr>
            <p:cNvPr id="53" name="Google Shape;775;p27">
              <a:extLst>
                <a:ext uri="{FF2B5EF4-FFF2-40B4-BE49-F238E27FC236}">
                  <a16:creationId xmlns:a16="http://schemas.microsoft.com/office/drawing/2014/main" xmlns="" id="{11E79879-F08F-4980-AF86-E852FF6D264B}"/>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7</a:t>
              </a:r>
            </a:p>
          </p:txBody>
        </p:sp>
        <p:sp>
          <p:nvSpPr>
            <p:cNvPr id="54" name="Google Shape;776;p27">
              <a:extLst>
                <a:ext uri="{FF2B5EF4-FFF2-40B4-BE49-F238E27FC236}">
                  <a16:creationId xmlns:a16="http://schemas.microsoft.com/office/drawing/2014/main" xmlns="" id="{9675F206-1E60-447B-BE58-619DB34538A6}"/>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92"/>
                                        </p:tgtEl>
                                        <p:attrNameLst>
                                          <p:attrName>style.visibility</p:attrName>
                                        </p:attrNameLst>
                                      </p:cBhvr>
                                      <p:to>
                                        <p:strVal val="visible"/>
                                      </p:to>
                                    </p:set>
                                    <p:anim calcmode="lin" valueType="num">
                                      <p:cBhvr>
                                        <p:cTn id="7" dur="1000" fill="hold"/>
                                        <p:tgtEl>
                                          <p:spTgt spid="792"/>
                                        </p:tgtEl>
                                        <p:attrNameLst>
                                          <p:attrName>ppt_w</p:attrName>
                                        </p:attrNameLst>
                                      </p:cBhvr>
                                      <p:tavLst>
                                        <p:tav tm="0">
                                          <p:val>
                                            <p:fltVal val="0"/>
                                          </p:val>
                                        </p:tav>
                                        <p:tav tm="100000">
                                          <p:val>
                                            <p:strVal val="#ppt_w"/>
                                          </p:val>
                                        </p:tav>
                                      </p:tavLst>
                                    </p:anim>
                                    <p:anim calcmode="lin" valueType="num">
                                      <p:cBhvr>
                                        <p:cTn id="8" dur="1000" fill="hold"/>
                                        <p:tgtEl>
                                          <p:spTgt spid="792"/>
                                        </p:tgtEl>
                                        <p:attrNameLst>
                                          <p:attrName>ppt_h</p:attrName>
                                        </p:attrNameLst>
                                      </p:cBhvr>
                                      <p:tavLst>
                                        <p:tav tm="0">
                                          <p:val>
                                            <p:fltVal val="0"/>
                                          </p:val>
                                        </p:tav>
                                        <p:tav tm="100000">
                                          <p:val>
                                            <p:strVal val="#ppt_h"/>
                                          </p:val>
                                        </p:tav>
                                      </p:tavLst>
                                    </p:anim>
                                    <p:anim calcmode="lin" valueType="num">
                                      <p:cBhvr>
                                        <p:cTn id="9" dur="1000" fill="hold"/>
                                        <p:tgtEl>
                                          <p:spTgt spid="792"/>
                                        </p:tgtEl>
                                        <p:attrNameLst>
                                          <p:attrName>style.rotation</p:attrName>
                                        </p:attrNameLst>
                                      </p:cBhvr>
                                      <p:tavLst>
                                        <p:tav tm="0">
                                          <p:val>
                                            <p:fltVal val="90"/>
                                          </p:val>
                                        </p:tav>
                                        <p:tav tm="100000">
                                          <p:val>
                                            <p:fltVal val="0"/>
                                          </p:val>
                                        </p:tav>
                                      </p:tavLst>
                                    </p:anim>
                                    <p:animEffect transition="in" filter="fade">
                                      <p:cBhvr>
                                        <p:cTn id="10" dur="1000"/>
                                        <p:tgtEl>
                                          <p:spTgt spid="79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9"/>
                                        </p:tgtEl>
                                        <p:attrNameLst>
                                          <p:attrName>style.visibility</p:attrName>
                                        </p:attrNameLst>
                                      </p:cBhvr>
                                      <p:to>
                                        <p:strVal val="visible"/>
                                      </p:to>
                                    </p:set>
                                    <p:anim calcmode="lin" valueType="num">
                                      <p:cBhvr>
                                        <p:cTn id="15" dur="500" fill="hold"/>
                                        <p:tgtEl>
                                          <p:spTgt spid="89"/>
                                        </p:tgtEl>
                                        <p:attrNameLst>
                                          <p:attrName>ppt_w</p:attrName>
                                        </p:attrNameLst>
                                      </p:cBhvr>
                                      <p:tavLst>
                                        <p:tav tm="0">
                                          <p:val>
                                            <p:fltVal val="0"/>
                                          </p:val>
                                        </p:tav>
                                        <p:tav tm="100000">
                                          <p:val>
                                            <p:strVal val="#ppt_w"/>
                                          </p:val>
                                        </p:tav>
                                      </p:tavLst>
                                    </p:anim>
                                    <p:anim calcmode="lin" valueType="num">
                                      <p:cBhvr>
                                        <p:cTn id="16" dur="500" fill="hold"/>
                                        <p:tgtEl>
                                          <p:spTgt spid="89"/>
                                        </p:tgtEl>
                                        <p:attrNameLst>
                                          <p:attrName>ppt_h</p:attrName>
                                        </p:attrNameLst>
                                      </p:cBhvr>
                                      <p:tavLst>
                                        <p:tav tm="0">
                                          <p:val>
                                            <p:fltVal val="0"/>
                                          </p:val>
                                        </p:tav>
                                        <p:tav tm="100000">
                                          <p:val>
                                            <p:strVal val="#ppt_h"/>
                                          </p:val>
                                        </p:tav>
                                      </p:tavLst>
                                    </p:anim>
                                    <p:animEffect transition="in" filter="fade">
                                      <p:cBhvr>
                                        <p:cTn id="17" dur="500"/>
                                        <p:tgtEl>
                                          <p:spTgt spid="89"/>
                                        </p:tgtEl>
                                      </p:cBhvr>
                                    </p:animEffect>
                                  </p:childTnLst>
                                </p:cTn>
                              </p:par>
                              <p:par>
                                <p:cTn id="18" presetID="53" presetClass="entr" presetSubtype="16" fill="hold" nodeType="withEffect">
                                  <p:stCondLst>
                                    <p:cond delay="0"/>
                                  </p:stCondLst>
                                  <p:childTnLst>
                                    <p:set>
                                      <p:cBhvr>
                                        <p:cTn id="19" dur="1" fill="hold">
                                          <p:stCondLst>
                                            <p:cond delay="0"/>
                                          </p:stCondLst>
                                        </p:cTn>
                                        <p:tgtEl>
                                          <p:spTgt spid="88"/>
                                        </p:tgtEl>
                                        <p:attrNameLst>
                                          <p:attrName>style.visibility</p:attrName>
                                        </p:attrNameLst>
                                      </p:cBhvr>
                                      <p:to>
                                        <p:strVal val="visible"/>
                                      </p:to>
                                    </p:set>
                                    <p:anim calcmode="lin" valueType="num">
                                      <p:cBhvr>
                                        <p:cTn id="20" dur="500" fill="hold"/>
                                        <p:tgtEl>
                                          <p:spTgt spid="88"/>
                                        </p:tgtEl>
                                        <p:attrNameLst>
                                          <p:attrName>ppt_w</p:attrName>
                                        </p:attrNameLst>
                                      </p:cBhvr>
                                      <p:tavLst>
                                        <p:tav tm="0">
                                          <p:val>
                                            <p:fltVal val="0"/>
                                          </p:val>
                                        </p:tav>
                                        <p:tav tm="100000">
                                          <p:val>
                                            <p:strVal val="#ppt_w"/>
                                          </p:val>
                                        </p:tav>
                                      </p:tavLst>
                                    </p:anim>
                                    <p:anim calcmode="lin" valueType="num">
                                      <p:cBhvr>
                                        <p:cTn id="21" dur="500" fill="hold"/>
                                        <p:tgtEl>
                                          <p:spTgt spid="88"/>
                                        </p:tgtEl>
                                        <p:attrNameLst>
                                          <p:attrName>ppt_h</p:attrName>
                                        </p:attrNameLst>
                                      </p:cBhvr>
                                      <p:tavLst>
                                        <p:tav tm="0">
                                          <p:val>
                                            <p:fltVal val="0"/>
                                          </p:val>
                                        </p:tav>
                                        <p:tav tm="100000">
                                          <p:val>
                                            <p:strVal val="#ppt_h"/>
                                          </p:val>
                                        </p:tav>
                                      </p:tavLst>
                                    </p:anim>
                                    <p:animEffect transition="in" filter="fade">
                                      <p:cBhvr>
                                        <p:cTn id="22"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grpSp>
        <p:nvGrpSpPr>
          <p:cNvPr id="576" name="Google Shape;576;p25"/>
          <p:cNvGrpSpPr/>
          <p:nvPr/>
        </p:nvGrpSpPr>
        <p:grpSpPr>
          <a:xfrm>
            <a:off x="1528392" y="1194727"/>
            <a:ext cx="1701171" cy="3323459"/>
            <a:chOff x="3721600" y="1102885"/>
            <a:chExt cx="1701171" cy="3323459"/>
          </a:xfrm>
        </p:grpSpPr>
        <p:grpSp>
          <p:nvGrpSpPr>
            <p:cNvPr id="577" name="Google Shape;577;p25"/>
            <p:cNvGrpSpPr/>
            <p:nvPr/>
          </p:nvGrpSpPr>
          <p:grpSpPr>
            <a:xfrm>
              <a:off x="3804855" y="1328975"/>
              <a:ext cx="1535296" cy="2736689"/>
              <a:chOff x="3629226" y="1218490"/>
              <a:chExt cx="1885649" cy="3361200"/>
            </a:xfrm>
          </p:grpSpPr>
          <p:sp>
            <p:nvSpPr>
              <p:cNvPr id="578" name="Google Shape;578;p25"/>
              <p:cNvSpPr/>
              <p:nvPr/>
            </p:nvSpPr>
            <p:spPr>
              <a:xfrm>
                <a:off x="3629375" y="1218490"/>
                <a:ext cx="1885500" cy="3361200"/>
              </a:xfrm>
              <a:prstGeom prst="roundRect">
                <a:avLst>
                  <a:gd name="adj" fmla="val 6018"/>
                </a:avLst>
              </a:prstGeom>
              <a:solidFill>
                <a:schemeClr val="lt1"/>
              </a:solidFill>
              <a:ln w="9525" cap="flat" cmpd="sng">
                <a:solidFill>
                  <a:srgbClr val="DBDBD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5"/>
              <p:cNvSpPr/>
              <p:nvPr/>
            </p:nvSpPr>
            <p:spPr>
              <a:xfrm>
                <a:off x="3629930" y="1218492"/>
                <a:ext cx="1884763" cy="3045438"/>
              </a:xfrm>
              <a:custGeom>
                <a:avLst/>
                <a:gdLst/>
                <a:ahLst/>
                <a:cxnLst/>
                <a:rect l="l" t="t" r="r" b="b"/>
                <a:pathLst>
                  <a:path w="53514" h="86469" extrusionOk="0">
                    <a:moveTo>
                      <a:pt x="27892" y="10209"/>
                    </a:moveTo>
                    <a:lnTo>
                      <a:pt x="27892" y="19915"/>
                    </a:lnTo>
                    <a:lnTo>
                      <a:pt x="9506" y="19915"/>
                    </a:lnTo>
                    <a:lnTo>
                      <a:pt x="11334" y="16016"/>
                    </a:lnTo>
                    <a:lnTo>
                      <a:pt x="22085" y="16016"/>
                    </a:lnTo>
                    <a:lnTo>
                      <a:pt x="27892" y="10209"/>
                    </a:lnTo>
                    <a:close/>
                    <a:moveTo>
                      <a:pt x="32896" y="13685"/>
                    </a:moveTo>
                    <a:lnTo>
                      <a:pt x="32896" y="19915"/>
                    </a:lnTo>
                    <a:lnTo>
                      <a:pt x="29500" y="19915"/>
                    </a:lnTo>
                    <a:lnTo>
                      <a:pt x="29500" y="13685"/>
                    </a:lnTo>
                    <a:close/>
                    <a:moveTo>
                      <a:pt x="42200" y="6732"/>
                    </a:moveTo>
                    <a:lnTo>
                      <a:pt x="49153" y="14409"/>
                    </a:lnTo>
                    <a:lnTo>
                      <a:pt x="40572" y="19935"/>
                    </a:lnTo>
                    <a:lnTo>
                      <a:pt x="33700" y="19935"/>
                    </a:lnTo>
                    <a:lnTo>
                      <a:pt x="33700" y="13484"/>
                    </a:lnTo>
                    <a:lnTo>
                      <a:pt x="42200" y="6732"/>
                    </a:lnTo>
                    <a:close/>
                    <a:moveTo>
                      <a:pt x="33800" y="21522"/>
                    </a:moveTo>
                    <a:lnTo>
                      <a:pt x="33800" y="26526"/>
                    </a:lnTo>
                    <a:lnTo>
                      <a:pt x="28194" y="26526"/>
                    </a:lnTo>
                    <a:lnTo>
                      <a:pt x="28194" y="21522"/>
                    </a:lnTo>
                    <a:close/>
                    <a:moveTo>
                      <a:pt x="27390" y="21522"/>
                    </a:moveTo>
                    <a:lnTo>
                      <a:pt x="27390" y="28555"/>
                    </a:lnTo>
                    <a:lnTo>
                      <a:pt x="21723" y="28555"/>
                    </a:lnTo>
                    <a:lnTo>
                      <a:pt x="23612" y="21522"/>
                    </a:lnTo>
                    <a:close/>
                    <a:moveTo>
                      <a:pt x="41276" y="21382"/>
                    </a:moveTo>
                    <a:lnTo>
                      <a:pt x="51665" y="25923"/>
                    </a:lnTo>
                    <a:lnTo>
                      <a:pt x="47947" y="29801"/>
                    </a:lnTo>
                    <a:lnTo>
                      <a:pt x="40954" y="26546"/>
                    </a:lnTo>
                    <a:lnTo>
                      <a:pt x="40874" y="26506"/>
                    </a:lnTo>
                    <a:lnTo>
                      <a:pt x="34584" y="26506"/>
                    </a:lnTo>
                    <a:lnTo>
                      <a:pt x="34584" y="21522"/>
                    </a:lnTo>
                    <a:lnTo>
                      <a:pt x="41034" y="21522"/>
                    </a:lnTo>
                    <a:lnTo>
                      <a:pt x="41276" y="21382"/>
                    </a:lnTo>
                    <a:close/>
                    <a:moveTo>
                      <a:pt x="33800" y="27330"/>
                    </a:moveTo>
                    <a:lnTo>
                      <a:pt x="33800" y="31851"/>
                    </a:lnTo>
                    <a:lnTo>
                      <a:pt x="28194" y="31851"/>
                    </a:lnTo>
                    <a:lnTo>
                      <a:pt x="28194" y="27330"/>
                    </a:lnTo>
                    <a:close/>
                    <a:moveTo>
                      <a:pt x="40391" y="27330"/>
                    </a:moveTo>
                    <a:lnTo>
                      <a:pt x="40391" y="31851"/>
                    </a:lnTo>
                    <a:lnTo>
                      <a:pt x="34584" y="31851"/>
                    </a:lnTo>
                    <a:lnTo>
                      <a:pt x="34584" y="27330"/>
                    </a:lnTo>
                    <a:close/>
                    <a:moveTo>
                      <a:pt x="11676" y="21522"/>
                    </a:moveTo>
                    <a:lnTo>
                      <a:pt x="11676" y="33298"/>
                    </a:lnTo>
                    <a:lnTo>
                      <a:pt x="3216" y="33298"/>
                    </a:lnTo>
                    <a:lnTo>
                      <a:pt x="8742" y="21522"/>
                    </a:lnTo>
                    <a:close/>
                    <a:moveTo>
                      <a:pt x="21944" y="21522"/>
                    </a:moveTo>
                    <a:lnTo>
                      <a:pt x="18769" y="33298"/>
                    </a:lnTo>
                    <a:lnTo>
                      <a:pt x="12480" y="33298"/>
                    </a:lnTo>
                    <a:lnTo>
                      <a:pt x="12480" y="21522"/>
                    </a:lnTo>
                    <a:close/>
                    <a:moveTo>
                      <a:pt x="27390" y="29359"/>
                    </a:moveTo>
                    <a:lnTo>
                      <a:pt x="27390" y="35086"/>
                    </a:lnTo>
                    <a:lnTo>
                      <a:pt x="19955" y="35086"/>
                    </a:lnTo>
                    <a:lnTo>
                      <a:pt x="21502" y="29359"/>
                    </a:lnTo>
                    <a:close/>
                    <a:moveTo>
                      <a:pt x="40391" y="32655"/>
                    </a:moveTo>
                    <a:lnTo>
                      <a:pt x="40391" y="35086"/>
                    </a:lnTo>
                    <a:lnTo>
                      <a:pt x="28194" y="35086"/>
                    </a:lnTo>
                    <a:lnTo>
                      <a:pt x="28194" y="32655"/>
                    </a:lnTo>
                    <a:close/>
                    <a:moveTo>
                      <a:pt x="8420" y="34102"/>
                    </a:moveTo>
                    <a:lnTo>
                      <a:pt x="8420" y="40552"/>
                    </a:lnTo>
                    <a:lnTo>
                      <a:pt x="1970" y="35930"/>
                    </a:lnTo>
                    <a:lnTo>
                      <a:pt x="2834" y="34102"/>
                    </a:lnTo>
                    <a:close/>
                    <a:moveTo>
                      <a:pt x="14368" y="34102"/>
                    </a:moveTo>
                    <a:lnTo>
                      <a:pt x="14368" y="44812"/>
                    </a:lnTo>
                    <a:lnTo>
                      <a:pt x="9224" y="41115"/>
                    </a:lnTo>
                    <a:lnTo>
                      <a:pt x="9224" y="34102"/>
                    </a:lnTo>
                    <a:close/>
                    <a:moveTo>
                      <a:pt x="18568" y="34102"/>
                    </a:moveTo>
                    <a:lnTo>
                      <a:pt x="15474" y="45616"/>
                    </a:lnTo>
                    <a:lnTo>
                      <a:pt x="15172" y="45415"/>
                    </a:lnTo>
                    <a:lnTo>
                      <a:pt x="15172" y="34102"/>
                    </a:lnTo>
                    <a:close/>
                    <a:moveTo>
                      <a:pt x="40612" y="36694"/>
                    </a:moveTo>
                    <a:lnTo>
                      <a:pt x="44491" y="38643"/>
                    </a:lnTo>
                    <a:lnTo>
                      <a:pt x="44491" y="48751"/>
                    </a:lnTo>
                    <a:lnTo>
                      <a:pt x="28174" y="48751"/>
                    </a:lnTo>
                    <a:lnTo>
                      <a:pt x="31509" y="36694"/>
                    </a:lnTo>
                    <a:close/>
                    <a:moveTo>
                      <a:pt x="29862" y="36694"/>
                    </a:moveTo>
                    <a:lnTo>
                      <a:pt x="28596" y="41235"/>
                    </a:lnTo>
                    <a:lnTo>
                      <a:pt x="25782" y="41235"/>
                    </a:lnTo>
                    <a:cubicBezTo>
                      <a:pt x="24516" y="41235"/>
                      <a:pt x="23471" y="42260"/>
                      <a:pt x="23471" y="43526"/>
                    </a:cubicBezTo>
                    <a:lnTo>
                      <a:pt x="23471" y="44752"/>
                    </a:lnTo>
                    <a:cubicBezTo>
                      <a:pt x="23471" y="45254"/>
                      <a:pt x="23070" y="45676"/>
                      <a:pt x="22547" y="45676"/>
                    </a:cubicBezTo>
                    <a:lnTo>
                      <a:pt x="21000" y="45676"/>
                    </a:lnTo>
                    <a:cubicBezTo>
                      <a:pt x="19633" y="45676"/>
                      <a:pt x="18528" y="46802"/>
                      <a:pt x="18508" y="48168"/>
                    </a:cubicBezTo>
                    <a:lnTo>
                      <a:pt x="18508" y="50599"/>
                    </a:lnTo>
                    <a:cubicBezTo>
                      <a:pt x="18508" y="51263"/>
                      <a:pt x="17965" y="51785"/>
                      <a:pt x="17322" y="51785"/>
                    </a:cubicBezTo>
                    <a:lnTo>
                      <a:pt x="15474" y="51785"/>
                    </a:lnTo>
                    <a:lnTo>
                      <a:pt x="19533" y="36694"/>
                    </a:lnTo>
                    <a:close/>
                    <a:moveTo>
                      <a:pt x="52388" y="49555"/>
                    </a:moveTo>
                    <a:lnTo>
                      <a:pt x="45958" y="52308"/>
                    </a:lnTo>
                    <a:cubicBezTo>
                      <a:pt x="42019" y="54016"/>
                      <a:pt x="37779" y="54880"/>
                      <a:pt x="33499" y="54880"/>
                    </a:cubicBezTo>
                    <a:lnTo>
                      <a:pt x="27912" y="54880"/>
                    </a:lnTo>
                    <a:cubicBezTo>
                      <a:pt x="27189" y="54880"/>
                      <a:pt x="26667" y="54176"/>
                      <a:pt x="26868" y="53493"/>
                    </a:cubicBezTo>
                    <a:lnTo>
                      <a:pt x="27953" y="49555"/>
                    </a:lnTo>
                    <a:close/>
                    <a:moveTo>
                      <a:pt x="47827" y="53252"/>
                    </a:moveTo>
                    <a:lnTo>
                      <a:pt x="47827" y="62435"/>
                    </a:lnTo>
                    <a:lnTo>
                      <a:pt x="34323" y="62435"/>
                    </a:lnTo>
                    <a:lnTo>
                      <a:pt x="34323" y="56467"/>
                    </a:lnTo>
                    <a:cubicBezTo>
                      <a:pt x="38543" y="56367"/>
                      <a:pt x="42702" y="55442"/>
                      <a:pt x="46601" y="53795"/>
                    </a:cubicBezTo>
                    <a:lnTo>
                      <a:pt x="47827" y="53252"/>
                    </a:lnTo>
                    <a:close/>
                    <a:moveTo>
                      <a:pt x="17765" y="57934"/>
                    </a:moveTo>
                    <a:lnTo>
                      <a:pt x="17765" y="62516"/>
                    </a:lnTo>
                    <a:lnTo>
                      <a:pt x="12560" y="62516"/>
                    </a:lnTo>
                    <a:lnTo>
                      <a:pt x="13786" y="57934"/>
                    </a:lnTo>
                    <a:close/>
                    <a:moveTo>
                      <a:pt x="14288" y="49936"/>
                    </a:moveTo>
                    <a:lnTo>
                      <a:pt x="9646" y="67158"/>
                    </a:lnTo>
                    <a:lnTo>
                      <a:pt x="1910" y="67158"/>
                    </a:lnTo>
                    <a:lnTo>
                      <a:pt x="1910" y="49936"/>
                    </a:lnTo>
                    <a:close/>
                    <a:moveTo>
                      <a:pt x="28375" y="41999"/>
                    </a:moveTo>
                    <a:lnTo>
                      <a:pt x="25320" y="53031"/>
                    </a:lnTo>
                    <a:cubicBezTo>
                      <a:pt x="24838" y="54759"/>
                      <a:pt x="26144" y="56447"/>
                      <a:pt x="27912" y="56447"/>
                    </a:cubicBezTo>
                    <a:lnTo>
                      <a:pt x="33519" y="56447"/>
                    </a:lnTo>
                    <a:lnTo>
                      <a:pt x="33519" y="72322"/>
                    </a:lnTo>
                    <a:lnTo>
                      <a:pt x="31007" y="72322"/>
                    </a:lnTo>
                    <a:cubicBezTo>
                      <a:pt x="28736" y="72322"/>
                      <a:pt x="26908" y="70473"/>
                      <a:pt x="26908" y="68223"/>
                    </a:cubicBezTo>
                    <a:cubicBezTo>
                      <a:pt x="26908" y="65068"/>
                      <a:pt x="24336" y="62496"/>
                      <a:pt x="21181" y="62496"/>
                    </a:cubicBezTo>
                    <a:lnTo>
                      <a:pt x="18568" y="62496"/>
                    </a:lnTo>
                    <a:lnTo>
                      <a:pt x="18568" y="57171"/>
                    </a:lnTo>
                    <a:lnTo>
                      <a:pt x="14007" y="57171"/>
                    </a:lnTo>
                    <a:lnTo>
                      <a:pt x="15233" y="52589"/>
                    </a:lnTo>
                    <a:lnTo>
                      <a:pt x="17302" y="52589"/>
                    </a:lnTo>
                    <a:cubicBezTo>
                      <a:pt x="18408" y="52589"/>
                      <a:pt x="19312" y="51685"/>
                      <a:pt x="19312" y="50579"/>
                    </a:cubicBezTo>
                    <a:lnTo>
                      <a:pt x="19312" y="48148"/>
                    </a:lnTo>
                    <a:cubicBezTo>
                      <a:pt x="19312" y="47224"/>
                      <a:pt x="20075" y="46460"/>
                      <a:pt x="21020" y="46460"/>
                    </a:cubicBezTo>
                    <a:lnTo>
                      <a:pt x="22567" y="46460"/>
                    </a:lnTo>
                    <a:cubicBezTo>
                      <a:pt x="23512" y="46460"/>
                      <a:pt x="24295" y="45676"/>
                      <a:pt x="24295" y="44732"/>
                    </a:cubicBezTo>
                    <a:lnTo>
                      <a:pt x="24295" y="43506"/>
                    </a:lnTo>
                    <a:cubicBezTo>
                      <a:pt x="24295" y="42682"/>
                      <a:pt x="24959" y="41999"/>
                      <a:pt x="25803" y="41999"/>
                    </a:cubicBezTo>
                    <a:close/>
                    <a:moveTo>
                      <a:pt x="9445" y="67961"/>
                    </a:moveTo>
                    <a:lnTo>
                      <a:pt x="8260" y="72342"/>
                    </a:lnTo>
                    <a:lnTo>
                      <a:pt x="1910" y="72342"/>
                    </a:lnTo>
                    <a:lnTo>
                      <a:pt x="1910" y="67961"/>
                    </a:lnTo>
                    <a:close/>
                    <a:moveTo>
                      <a:pt x="17081" y="1"/>
                    </a:moveTo>
                    <a:lnTo>
                      <a:pt x="11917" y="10992"/>
                    </a:lnTo>
                    <a:lnTo>
                      <a:pt x="1" y="10992"/>
                    </a:lnTo>
                    <a:lnTo>
                      <a:pt x="1" y="12580"/>
                    </a:lnTo>
                    <a:lnTo>
                      <a:pt x="11173" y="12580"/>
                    </a:lnTo>
                    <a:lnTo>
                      <a:pt x="4622" y="26526"/>
                    </a:lnTo>
                    <a:lnTo>
                      <a:pt x="1" y="26526"/>
                    </a:lnTo>
                    <a:lnTo>
                      <a:pt x="1" y="27330"/>
                    </a:lnTo>
                    <a:lnTo>
                      <a:pt x="4241" y="27330"/>
                    </a:lnTo>
                    <a:lnTo>
                      <a:pt x="644" y="34966"/>
                    </a:lnTo>
                    <a:lnTo>
                      <a:pt x="1" y="34503"/>
                    </a:lnTo>
                    <a:lnTo>
                      <a:pt x="1" y="36493"/>
                    </a:lnTo>
                    <a:lnTo>
                      <a:pt x="15012" y="47264"/>
                    </a:lnTo>
                    <a:lnTo>
                      <a:pt x="14710" y="48349"/>
                    </a:lnTo>
                    <a:lnTo>
                      <a:pt x="1" y="48349"/>
                    </a:lnTo>
                    <a:lnTo>
                      <a:pt x="1" y="49956"/>
                    </a:lnTo>
                    <a:lnTo>
                      <a:pt x="302" y="49956"/>
                    </a:lnTo>
                    <a:lnTo>
                      <a:pt x="302" y="54880"/>
                    </a:lnTo>
                    <a:lnTo>
                      <a:pt x="1" y="54880"/>
                    </a:lnTo>
                    <a:lnTo>
                      <a:pt x="1" y="55683"/>
                    </a:lnTo>
                    <a:lnTo>
                      <a:pt x="302" y="55683"/>
                    </a:lnTo>
                    <a:lnTo>
                      <a:pt x="302" y="61089"/>
                    </a:lnTo>
                    <a:lnTo>
                      <a:pt x="1" y="61089"/>
                    </a:lnTo>
                    <a:lnTo>
                      <a:pt x="1" y="61893"/>
                    </a:lnTo>
                    <a:lnTo>
                      <a:pt x="302" y="61893"/>
                    </a:lnTo>
                    <a:lnTo>
                      <a:pt x="302" y="67158"/>
                    </a:lnTo>
                    <a:lnTo>
                      <a:pt x="1" y="67158"/>
                    </a:lnTo>
                    <a:lnTo>
                      <a:pt x="1" y="67961"/>
                    </a:lnTo>
                    <a:lnTo>
                      <a:pt x="302" y="67961"/>
                    </a:lnTo>
                    <a:lnTo>
                      <a:pt x="302" y="72342"/>
                    </a:lnTo>
                    <a:lnTo>
                      <a:pt x="1" y="72342"/>
                    </a:lnTo>
                    <a:lnTo>
                      <a:pt x="1" y="73950"/>
                    </a:lnTo>
                    <a:lnTo>
                      <a:pt x="8541" y="73950"/>
                    </a:lnTo>
                    <a:lnTo>
                      <a:pt x="20096" y="85384"/>
                    </a:lnTo>
                    <a:lnTo>
                      <a:pt x="21241" y="84238"/>
                    </a:lnTo>
                    <a:lnTo>
                      <a:pt x="9767" y="72905"/>
                    </a:lnTo>
                    <a:lnTo>
                      <a:pt x="12118" y="64143"/>
                    </a:lnTo>
                    <a:lnTo>
                      <a:pt x="17765" y="64143"/>
                    </a:lnTo>
                    <a:lnTo>
                      <a:pt x="17765" y="76763"/>
                    </a:lnTo>
                    <a:lnTo>
                      <a:pt x="25622" y="76763"/>
                    </a:lnTo>
                    <a:lnTo>
                      <a:pt x="25622" y="85545"/>
                    </a:lnTo>
                    <a:lnTo>
                      <a:pt x="26425" y="85545"/>
                    </a:lnTo>
                    <a:lnTo>
                      <a:pt x="26425" y="75959"/>
                    </a:lnTo>
                    <a:lnTo>
                      <a:pt x="18568" y="75959"/>
                    </a:lnTo>
                    <a:lnTo>
                      <a:pt x="18568" y="64143"/>
                    </a:lnTo>
                    <a:lnTo>
                      <a:pt x="21181" y="64143"/>
                    </a:lnTo>
                    <a:cubicBezTo>
                      <a:pt x="23451" y="64143"/>
                      <a:pt x="25280" y="65972"/>
                      <a:pt x="25280" y="68243"/>
                    </a:cubicBezTo>
                    <a:cubicBezTo>
                      <a:pt x="25300" y="71398"/>
                      <a:pt x="27852" y="73950"/>
                      <a:pt x="31007" y="73950"/>
                    </a:cubicBezTo>
                    <a:lnTo>
                      <a:pt x="47023" y="73950"/>
                    </a:lnTo>
                    <a:lnTo>
                      <a:pt x="47023" y="86469"/>
                    </a:lnTo>
                    <a:lnTo>
                      <a:pt x="47827" y="86469"/>
                    </a:lnTo>
                    <a:lnTo>
                      <a:pt x="47827" y="73950"/>
                    </a:lnTo>
                    <a:lnTo>
                      <a:pt x="53493" y="73950"/>
                    </a:lnTo>
                    <a:lnTo>
                      <a:pt x="53493" y="72342"/>
                    </a:lnTo>
                    <a:lnTo>
                      <a:pt x="34323" y="72342"/>
                    </a:lnTo>
                    <a:lnTo>
                      <a:pt x="34323" y="63259"/>
                    </a:lnTo>
                    <a:lnTo>
                      <a:pt x="53493" y="63259"/>
                    </a:lnTo>
                    <a:lnTo>
                      <a:pt x="53493" y="62455"/>
                    </a:lnTo>
                    <a:lnTo>
                      <a:pt x="48630" y="62455"/>
                    </a:lnTo>
                    <a:lnTo>
                      <a:pt x="48630" y="52910"/>
                    </a:lnTo>
                    <a:lnTo>
                      <a:pt x="52951" y="51042"/>
                    </a:lnTo>
                    <a:lnTo>
                      <a:pt x="52710" y="51685"/>
                    </a:lnTo>
                    <a:lnTo>
                      <a:pt x="53453" y="51986"/>
                    </a:lnTo>
                    <a:lnTo>
                      <a:pt x="53513" y="51886"/>
                    </a:lnTo>
                    <a:lnTo>
                      <a:pt x="53513" y="48751"/>
                    </a:lnTo>
                    <a:lnTo>
                      <a:pt x="45315" y="48751"/>
                    </a:lnTo>
                    <a:lnTo>
                      <a:pt x="45315" y="39065"/>
                    </a:lnTo>
                    <a:lnTo>
                      <a:pt x="50539" y="41697"/>
                    </a:lnTo>
                    <a:cubicBezTo>
                      <a:pt x="51484" y="42160"/>
                      <a:pt x="52468" y="42541"/>
                      <a:pt x="53513" y="42803"/>
                    </a:cubicBezTo>
                    <a:lnTo>
                      <a:pt x="53513" y="41135"/>
                    </a:lnTo>
                    <a:cubicBezTo>
                      <a:pt x="52730" y="40914"/>
                      <a:pt x="51966" y="40612"/>
                      <a:pt x="51263" y="40251"/>
                    </a:cubicBezTo>
                    <a:lnTo>
                      <a:pt x="41215" y="35187"/>
                    </a:lnTo>
                    <a:lnTo>
                      <a:pt x="41215" y="27551"/>
                    </a:lnTo>
                    <a:lnTo>
                      <a:pt x="53493" y="33298"/>
                    </a:lnTo>
                    <a:lnTo>
                      <a:pt x="53493" y="32414"/>
                    </a:lnTo>
                    <a:lnTo>
                      <a:pt x="48711" y="30183"/>
                    </a:lnTo>
                    <a:lnTo>
                      <a:pt x="53493" y="25179"/>
                    </a:lnTo>
                    <a:lnTo>
                      <a:pt x="53493" y="24014"/>
                    </a:lnTo>
                    <a:lnTo>
                      <a:pt x="52247" y="25300"/>
                    </a:lnTo>
                    <a:lnTo>
                      <a:pt x="42099" y="20859"/>
                    </a:lnTo>
                    <a:lnTo>
                      <a:pt x="53493" y="13524"/>
                    </a:lnTo>
                    <a:lnTo>
                      <a:pt x="53493" y="11615"/>
                    </a:lnTo>
                    <a:lnTo>
                      <a:pt x="49836" y="13966"/>
                    </a:lnTo>
                    <a:lnTo>
                      <a:pt x="42843" y="6230"/>
                    </a:lnTo>
                    <a:lnTo>
                      <a:pt x="50298" y="322"/>
                    </a:lnTo>
                    <a:lnTo>
                      <a:pt x="50037" y="21"/>
                    </a:lnTo>
                    <a:lnTo>
                      <a:pt x="49394" y="21"/>
                    </a:lnTo>
                    <a:lnTo>
                      <a:pt x="33157" y="12901"/>
                    </a:lnTo>
                    <a:lnTo>
                      <a:pt x="29500" y="12901"/>
                    </a:lnTo>
                    <a:lnTo>
                      <a:pt x="29500" y="1"/>
                    </a:lnTo>
                    <a:lnTo>
                      <a:pt x="27892" y="1"/>
                    </a:lnTo>
                    <a:lnTo>
                      <a:pt x="27892" y="9063"/>
                    </a:lnTo>
                    <a:lnTo>
                      <a:pt x="21743" y="15212"/>
                    </a:lnTo>
                    <a:lnTo>
                      <a:pt x="11696" y="15212"/>
                    </a:lnTo>
                    <a:lnTo>
                      <a:pt x="18850" y="1"/>
                    </a:ln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5"/>
              <p:cNvSpPr/>
              <p:nvPr/>
            </p:nvSpPr>
            <p:spPr>
              <a:xfrm>
                <a:off x="3629226" y="4179594"/>
                <a:ext cx="1884059" cy="399923"/>
              </a:xfrm>
              <a:custGeom>
                <a:avLst/>
                <a:gdLst/>
                <a:ahLst/>
                <a:cxnLst/>
                <a:rect l="l" t="t" r="r" b="b"/>
                <a:pathLst>
                  <a:path w="53494" h="11355" extrusionOk="0">
                    <a:moveTo>
                      <a:pt x="1" y="1"/>
                    </a:moveTo>
                    <a:lnTo>
                      <a:pt x="1" y="7797"/>
                    </a:lnTo>
                    <a:cubicBezTo>
                      <a:pt x="1" y="9767"/>
                      <a:pt x="1608" y="11354"/>
                      <a:pt x="3577" y="11354"/>
                    </a:cubicBezTo>
                    <a:lnTo>
                      <a:pt x="49936" y="11354"/>
                    </a:lnTo>
                    <a:cubicBezTo>
                      <a:pt x="51906" y="11354"/>
                      <a:pt x="53493" y="9767"/>
                      <a:pt x="53493" y="7797"/>
                    </a:cubicBezTo>
                    <a:lnTo>
                      <a:pt x="534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5"/>
              <p:cNvSpPr/>
              <p:nvPr/>
            </p:nvSpPr>
            <p:spPr>
              <a:xfrm>
                <a:off x="3750943" y="4263802"/>
                <a:ext cx="231466" cy="231466"/>
              </a:xfrm>
              <a:custGeom>
                <a:avLst/>
                <a:gdLst/>
                <a:ahLst/>
                <a:cxnLst/>
                <a:rect l="l" t="t" r="r" b="b"/>
                <a:pathLst>
                  <a:path w="6572" h="6572" extrusionOk="0">
                    <a:moveTo>
                      <a:pt x="3276" y="1"/>
                    </a:moveTo>
                    <a:cubicBezTo>
                      <a:pt x="1468" y="1"/>
                      <a:pt x="1" y="1488"/>
                      <a:pt x="1" y="3296"/>
                    </a:cubicBezTo>
                    <a:cubicBezTo>
                      <a:pt x="1" y="5105"/>
                      <a:pt x="1468" y="6572"/>
                      <a:pt x="3276" y="6572"/>
                    </a:cubicBezTo>
                    <a:cubicBezTo>
                      <a:pt x="5085" y="6572"/>
                      <a:pt x="6572" y="5105"/>
                      <a:pt x="6572" y="3296"/>
                    </a:cubicBezTo>
                    <a:cubicBezTo>
                      <a:pt x="6572" y="1488"/>
                      <a:pt x="5085" y="1"/>
                      <a:pt x="32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5"/>
              <p:cNvSpPr/>
              <p:nvPr/>
            </p:nvSpPr>
            <p:spPr>
              <a:xfrm>
                <a:off x="4220869" y="4263802"/>
                <a:ext cx="231466" cy="231466"/>
              </a:xfrm>
              <a:custGeom>
                <a:avLst/>
                <a:gdLst/>
                <a:ahLst/>
                <a:cxnLst/>
                <a:rect l="l" t="t" r="r" b="b"/>
                <a:pathLst>
                  <a:path w="6572" h="6572" extrusionOk="0">
                    <a:moveTo>
                      <a:pt x="3276" y="1"/>
                    </a:moveTo>
                    <a:cubicBezTo>
                      <a:pt x="1468" y="1"/>
                      <a:pt x="1" y="1488"/>
                      <a:pt x="1" y="3296"/>
                    </a:cubicBezTo>
                    <a:cubicBezTo>
                      <a:pt x="1" y="5105"/>
                      <a:pt x="1468" y="6572"/>
                      <a:pt x="3276" y="6572"/>
                    </a:cubicBezTo>
                    <a:cubicBezTo>
                      <a:pt x="5105" y="6572"/>
                      <a:pt x="6572" y="5105"/>
                      <a:pt x="6572" y="3296"/>
                    </a:cubicBezTo>
                    <a:cubicBezTo>
                      <a:pt x="6572" y="1488"/>
                      <a:pt x="5105" y="1"/>
                      <a:pt x="32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5"/>
              <p:cNvSpPr/>
              <p:nvPr/>
            </p:nvSpPr>
            <p:spPr>
              <a:xfrm>
                <a:off x="4690795" y="4263802"/>
                <a:ext cx="231466" cy="231466"/>
              </a:xfrm>
              <a:custGeom>
                <a:avLst/>
                <a:gdLst/>
                <a:ahLst/>
                <a:cxnLst/>
                <a:rect l="l" t="t" r="r" b="b"/>
                <a:pathLst>
                  <a:path w="6572" h="6572" extrusionOk="0">
                    <a:moveTo>
                      <a:pt x="3276" y="1"/>
                    </a:moveTo>
                    <a:cubicBezTo>
                      <a:pt x="1468" y="1"/>
                      <a:pt x="1" y="1488"/>
                      <a:pt x="1" y="3296"/>
                    </a:cubicBezTo>
                    <a:cubicBezTo>
                      <a:pt x="1" y="5105"/>
                      <a:pt x="1468" y="6572"/>
                      <a:pt x="3276" y="6572"/>
                    </a:cubicBezTo>
                    <a:cubicBezTo>
                      <a:pt x="5105" y="6572"/>
                      <a:pt x="6572" y="5105"/>
                      <a:pt x="6572" y="3296"/>
                    </a:cubicBezTo>
                    <a:cubicBezTo>
                      <a:pt x="6572" y="1488"/>
                      <a:pt x="5105" y="1"/>
                      <a:pt x="32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5"/>
              <p:cNvSpPr/>
              <p:nvPr/>
            </p:nvSpPr>
            <p:spPr>
              <a:xfrm>
                <a:off x="5160721" y="4263802"/>
                <a:ext cx="231466" cy="231466"/>
              </a:xfrm>
              <a:custGeom>
                <a:avLst/>
                <a:gdLst/>
                <a:ahLst/>
                <a:cxnLst/>
                <a:rect l="l" t="t" r="r" b="b"/>
                <a:pathLst>
                  <a:path w="6572" h="6572" extrusionOk="0">
                    <a:moveTo>
                      <a:pt x="3276" y="1"/>
                    </a:moveTo>
                    <a:cubicBezTo>
                      <a:pt x="1468" y="1"/>
                      <a:pt x="1" y="1488"/>
                      <a:pt x="1" y="3296"/>
                    </a:cubicBezTo>
                    <a:cubicBezTo>
                      <a:pt x="1" y="5105"/>
                      <a:pt x="1468" y="6572"/>
                      <a:pt x="3276" y="6572"/>
                    </a:cubicBezTo>
                    <a:cubicBezTo>
                      <a:pt x="5105" y="6572"/>
                      <a:pt x="6572" y="5105"/>
                      <a:pt x="6572" y="3296"/>
                    </a:cubicBezTo>
                    <a:cubicBezTo>
                      <a:pt x="6572" y="1488"/>
                      <a:pt x="5105" y="1"/>
                      <a:pt x="32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5"/>
              <p:cNvSpPr/>
              <p:nvPr/>
            </p:nvSpPr>
            <p:spPr>
              <a:xfrm>
                <a:off x="5022733" y="2321830"/>
                <a:ext cx="179094" cy="179094"/>
              </a:xfrm>
              <a:custGeom>
                <a:avLst/>
                <a:gdLst/>
                <a:ahLst/>
                <a:cxnLst/>
                <a:rect l="l" t="t" r="r" b="b"/>
                <a:pathLst>
                  <a:path w="5085" h="5085" fill="none" extrusionOk="0">
                    <a:moveTo>
                      <a:pt x="5084" y="2914"/>
                    </a:moveTo>
                    <a:cubicBezTo>
                      <a:pt x="5084" y="985"/>
                      <a:pt x="2753" y="0"/>
                      <a:pt x="1387" y="1367"/>
                    </a:cubicBezTo>
                    <a:cubicBezTo>
                      <a:pt x="0" y="2733"/>
                      <a:pt x="985" y="5084"/>
                      <a:pt x="2914" y="5084"/>
                    </a:cubicBezTo>
                    <a:cubicBezTo>
                      <a:pt x="4100" y="5084"/>
                      <a:pt x="5084" y="4120"/>
                      <a:pt x="5084" y="2914"/>
                    </a:cubicBezTo>
                    <a:close/>
                  </a:path>
                </a:pathLst>
              </a:custGeom>
              <a:noFill/>
              <a:ln w="19050" cap="flat" cmpd="sng">
                <a:solidFill>
                  <a:schemeClr val="accent4"/>
                </a:solidFill>
                <a:prstDash val="solid"/>
                <a:miter lim="2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5"/>
              <p:cNvSpPr/>
              <p:nvPr/>
            </p:nvSpPr>
            <p:spPr>
              <a:xfrm>
                <a:off x="5070842" y="2384133"/>
                <a:ext cx="94883" cy="80689"/>
              </a:xfrm>
              <a:custGeom>
                <a:avLst/>
                <a:gdLst/>
                <a:ahLst/>
                <a:cxnLst/>
                <a:rect l="l" t="t" r="r" b="b"/>
                <a:pathLst>
                  <a:path w="2694" h="2291" extrusionOk="0">
                    <a:moveTo>
                      <a:pt x="1536" y="0"/>
                    </a:moveTo>
                    <a:cubicBezTo>
                      <a:pt x="1251" y="0"/>
                      <a:pt x="960" y="106"/>
                      <a:pt x="724" y="341"/>
                    </a:cubicBezTo>
                    <a:cubicBezTo>
                      <a:pt x="1" y="1065"/>
                      <a:pt x="503" y="2291"/>
                      <a:pt x="1528" y="2291"/>
                    </a:cubicBezTo>
                    <a:cubicBezTo>
                      <a:pt x="2171" y="2291"/>
                      <a:pt x="2694" y="1788"/>
                      <a:pt x="2694" y="1145"/>
                    </a:cubicBezTo>
                    <a:cubicBezTo>
                      <a:pt x="2694" y="454"/>
                      <a:pt x="2127" y="0"/>
                      <a:pt x="15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5"/>
              <p:cNvSpPr/>
              <p:nvPr/>
            </p:nvSpPr>
            <p:spPr>
              <a:xfrm>
                <a:off x="4184805" y="2465488"/>
                <a:ext cx="926462" cy="367345"/>
              </a:xfrm>
              <a:custGeom>
                <a:avLst/>
                <a:gdLst/>
                <a:ahLst/>
                <a:cxnLst/>
                <a:rect l="l" t="t" r="r" b="b"/>
                <a:pathLst>
                  <a:path w="26305" h="10430" extrusionOk="0">
                    <a:moveTo>
                      <a:pt x="2793" y="1"/>
                    </a:moveTo>
                    <a:lnTo>
                      <a:pt x="0" y="10189"/>
                    </a:lnTo>
                    <a:lnTo>
                      <a:pt x="924" y="10430"/>
                    </a:lnTo>
                    <a:lnTo>
                      <a:pt x="3537" y="965"/>
                    </a:lnTo>
                    <a:lnTo>
                      <a:pt x="24938" y="965"/>
                    </a:lnTo>
                    <a:lnTo>
                      <a:pt x="25862" y="1427"/>
                    </a:lnTo>
                    <a:lnTo>
                      <a:pt x="26304" y="563"/>
                    </a:lnTo>
                    <a:lnTo>
                      <a:pt x="251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5"/>
              <p:cNvSpPr/>
              <p:nvPr/>
            </p:nvSpPr>
            <p:spPr>
              <a:xfrm>
                <a:off x="4023431" y="2837752"/>
                <a:ext cx="191139" cy="423978"/>
              </a:xfrm>
              <a:custGeom>
                <a:avLst/>
                <a:gdLst/>
                <a:ahLst/>
                <a:cxnLst/>
                <a:rect l="l" t="t" r="r" b="b"/>
                <a:pathLst>
                  <a:path w="5427" h="12038" extrusionOk="0">
                    <a:moveTo>
                      <a:pt x="4482" y="1"/>
                    </a:moveTo>
                    <a:lnTo>
                      <a:pt x="1648" y="11073"/>
                    </a:lnTo>
                    <a:lnTo>
                      <a:pt x="0" y="11073"/>
                    </a:lnTo>
                    <a:lnTo>
                      <a:pt x="0" y="12038"/>
                    </a:lnTo>
                    <a:lnTo>
                      <a:pt x="2412" y="12038"/>
                    </a:lnTo>
                    <a:lnTo>
                      <a:pt x="5426" y="242"/>
                    </a:lnTo>
                    <a:lnTo>
                      <a:pt x="448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5"/>
              <p:cNvSpPr/>
              <p:nvPr/>
            </p:nvSpPr>
            <p:spPr>
              <a:xfrm>
                <a:off x="3916577" y="3142079"/>
                <a:ext cx="178354" cy="179094"/>
              </a:xfrm>
              <a:custGeom>
                <a:avLst/>
                <a:gdLst/>
                <a:ahLst/>
                <a:cxnLst/>
                <a:rect l="l" t="t" r="r" b="b"/>
                <a:pathLst>
                  <a:path w="5064" h="5085" fill="none" extrusionOk="0">
                    <a:moveTo>
                      <a:pt x="5064" y="2914"/>
                    </a:moveTo>
                    <a:cubicBezTo>
                      <a:pt x="5064" y="985"/>
                      <a:pt x="2733" y="0"/>
                      <a:pt x="1367" y="1387"/>
                    </a:cubicBezTo>
                    <a:cubicBezTo>
                      <a:pt x="0" y="2753"/>
                      <a:pt x="965" y="5084"/>
                      <a:pt x="2894" y="5084"/>
                    </a:cubicBezTo>
                    <a:cubicBezTo>
                      <a:pt x="4099" y="5084"/>
                      <a:pt x="5064" y="4100"/>
                      <a:pt x="5064" y="2914"/>
                    </a:cubicBezTo>
                    <a:close/>
                  </a:path>
                </a:pathLst>
              </a:custGeom>
              <a:noFill/>
              <a:ln w="19050" cap="flat" cmpd="sng">
                <a:solidFill>
                  <a:schemeClr val="accent4"/>
                </a:solidFill>
                <a:prstDash val="solid"/>
                <a:miter lim="2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5"/>
              <p:cNvSpPr/>
              <p:nvPr/>
            </p:nvSpPr>
            <p:spPr>
              <a:xfrm>
                <a:off x="3963982" y="3204065"/>
                <a:ext cx="94883" cy="81006"/>
              </a:xfrm>
              <a:custGeom>
                <a:avLst/>
                <a:gdLst/>
                <a:ahLst/>
                <a:cxnLst/>
                <a:rect l="l" t="t" r="r" b="b"/>
                <a:pathLst>
                  <a:path w="2694" h="2300" extrusionOk="0">
                    <a:moveTo>
                      <a:pt x="1536" y="0"/>
                    </a:moveTo>
                    <a:cubicBezTo>
                      <a:pt x="1250" y="0"/>
                      <a:pt x="959" y="108"/>
                      <a:pt x="724" y="350"/>
                    </a:cubicBezTo>
                    <a:cubicBezTo>
                      <a:pt x="0" y="1074"/>
                      <a:pt x="523" y="2300"/>
                      <a:pt x="1548" y="2300"/>
                    </a:cubicBezTo>
                    <a:cubicBezTo>
                      <a:pt x="2191" y="2300"/>
                      <a:pt x="2693" y="1777"/>
                      <a:pt x="2693" y="1154"/>
                    </a:cubicBezTo>
                    <a:cubicBezTo>
                      <a:pt x="2693" y="463"/>
                      <a:pt x="2127" y="0"/>
                      <a:pt x="15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5"/>
              <p:cNvSpPr/>
              <p:nvPr/>
            </p:nvSpPr>
            <p:spPr>
              <a:xfrm>
                <a:off x="4169203" y="2729489"/>
                <a:ext cx="17751" cy="36840"/>
              </a:xfrm>
              <a:custGeom>
                <a:avLst/>
                <a:gdLst/>
                <a:ahLst/>
                <a:cxnLst/>
                <a:rect l="l" t="t" r="r" b="b"/>
                <a:pathLst>
                  <a:path w="504" h="1046" extrusionOk="0">
                    <a:moveTo>
                      <a:pt x="282" y="0"/>
                    </a:moveTo>
                    <a:lnTo>
                      <a:pt x="262" y="20"/>
                    </a:lnTo>
                    <a:lnTo>
                      <a:pt x="1" y="965"/>
                    </a:lnTo>
                    <a:lnTo>
                      <a:pt x="1" y="985"/>
                    </a:lnTo>
                    <a:lnTo>
                      <a:pt x="202" y="1045"/>
                    </a:lnTo>
                    <a:lnTo>
                      <a:pt x="222" y="1025"/>
                    </a:lnTo>
                    <a:lnTo>
                      <a:pt x="503" y="81"/>
                    </a:lnTo>
                    <a:lnTo>
                      <a:pt x="483" y="60"/>
                    </a:lnTo>
                    <a:lnTo>
                      <a:pt x="2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5"/>
              <p:cNvSpPr/>
              <p:nvPr/>
            </p:nvSpPr>
            <p:spPr>
              <a:xfrm>
                <a:off x="4263343" y="2757066"/>
                <a:ext cx="18455" cy="36840"/>
              </a:xfrm>
              <a:custGeom>
                <a:avLst/>
                <a:gdLst/>
                <a:ahLst/>
                <a:cxnLst/>
                <a:rect l="l" t="t" r="r" b="b"/>
                <a:pathLst>
                  <a:path w="524" h="1046" extrusionOk="0">
                    <a:moveTo>
                      <a:pt x="282" y="1"/>
                    </a:moveTo>
                    <a:lnTo>
                      <a:pt x="1" y="945"/>
                    </a:lnTo>
                    <a:lnTo>
                      <a:pt x="21" y="985"/>
                    </a:lnTo>
                    <a:lnTo>
                      <a:pt x="222" y="1046"/>
                    </a:lnTo>
                    <a:lnTo>
                      <a:pt x="242" y="1026"/>
                    </a:lnTo>
                    <a:lnTo>
                      <a:pt x="523" y="81"/>
                    </a:lnTo>
                    <a:lnTo>
                      <a:pt x="503" y="41"/>
                    </a:lnTo>
                    <a:lnTo>
                      <a:pt x="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5"/>
              <p:cNvSpPr/>
              <p:nvPr/>
            </p:nvSpPr>
            <p:spPr>
              <a:xfrm>
                <a:off x="4226539" y="2887306"/>
                <a:ext cx="17011" cy="36840"/>
              </a:xfrm>
              <a:custGeom>
                <a:avLst/>
                <a:gdLst/>
                <a:ahLst/>
                <a:cxnLst/>
                <a:rect l="l" t="t" r="r" b="b"/>
                <a:pathLst>
                  <a:path w="483" h="1046" extrusionOk="0">
                    <a:moveTo>
                      <a:pt x="262" y="0"/>
                    </a:moveTo>
                    <a:lnTo>
                      <a:pt x="1" y="965"/>
                    </a:lnTo>
                    <a:lnTo>
                      <a:pt x="1" y="985"/>
                    </a:lnTo>
                    <a:lnTo>
                      <a:pt x="181" y="1045"/>
                    </a:lnTo>
                    <a:lnTo>
                      <a:pt x="222" y="1025"/>
                    </a:lnTo>
                    <a:lnTo>
                      <a:pt x="483" y="81"/>
                    </a:lnTo>
                    <a:lnTo>
                      <a:pt x="483" y="61"/>
                    </a:lnTo>
                    <a:lnTo>
                      <a:pt x="2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5"/>
              <p:cNvSpPr/>
              <p:nvPr/>
            </p:nvSpPr>
            <p:spPr>
              <a:xfrm>
                <a:off x="4130990" y="2860398"/>
                <a:ext cx="17751" cy="36136"/>
              </a:xfrm>
              <a:custGeom>
                <a:avLst/>
                <a:gdLst/>
                <a:ahLst/>
                <a:cxnLst/>
                <a:rect l="l" t="t" r="r" b="b"/>
                <a:pathLst>
                  <a:path w="504" h="1026" extrusionOk="0">
                    <a:moveTo>
                      <a:pt x="282" y="1"/>
                    </a:moveTo>
                    <a:lnTo>
                      <a:pt x="1" y="945"/>
                    </a:lnTo>
                    <a:lnTo>
                      <a:pt x="1" y="985"/>
                    </a:lnTo>
                    <a:lnTo>
                      <a:pt x="202" y="1026"/>
                    </a:lnTo>
                    <a:lnTo>
                      <a:pt x="222" y="1026"/>
                    </a:lnTo>
                    <a:lnTo>
                      <a:pt x="503" y="81"/>
                    </a:lnTo>
                    <a:lnTo>
                      <a:pt x="503" y="41"/>
                    </a:lnTo>
                    <a:lnTo>
                      <a:pt x="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5"/>
              <p:cNvSpPr/>
              <p:nvPr/>
            </p:nvSpPr>
            <p:spPr>
              <a:xfrm>
                <a:off x="4130286" y="2723819"/>
                <a:ext cx="150072" cy="211637"/>
              </a:xfrm>
              <a:custGeom>
                <a:avLst/>
                <a:gdLst/>
                <a:ahLst/>
                <a:cxnLst/>
                <a:rect l="l" t="t" r="r" b="b"/>
                <a:pathLst>
                  <a:path w="4261" h="6009" extrusionOk="0">
                    <a:moveTo>
                      <a:pt x="1508" y="0"/>
                    </a:moveTo>
                    <a:lnTo>
                      <a:pt x="1" y="5225"/>
                    </a:lnTo>
                    <a:lnTo>
                      <a:pt x="2774" y="6009"/>
                    </a:lnTo>
                    <a:lnTo>
                      <a:pt x="4261" y="804"/>
                    </a:lnTo>
                    <a:lnTo>
                      <a:pt x="15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5"/>
              <p:cNvSpPr/>
              <p:nvPr/>
            </p:nvSpPr>
            <p:spPr>
              <a:xfrm>
                <a:off x="4181952" y="2706773"/>
                <a:ext cx="103371" cy="51034"/>
              </a:xfrm>
              <a:custGeom>
                <a:avLst/>
                <a:gdLst/>
                <a:ahLst/>
                <a:cxnLst/>
                <a:rect l="l" t="t" r="r" b="b"/>
                <a:pathLst>
                  <a:path w="2935" h="1449" extrusionOk="0">
                    <a:moveTo>
                      <a:pt x="654" y="1"/>
                    </a:moveTo>
                    <a:cubicBezTo>
                      <a:pt x="624" y="1"/>
                      <a:pt x="594" y="1"/>
                      <a:pt x="563" y="2"/>
                    </a:cubicBezTo>
                    <a:lnTo>
                      <a:pt x="382" y="2"/>
                    </a:lnTo>
                    <a:cubicBezTo>
                      <a:pt x="262" y="2"/>
                      <a:pt x="161" y="82"/>
                      <a:pt x="121" y="203"/>
                    </a:cubicBezTo>
                    <a:lnTo>
                      <a:pt x="21" y="565"/>
                    </a:lnTo>
                    <a:cubicBezTo>
                      <a:pt x="1" y="625"/>
                      <a:pt x="41" y="665"/>
                      <a:pt x="81" y="685"/>
                    </a:cubicBezTo>
                    <a:lnTo>
                      <a:pt x="2673" y="1449"/>
                    </a:lnTo>
                    <a:cubicBezTo>
                      <a:pt x="2713" y="1449"/>
                      <a:pt x="2774" y="1429"/>
                      <a:pt x="2794" y="1369"/>
                    </a:cubicBezTo>
                    <a:lnTo>
                      <a:pt x="2894" y="1007"/>
                    </a:lnTo>
                    <a:cubicBezTo>
                      <a:pt x="2935" y="886"/>
                      <a:pt x="2874" y="746"/>
                      <a:pt x="2774" y="685"/>
                    </a:cubicBezTo>
                    <a:lnTo>
                      <a:pt x="2613" y="585"/>
                    </a:lnTo>
                    <a:cubicBezTo>
                      <a:pt x="2035" y="219"/>
                      <a:pt x="1347" y="1"/>
                      <a:pt x="6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5"/>
              <p:cNvSpPr/>
              <p:nvPr/>
            </p:nvSpPr>
            <p:spPr>
              <a:xfrm>
                <a:off x="4127468" y="2895089"/>
                <a:ext cx="103371" cy="51034"/>
              </a:xfrm>
              <a:custGeom>
                <a:avLst/>
                <a:gdLst/>
                <a:ahLst/>
                <a:cxnLst/>
                <a:rect l="l" t="t" r="r" b="b"/>
                <a:pathLst>
                  <a:path w="2935" h="1449" extrusionOk="0">
                    <a:moveTo>
                      <a:pt x="262" y="0"/>
                    </a:moveTo>
                    <a:cubicBezTo>
                      <a:pt x="221" y="0"/>
                      <a:pt x="161" y="20"/>
                      <a:pt x="141" y="81"/>
                    </a:cubicBezTo>
                    <a:lnTo>
                      <a:pt x="41" y="442"/>
                    </a:lnTo>
                    <a:cubicBezTo>
                      <a:pt x="0" y="563"/>
                      <a:pt x="61" y="704"/>
                      <a:pt x="161" y="764"/>
                    </a:cubicBezTo>
                    <a:lnTo>
                      <a:pt x="322" y="864"/>
                    </a:lnTo>
                    <a:cubicBezTo>
                      <a:pt x="897" y="1248"/>
                      <a:pt x="1582" y="1449"/>
                      <a:pt x="2273" y="1449"/>
                    </a:cubicBezTo>
                    <a:cubicBezTo>
                      <a:pt x="2306" y="1449"/>
                      <a:pt x="2339" y="1448"/>
                      <a:pt x="2372" y="1447"/>
                    </a:cubicBezTo>
                    <a:lnTo>
                      <a:pt x="2552" y="1447"/>
                    </a:lnTo>
                    <a:cubicBezTo>
                      <a:pt x="2673" y="1447"/>
                      <a:pt x="2773" y="1367"/>
                      <a:pt x="2814" y="1246"/>
                    </a:cubicBezTo>
                    <a:lnTo>
                      <a:pt x="2914" y="885"/>
                    </a:lnTo>
                    <a:cubicBezTo>
                      <a:pt x="2934" y="844"/>
                      <a:pt x="2894" y="784"/>
                      <a:pt x="2854" y="764"/>
                    </a:cubicBezTo>
                    <a:lnTo>
                      <a:pt x="2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5"/>
              <p:cNvSpPr/>
              <p:nvPr/>
            </p:nvSpPr>
            <p:spPr>
              <a:xfrm>
                <a:off x="4172055" y="2712373"/>
                <a:ext cx="109006" cy="86500"/>
              </a:xfrm>
              <a:custGeom>
                <a:avLst/>
                <a:gdLst/>
                <a:ahLst/>
                <a:cxnLst/>
                <a:rect l="l" t="t" r="r" b="b"/>
                <a:pathLst>
                  <a:path w="3095" h="2456" extrusionOk="0">
                    <a:moveTo>
                      <a:pt x="647" y="1"/>
                    </a:moveTo>
                    <a:cubicBezTo>
                      <a:pt x="543" y="1"/>
                      <a:pt x="460" y="77"/>
                      <a:pt x="442" y="185"/>
                    </a:cubicBezTo>
                    <a:lnTo>
                      <a:pt x="0" y="1712"/>
                    </a:lnTo>
                    <a:lnTo>
                      <a:pt x="2613" y="2455"/>
                    </a:lnTo>
                    <a:lnTo>
                      <a:pt x="3055" y="928"/>
                    </a:lnTo>
                    <a:cubicBezTo>
                      <a:pt x="3095" y="828"/>
                      <a:pt x="3035" y="707"/>
                      <a:pt x="2954" y="647"/>
                    </a:cubicBezTo>
                    <a:lnTo>
                      <a:pt x="2794" y="546"/>
                    </a:lnTo>
                    <a:cubicBezTo>
                      <a:pt x="2257" y="201"/>
                      <a:pt x="1610" y="2"/>
                      <a:pt x="958" y="2"/>
                    </a:cubicBezTo>
                    <a:cubicBezTo>
                      <a:pt x="927" y="2"/>
                      <a:pt x="896" y="3"/>
                      <a:pt x="864" y="4"/>
                    </a:cubicBezTo>
                    <a:lnTo>
                      <a:pt x="684" y="4"/>
                    </a:lnTo>
                    <a:cubicBezTo>
                      <a:pt x="671" y="2"/>
                      <a:pt x="659" y="1"/>
                      <a:pt x="6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5"/>
              <p:cNvSpPr/>
              <p:nvPr/>
            </p:nvSpPr>
            <p:spPr>
              <a:xfrm>
                <a:off x="4175577" y="2757735"/>
                <a:ext cx="90621" cy="58113"/>
              </a:xfrm>
              <a:custGeom>
                <a:avLst/>
                <a:gdLst/>
                <a:ahLst/>
                <a:cxnLst/>
                <a:rect l="l" t="t" r="r" b="b"/>
                <a:pathLst>
                  <a:path w="2573" h="1650" extrusionOk="0">
                    <a:moveTo>
                      <a:pt x="322" y="1"/>
                    </a:moveTo>
                    <a:cubicBezTo>
                      <a:pt x="289" y="1"/>
                      <a:pt x="255" y="1"/>
                      <a:pt x="222" y="2"/>
                    </a:cubicBezTo>
                    <a:cubicBezTo>
                      <a:pt x="182" y="2"/>
                      <a:pt x="141" y="2"/>
                      <a:pt x="101" y="42"/>
                    </a:cubicBezTo>
                    <a:lnTo>
                      <a:pt x="41" y="203"/>
                    </a:lnTo>
                    <a:lnTo>
                      <a:pt x="1" y="1027"/>
                    </a:lnTo>
                    <a:lnTo>
                      <a:pt x="2131" y="1650"/>
                    </a:lnTo>
                    <a:lnTo>
                      <a:pt x="2513" y="926"/>
                    </a:lnTo>
                    <a:lnTo>
                      <a:pt x="2573" y="766"/>
                    </a:lnTo>
                    <a:cubicBezTo>
                      <a:pt x="2553" y="725"/>
                      <a:pt x="2513" y="685"/>
                      <a:pt x="2493" y="645"/>
                    </a:cubicBezTo>
                    <a:cubicBezTo>
                      <a:pt x="1838" y="221"/>
                      <a:pt x="1091"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5"/>
              <p:cNvSpPr/>
              <p:nvPr/>
            </p:nvSpPr>
            <p:spPr>
              <a:xfrm>
                <a:off x="4131694" y="2858989"/>
                <a:ext cx="107632" cy="84246"/>
              </a:xfrm>
              <a:custGeom>
                <a:avLst/>
                <a:gdLst/>
                <a:ahLst/>
                <a:cxnLst/>
                <a:rect l="l" t="t" r="r" b="b"/>
                <a:pathLst>
                  <a:path w="3056" h="2392" extrusionOk="0">
                    <a:moveTo>
                      <a:pt x="443" y="1"/>
                    </a:moveTo>
                    <a:lnTo>
                      <a:pt x="41" y="1447"/>
                    </a:lnTo>
                    <a:cubicBezTo>
                      <a:pt x="1" y="1548"/>
                      <a:pt x="41" y="1668"/>
                      <a:pt x="121" y="1729"/>
                    </a:cubicBezTo>
                    <a:lnTo>
                      <a:pt x="282" y="1829"/>
                    </a:lnTo>
                    <a:cubicBezTo>
                      <a:pt x="865" y="2211"/>
                      <a:pt x="1528" y="2392"/>
                      <a:pt x="2211" y="2392"/>
                    </a:cubicBezTo>
                    <a:lnTo>
                      <a:pt x="2392" y="2392"/>
                    </a:lnTo>
                    <a:cubicBezTo>
                      <a:pt x="2513" y="2392"/>
                      <a:pt x="2613" y="2311"/>
                      <a:pt x="2653" y="2211"/>
                    </a:cubicBezTo>
                    <a:lnTo>
                      <a:pt x="3055" y="764"/>
                    </a:lnTo>
                    <a:lnTo>
                      <a:pt x="4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5"/>
              <p:cNvSpPr/>
              <p:nvPr/>
            </p:nvSpPr>
            <p:spPr>
              <a:xfrm>
                <a:off x="4138773" y="2796018"/>
                <a:ext cx="118938" cy="121086"/>
              </a:xfrm>
              <a:custGeom>
                <a:avLst/>
                <a:gdLst/>
                <a:ahLst/>
                <a:cxnLst/>
                <a:rect l="l" t="t" r="r" b="b"/>
                <a:pathLst>
                  <a:path w="3377" h="3438" extrusionOk="0">
                    <a:moveTo>
                      <a:pt x="764" y="0"/>
                    </a:moveTo>
                    <a:lnTo>
                      <a:pt x="41" y="2492"/>
                    </a:lnTo>
                    <a:cubicBezTo>
                      <a:pt x="1" y="2612"/>
                      <a:pt x="61" y="2733"/>
                      <a:pt x="162" y="2793"/>
                    </a:cubicBezTo>
                    <a:cubicBezTo>
                      <a:pt x="797" y="3217"/>
                      <a:pt x="1543" y="3438"/>
                      <a:pt x="2312" y="3438"/>
                    </a:cubicBezTo>
                    <a:cubicBezTo>
                      <a:pt x="2345" y="3438"/>
                      <a:pt x="2379" y="3437"/>
                      <a:pt x="2412" y="3436"/>
                    </a:cubicBezTo>
                    <a:cubicBezTo>
                      <a:pt x="2533" y="3436"/>
                      <a:pt x="2633" y="3356"/>
                      <a:pt x="2673" y="3255"/>
                    </a:cubicBezTo>
                    <a:lnTo>
                      <a:pt x="3377" y="764"/>
                    </a:lnTo>
                    <a:lnTo>
                      <a:pt x="7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5"/>
              <p:cNvSpPr/>
              <p:nvPr/>
            </p:nvSpPr>
            <p:spPr>
              <a:xfrm>
                <a:off x="4149410" y="2789573"/>
                <a:ext cx="104779" cy="106717"/>
              </a:xfrm>
              <a:custGeom>
                <a:avLst/>
                <a:gdLst/>
                <a:ahLst/>
                <a:cxnLst/>
                <a:rect l="l" t="t" r="r" b="b"/>
                <a:pathLst>
                  <a:path w="2975" h="3030" extrusionOk="0">
                    <a:moveTo>
                      <a:pt x="940" y="1"/>
                    </a:moveTo>
                    <a:cubicBezTo>
                      <a:pt x="908" y="1"/>
                      <a:pt x="876" y="1"/>
                      <a:pt x="844" y="2"/>
                    </a:cubicBezTo>
                    <a:cubicBezTo>
                      <a:pt x="744" y="2"/>
                      <a:pt x="643" y="83"/>
                      <a:pt x="603" y="183"/>
                    </a:cubicBezTo>
                    <a:lnTo>
                      <a:pt x="20" y="2233"/>
                    </a:lnTo>
                    <a:cubicBezTo>
                      <a:pt x="0" y="2333"/>
                      <a:pt x="40" y="2414"/>
                      <a:pt x="121" y="2434"/>
                    </a:cubicBezTo>
                    <a:lnTo>
                      <a:pt x="2130" y="3016"/>
                    </a:lnTo>
                    <a:cubicBezTo>
                      <a:pt x="2152" y="3025"/>
                      <a:pt x="2174" y="3029"/>
                      <a:pt x="2196" y="3029"/>
                    </a:cubicBezTo>
                    <a:cubicBezTo>
                      <a:pt x="2271" y="3029"/>
                      <a:pt x="2336" y="2979"/>
                      <a:pt x="2351" y="2916"/>
                    </a:cubicBezTo>
                    <a:lnTo>
                      <a:pt x="2954" y="846"/>
                    </a:lnTo>
                    <a:cubicBezTo>
                      <a:pt x="2974" y="746"/>
                      <a:pt x="2934" y="645"/>
                      <a:pt x="2854" y="585"/>
                    </a:cubicBezTo>
                    <a:cubicBezTo>
                      <a:pt x="2278" y="201"/>
                      <a:pt x="1611" y="1"/>
                      <a:pt x="9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5"/>
              <p:cNvSpPr/>
              <p:nvPr/>
            </p:nvSpPr>
            <p:spPr>
              <a:xfrm>
                <a:off x="4140217" y="2766998"/>
                <a:ext cx="33283" cy="117494"/>
              </a:xfrm>
              <a:custGeom>
                <a:avLst/>
                <a:gdLst/>
                <a:ahLst/>
                <a:cxnLst/>
                <a:rect l="l" t="t" r="r" b="b"/>
                <a:pathLst>
                  <a:path w="945" h="3336" extrusionOk="0">
                    <a:moveTo>
                      <a:pt x="945" y="0"/>
                    </a:moveTo>
                    <a:lnTo>
                      <a:pt x="0" y="3336"/>
                    </a:lnTo>
                    <a:lnTo>
                      <a:pt x="281" y="2874"/>
                    </a:lnTo>
                    <a:lnTo>
                      <a:pt x="884" y="744"/>
                    </a:lnTo>
                    <a:lnTo>
                      <a:pt x="94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5"/>
              <p:cNvSpPr/>
              <p:nvPr/>
            </p:nvSpPr>
            <p:spPr>
              <a:xfrm>
                <a:off x="4232209" y="2793870"/>
                <a:ext cx="33283" cy="117529"/>
              </a:xfrm>
              <a:custGeom>
                <a:avLst/>
                <a:gdLst/>
                <a:ahLst/>
                <a:cxnLst/>
                <a:rect l="l" t="t" r="r" b="b"/>
                <a:pathLst>
                  <a:path w="945" h="3337" extrusionOk="0">
                    <a:moveTo>
                      <a:pt x="945" y="1"/>
                    </a:moveTo>
                    <a:lnTo>
                      <a:pt x="603" y="644"/>
                    </a:lnTo>
                    <a:lnTo>
                      <a:pt x="0" y="2794"/>
                    </a:lnTo>
                    <a:lnTo>
                      <a:pt x="0" y="3337"/>
                    </a:lnTo>
                    <a:lnTo>
                      <a:pt x="945" y="1"/>
                    </a:lnTo>
                    <a:close/>
                  </a:path>
                </a:pathLst>
              </a:custGeom>
              <a:solidFill>
                <a:srgbClr val="2448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5"/>
              <p:cNvSpPr/>
              <p:nvPr/>
            </p:nvSpPr>
            <p:spPr>
              <a:xfrm>
                <a:off x="4170647" y="2759214"/>
                <a:ext cx="8523" cy="36840"/>
              </a:xfrm>
              <a:custGeom>
                <a:avLst/>
                <a:gdLst/>
                <a:ahLst/>
                <a:cxnLst/>
                <a:rect l="l" t="t" r="r" b="b"/>
                <a:pathLst>
                  <a:path w="242" h="1046" extrusionOk="0">
                    <a:moveTo>
                      <a:pt x="241" y="0"/>
                    </a:moveTo>
                    <a:lnTo>
                      <a:pt x="81" y="221"/>
                    </a:lnTo>
                    <a:lnTo>
                      <a:pt x="0" y="1045"/>
                    </a:lnTo>
                    <a:lnTo>
                      <a:pt x="141" y="985"/>
                    </a:lnTo>
                    <a:lnTo>
                      <a:pt x="24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5"/>
              <p:cNvSpPr/>
              <p:nvPr/>
            </p:nvSpPr>
            <p:spPr>
              <a:xfrm>
                <a:off x="4232209" y="2793870"/>
                <a:ext cx="33987" cy="117529"/>
              </a:xfrm>
              <a:custGeom>
                <a:avLst/>
                <a:gdLst/>
                <a:ahLst/>
                <a:cxnLst/>
                <a:rect l="l" t="t" r="r" b="b"/>
                <a:pathLst>
                  <a:path w="965" h="3337" extrusionOk="0">
                    <a:moveTo>
                      <a:pt x="965" y="1"/>
                    </a:moveTo>
                    <a:lnTo>
                      <a:pt x="623" y="644"/>
                    </a:lnTo>
                    <a:lnTo>
                      <a:pt x="0" y="2794"/>
                    </a:lnTo>
                    <a:lnTo>
                      <a:pt x="0" y="3337"/>
                    </a:lnTo>
                    <a:lnTo>
                      <a:pt x="9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5"/>
              <p:cNvSpPr/>
              <p:nvPr/>
            </p:nvSpPr>
            <p:spPr>
              <a:xfrm>
                <a:off x="4250594" y="2783973"/>
                <a:ext cx="15602" cy="40362"/>
              </a:xfrm>
              <a:custGeom>
                <a:avLst/>
                <a:gdLst/>
                <a:ahLst/>
                <a:cxnLst/>
                <a:rect l="l" t="t" r="r" b="b"/>
                <a:pathLst>
                  <a:path w="443" h="1146" extrusionOk="0">
                    <a:moveTo>
                      <a:pt x="443" y="0"/>
                    </a:moveTo>
                    <a:lnTo>
                      <a:pt x="1" y="905"/>
                    </a:lnTo>
                    <a:lnTo>
                      <a:pt x="1" y="1146"/>
                    </a:lnTo>
                    <a:lnTo>
                      <a:pt x="443" y="282"/>
                    </a:lnTo>
                    <a:lnTo>
                      <a:pt x="4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5"/>
              <p:cNvSpPr/>
              <p:nvPr/>
            </p:nvSpPr>
            <p:spPr>
              <a:xfrm>
                <a:off x="4226539" y="2881635"/>
                <a:ext cx="8523" cy="38953"/>
              </a:xfrm>
              <a:custGeom>
                <a:avLst/>
                <a:gdLst/>
                <a:ahLst/>
                <a:cxnLst/>
                <a:rect l="l" t="t" r="r" b="b"/>
                <a:pathLst>
                  <a:path w="242" h="1106" extrusionOk="0">
                    <a:moveTo>
                      <a:pt x="242" y="1"/>
                    </a:moveTo>
                    <a:lnTo>
                      <a:pt x="101" y="121"/>
                    </a:lnTo>
                    <a:lnTo>
                      <a:pt x="1" y="1106"/>
                    </a:lnTo>
                    <a:lnTo>
                      <a:pt x="141" y="865"/>
                    </a:lnTo>
                    <a:lnTo>
                      <a:pt x="2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5"/>
              <p:cNvSpPr/>
              <p:nvPr/>
            </p:nvSpPr>
            <p:spPr>
              <a:xfrm>
                <a:off x="4139478" y="2854728"/>
                <a:ext cx="15638" cy="41102"/>
              </a:xfrm>
              <a:custGeom>
                <a:avLst/>
                <a:gdLst/>
                <a:ahLst/>
                <a:cxnLst/>
                <a:rect l="l" t="t" r="r" b="b"/>
                <a:pathLst>
                  <a:path w="444" h="1167" extrusionOk="0">
                    <a:moveTo>
                      <a:pt x="443" y="1"/>
                    </a:moveTo>
                    <a:lnTo>
                      <a:pt x="1" y="885"/>
                    </a:lnTo>
                    <a:lnTo>
                      <a:pt x="1" y="1166"/>
                    </a:lnTo>
                    <a:lnTo>
                      <a:pt x="443" y="262"/>
                    </a:lnTo>
                    <a:lnTo>
                      <a:pt x="4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5"/>
              <p:cNvSpPr/>
              <p:nvPr/>
            </p:nvSpPr>
            <p:spPr>
              <a:xfrm>
                <a:off x="4180543" y="2803097"/>
                <a:ext cx="57373" cy="28317"/>
              </a:xfrm>
              <a:custGeom>
                <a:avLst/>
                <a:gdLst/>
                <a:ahLst/>
                <a:cxnLst/>
                <a:rect l="l" t="t" r="r" b="b"/>
                <a:pathLst>
                  <a:path w="1629" h="804" extrusionOk="0">
                    <a:moveTo>
                      <a:pt x="161" y="0"/>
                    </a:moveTo>
                    <a:cubicBezTo>
                      <a:pt x="141" y="0"/>
                      <a:pt x="101" y="0"/>
                      <a:pt x="101" y="20"/>
                    </a:cubicBezTo>
                    <a:lnTo>
                      <a:pt x="21" y="342"/>
                    </a:lnTo>
                    <a:cubicBezTo>
                      <a:pt x="0" y="362"/>
                      <a:pt x="21" y="382"/>
                      <a:pt x="41" y="382"/>
                    </a:cubicBezTo>
                    <a:lnTo>
                      <a:pt x="1487" y="804"/>
                    </a:lnTo>
                    <a:cubicBezTo>
                      <a:pt x="1508" y="804"/>
                      <a:pt x="1528" y="784"/>
                      <a:pt x="1528" y="764"/>
                    </a:cubicBezTo>
                    <a:lnTo>
                      <a:pt x="1628" y="462"/>
                    </a:lnTo>
                    <a:cubicBezTo>
                      <a:pt x="1628" y="442"/>
                      <a:pt x="1608" y="422"/>
                      <a:pt x="1588" y="422"/>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 name="Google Shape;611;p25"/>
            <p:cNvGrpSpPr/>
            <p:nvPr/>
          </p:nvGrpSpPr>
          <p:grpSpPr>
            <a:xfrm>
              <a:off x="3721600" y="1102885"/>
              <a:ext cx="1701171" cy="3323459"/>
              <a:chOff x="778675" y="1383025"/>
              <a:chExt cx="1127350" cy="2202425"/>
            </a:xfrm>
          </p:grpSpPr>
          <p:sp>
            <p:nvSpPr>
              <p:cNvPr id="612" name="Google Shape;612;p25"/>
              <p:cNvSpPr/>
              <p:nvPr/>
            </p:nvSpPr>
            <p:spPr>
              <a:xfrm>
                <a:off x="778675" y="1383025"/>
                <a:ext cx="1127350" cy="2202425"/>
              </a:xfrm>
              <a:custGeom>
                <a:avLst/>
                <a:gdLst/>
                <a:ahLst/>
                <a:cxnLst/>
                <a:rect l="l" t="t" r="r" b="b"/>
                <a:pathLst>
                  <a:path w="45094" h="88097" extrusionOk="0">
                    <a:moveTo>
                      <a:pt x="18468" y="2673"/>
                    </a:moveTo>
                    <a:cubicBezTo>
                      <a:pt x="18474" y="2673"/>
                      <a:pt x="18481" y="2673"/>
                      <a:pt x="18487" y="2673"/>
                    </a:cubicBezTo>
                    <a:lnTo>
                      <a:pt x="26606" y="2673"/>
                    </a:lnTo>
                    <a:cubicBezTo>
                      <a:pt x="27731" y="2673"/>
                      <a:pt x="27731" y="4361"/>
                      <a:pt x="26606" y="4361"/>
                    </a:cubicBezTo>
                    <a:lnTo>
                      <a:pt x="18487" y="4361"/>
                    </a:lnTo>
                    <a:cubicBezTo>
                      <a:pt x="17369" y="4341"/>
                      <a:pt x="17362" y="2673"/>
                      <a:pt x="18468" y="2673"/>
                    </a:cubicBezTo>
                    <a:close/>
                    <a:moveTo>
                      <a:pt x="6953" y="2512"/>
                    </a:moveTo>
                    <a:cubicBezTo>
                      <a:pt x="7857" y="2512"/>
                      <a:pt x="8299" y="3577"/>
                      <a:pt x="7676" y="4220"/>
                    </a:cubicBezTo>
                    <a:cubicBezTo>
                      <a:pt x="7469" y="4422"/>
                      <a:pt x="7215" y="4512"/>
                      <a:pt x="6967" y="4512"/>
                    </a:cubicBezTo>
                    <a:cubicBezTo>
                      <a:pt x="6446" y="4512"/>
                      <a:pt x="5948" y="4116"/>
                      <a:pt x="5948" y="3517"/>
                    </a:cubicBezTo>
                    <a:cubicBezTo>
                      <a:pt x="5968" y="2954"/>
                      <a:pt x="6410" y="2512"/>
                      <a:pt x="6953" y="2512"/>
                    </a:cubicBezTo>
                    <a:close/>
                    <a:moveTo>
                      <a:pt x="40934" y="6411"/>
                    </a:moveTo>
                    <a:cubicBezTo>
                      <a:pt x="41958" y="6411"/>
                      <a:pt x="42802" y="7255"/>
                      <a:pt x="42802" y="8259"/>
                    </a:cubicBezTo>
                    <a:lnTo>
                      <a:pt x="42802" y="76261"/>
                    </a:lnTo>
                    <a:cubicBezTo>
                      <a:pt x="42782" y="77285"/>
                      <a:pt x="41958" y="78109"/>
                      <a:pt x="40934" y="78109"/>
                    </a:cubicBezTo>
                    <a:lnTo>
                      <a:pt x="4321" y="78109"/>
                    </a:lnTo>
                    <a:cubicBezTo>
                      <a:pt x="3296" y="78109"/>
                      <a:pt x="2472" y="77285"/>
                      <a:pt x="2472" y="76261"/>
                    </a:cubicBezTo>
                    <a:lnTo>
                      <a:pt x="2472" y="8259"/>
                    </a:lnTo>
                    <a:cubicBezTo>
                      <a:pt x="2472" y="7255"/>
                      <a:pt x="3296" y="6411"/>
                      <a:pt x="4321" y="6411"/>
                    </a:cubicBezTo>
                    <a:close/>
                    <a:moveTo>
                      <a:pt x="22599" y="79318"/>
                    </a:moveTo>
                    <a:cubicBezTo>
                      <a:pt x="24457" y="79318"/>
                      <a:pt x="26244" y="80762"/>
                      <a:pt x="26244" y="82952"/>
                    </a:cubicBezTo>
                    <a:cubicBezTo>
                      <a:pt x="26244" y="84942"/>
                      <a:pt x="24637" y="86549"/>
                      <a:pt x="22627" y="86569"/>
                    </a:cubicBezTo>
                    <a:cubicBezTo>
                      <a:pt x="19412" y="86549"/>
                      <a:pt x="17784" y="82651"/>
                      <a:pt x="20075" y="80380"/>
                    </a:cubicBezTo>
                    <a:cubicBezTo>
                      <a:pt x="20808" y="79647"/>
                      <a:pt x="21712" y="79318"/>
                      <a:pt x="22599" y="79318"/>
                    </a:cubicBezTo>
                    <a:close/>
                    <a:moveTo>
                      <a:pt x="4481" y="0"/>
                    </a:moveTo>
                    <a:cubicBezTo>
                      <a:pt x="2010" y="0"/>
                      <a:pt x="0" y="1990"/>
                      <a:pt x="20" y="4462"/>
                    </a:cubicBezTo>
                    <a:lnTo>
                      <a:pt x="20" y="83615"/>
                    </a:lnTo>
                    <a:cubicBezTo>
                      <a:pt x="20" y="86087"/>
                      <a:pt x="2010" y="88097"/>
                      <a:pt x="4481" y="88097"/>
                    </a:cubicBezTo>
                    <a:lnTo>
                      <a:pt x="40632" y="88097"/>
                    </a:lnTo>
                    <a:cubicBezTo>
                      <a:pt x="43104" y="88076"/>
                      <a:pt x="45093" y="86087"/>
                      <a:pt x="45093" y="83615"/>
                    </a:cubicBezTo>
                    <a:lnTo>
                      <a:pt x="45093" y="4462"/>
                    </a:lnTo>
                    <a:cubicBezTo>
                      <a:pt x="45093" y="1990"/>
                      <a:pt x="43104" y="0"/>
                      <a:pt x="406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5"/>
              <p:cNvSpPr/>
              <p:nvPr/>
            </p:nvSpPr>
            <p:spPr>
              <a:xfrm>
                <a:off x="1234325" y="3374425"/>
                <a:ext cx="192425" cy="164400"/>
              </a:xfrm>
              <a:custGeom>
                <a:avLst/>
                <a:gdLst/>
                <a:ahLst/>
                <a:cxnLst/>
                <a:rect l="l" t="t" r="r" b="b"/>
                <a:pathLst>
                  <a:path w="7697" h="6576" extrusionOk="0">
                    <a:moveTo>
                      <a:pt x="4401" y="1"/>
                    </a:moveTo>
                    <a:cubicBezTo>
                      <a:pt x="1467" y="1"/>
                      <a:pt x="0" y="3537"/>
                      <a:pt x="2090" y="5607"/>
                    </a:cubicBezTo>
                    <a:cubicBezTo>
                      <a:pt x="2759" y="6276"/>
                      <a:pt x="3581" y="6576"/>
                      <a:pt x="4388" y="6576"/>
                    </a:cubicBezTo>
                    <a:cubicBezTo>
                      <a:pt x="6076" y="6576"/>
                      <a:pt x="7697" y="5262"/>
                      <a:pt x="7697" y="3276"/>
                    </a:cubicBezTo>
                    <a:cubicBezTo>
                      <a:pt x="7697" y="1468"/>
                      <a:pt x="6230" y="1"/>
                      <a:pt x="44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15" name="Google Shape;615;p25"/>
          <p:cNvSpPr/>
          <p:nvPr/>
        </p:nvSpPr>
        <p:spPr>
          <a:xfrm>
            <a:off x="2142340" y="3944656"/>
            <a:ext cx="89928" cy="82444"/>
          </a:xfrm>
          <a:custGeom>
            <a:avLst/>
            <a:gdLst/>
            <a:ahLst/>
            <a:cxnLst/>
            <a:rect l="l" t="t" r="r" b="b"/>
            <a:pathLst>
              <a:path w="3136" h="2875" extrusionOk="0">
                <a:moveTo>
                  <a:pt x="1571" y="1"/>
                </a:moveTo>
                <a:cubicBezTo>
                  <a:pt x="865" y="1"/>
                  <a:pt x="302" y="556"/>
                  <a:pt x="302" y="1267"/>
                </a:cubicBezTo>
                <a:lnTo>
                  <a:pt x="302" y="2192"/>
                </a:lnTo>
                <a:cubicBezTo>
                  <a:pt x="302" y="2292"/>
                  <a:pt x="222" y="2372"/>
                  <a:pt x="122" y="2372"/>
                </a:cubicBezTo>
                <a:cubicBezTo>
                  <a:pt x="61" y="2372"/>
                  <a:pt x="1" y="2413"/>
                  <a:pt x="1" y="2473"/>
                </a:cubicBezTo>
                <a:lnTo>
                  <a:pt x="1" y="2634"/>
                </a:lnTo>
                <a:cubicBezTo>
                  <a:pt x="1" y="2754"/>
                  <a:pt x="122" y="2875"/>
                  <a:pt x="262" y="2875"/>
                </a:cubicBezTo>
                <a:lnTo>
                  <a:pt x="2875" y="2875"/>
                </a:lnTo>
                <a:cubicBezTo>
                  <a:pt x="3015" y="2875"/>
                  <a:pt x="3136" y="2754"/>
                  <a:pt x="3136" y="2634"/>
                </a:cubicBezTo>
                <a:lnTo>
                  <a:pt x="3136" y="2473"/>
                </a:lnTo>
                <a:cubicBezTo>
                  <a:pt x="3136" y="2413"/>
                  <a:pt x="3075" y="2372"/>
                  <a:pt x="3015" y="2372"/>
                </a:cubicBezTo>
                <a:cubicBezTo>
                  <a:pt x="2915" y="2352"/>
                  <a:pt x="2854" y="2272"/>
                  <a:pt x="2854" y="2192"/>
                </a:cubicBezTo>
                <a:lnTo>
                  <a:pt x="2854" y="1328"/>
                </a:lnTo>
                <a:cubicBezTo>
                  <a:pt x="2854" y="624"/>
                  <a:pt x="2312" y="41"/>
                  <a:pt x="1609" y="1"/>
                </a:cubicBezTo>
                <a:cubicBezTo>
                  <a:pt x="1596" y="1"/>
                  <a:pt x="1583" y="1"/>
                  <a:pt x="15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5"/>
          <p:cNvSpPr/>
          <p:nvPr/>
        </p:nvSpPr>
        <p:spPr>
          <a:xfrm>
            <a:off x="2551813" y="3976380"/>
            <a:ext cx="36820" cy="35756"/>
          </a:xfrm>
          <a:custGeom>
            <a:avLst/>
            <a:gdLst/>
            <a:ahLst/>
            <a:cxnLst/>
            <a:rect l="l" t="t" r="r" b="b"/>
            <a:pathLst>
              <a:path w="705" h="685" extrusionOk="0">
                <a:moveTo>
                  <a:pt x="342" y="1"/>
                </a:moveTo>
                <a:cubicBezTo>
                  <a:pt x="162" y="1"/>
                  <a:pt x="1" y="141"/>
                  <a:pt x="1" y="342"/>
                </a:cubicBezTo>
                <a:cubicBezTo>
                  <a:pt x="1" y="523"/>
                  <a:pt x="162" y="684"/>
                  <a:pt x="342" y="684"/>
                </a:cubicBezTo>
                <a:cubicBezTo>
                  <a:pt x="543" y="684"/>
                  <a:pt x="704" y="523"/>
                  <a:pt x="704" y="342"/>
                </a:cubicBezTo>
                <a:cubicBezTo>
                  <a:pt x="704" y="141"/>
                  <a:pt x="543" y="1"/>
                  <a:pt x="3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5"/>
          <p:cNvSpPr/>
          <p:nvPr/>
        </p:nvSpPr>
        <p:spPr>
          <a:xfrm>
            <a:off x="2490976" y="3963687"/>
            <a:ext cx="46716" cy="35754"/>
          </a:xfrm>
          <a:custGeom>
            <a:avLst/>
            <a:gdLst/>
            <a:ahLst/>
            <a:cxnLst/>
            <a:rect l="l" t="t" r="r" b="b"/>
            <a:pathLst>
              <a:path w="1448" h="1247" extrusionOk="0">
                <a:moveTo>
                  <a:pt x="724" y="0"/>
                </a:moveTo>
                <a:lnTo>
                  <a:pt x="0" y="1246"/>
                </a:lnTo>
                <a:lnTo>
                  <a:pt x="1447" y="1246"/>
                </a:lnTo>
                <a:lnTo>
                  <a:pt x="7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8" name="Google Shape;618;p25"/>
          <p:cNvGrpSpPr/>
          <p:nvPr/>
        </p:nvGrpSpPr>
        <p:grpSpPr>
          <a:xfrm>
            <a:off x="1300281" y="1973372"/>
            <a:ext cx="2157317" cy="2834870"/>
            <a:chOff x="3493489" y="1881530"/>
            <a:chExt cx="2157317" cy="2834870"/>
          </a:xfrm>
        </p:grpSpPr>
        <p:cxnSp>
          <p:nvCxnSpPr>
            <p:cNvPr id="619" name="Google Shape;619;p25"/>
            <p:cNvCxnSpPr/>
            <p:nvPr/>
          </p:nvCxnSpPr>
          <p:spPr>
            <a:xfrm rot="10800000">
              <a:off x="4572017" y="4410676"/>
              <a:ext cx="0" cy="299700"/>
            </a:xfrm>
            <a:prstGeom prst="straightConnector1">
              <a:avLst/>
            </a:prstGeom>
            <a:noFill/>
            <a:ln w="9525" cap="flat" cmpd="sng">
              <a:solidFill>
                <a:schemeClr val="accent6"/>
              </a:solidFill>
              <a:prstDash val="dash"/>
              <a:round/>
              <a:headEnd type="none" w="med" len="med"/>
              <a:tailEnd type="none" w="med" len="med"/>
            </a:ln>
          </p:spPr>
        </p:cxnSp>
        <p:sp>
          <p:nvSpPr>
            <p:cNvPr id="620" name="Google Shape;620;p25"/>
            <p:cNvSpPr/>
            <p:nvPr/>
          </p:nvSpPr>
          <p:spPr>
            <a:xfrm>
              <a:off x="3493489" y="1881530"/>
              <a:ext cx="2157317" cy="2772742"/>
            </a:xfrm>
            <a:custGeom>
              <a:avLst/>
              <a:gdLst/>
              <a:ahLst/>
              <a:cxnLst/>
              <a:rect l="l" t="t" r="r" b="b"/>
              <a:pathLst>
                <a:path w="94206" h="116612" fill="none" extrusionOk="0">
                  <a:moveTo>
                    <a:pt x="94205" y="1"/>
                  </a:moveTo>
                  <a:lnTo>
                    <a:pt x="94205" y="105600"/>
                  </a:lnTo>
                  <a:cubicBezTo>
                    <a:pt x="94205" y="111668"/>
                    <a:pt x="89262" y="116612"/>
                    <a:pt x="83193" y="116612"/>
                  </a:cubicBezTo>
                  <a:lnTo>
                    <a:pt x="11012" y="116612"/>
                  </a:lnTo>
                  <a:cubicBezTo>
                    <a:pt x="4923" y="116612"/>
                    <a:pt x="0" y="111668"/>
                    <a:pt x="0" y="105600"/>
                  </a:cubicBezTo>
                  <a:lnTo>
                    <a:pt x="0" y="1"/>
                  </a:lnTo>
                </a:path>
              </a:pathLst>
            </a:custGeom>
            <a:noFill/>
            <a:ln w="9525" cap="flat" cmpd="sng">
              <a:solidFill>
                <a:srgbClr val="111120"/>
              </a:solidFill>
              <a:prstDash val="dash"/>
              <a:miter lim="2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5"/>
            <p:cNvSpPr/>
            <p:nvPr/>
          </p:nvSpPr>
          <p:spPr>
            <a:xfrm>
              <a:off x="4508627" y="4589500"/>
              <a:ext cx="126900" cy="126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 name="Google Shape;626;p25"/>
          <p:cNvGrpSpPr/>
          <p:nvPr/>
        </p:nvGrpSpPr>
        <p:grpSpPr>
          <a:xfrm>
            <a:off x="2172879" y="1907738"/>
            <a:ext cx="1352158" cy="2135791"/>
            <a:chOff x="4366087" y="1815896"/>
            <a:chExt cx="1352158" cy="2135791"/>
          </a:xfrm>
        </p:grpSpPr>
        <p:sp>
          <p:nvSpPr>
            <p:cNvPr id="630" name="Google Shape;630;p25"/>
            <p:cNvSpPr/>
            <p:nvPr/>
          </p:nvSpPr>
          <p:spPr>
            <a:xfrm>
              <a:off x="4366087" y="3940417"/>
              <a:ext cx="28848" cy="11270"/>
            </a:xfrm>
            <a:custGeom>
              <a:avLst/>
              <a:gdLst/>
              <a:ahLst/>
              <a:cxnLst/>
              <a:rect l="l" t="t" r="r" b="b"/>
              <a:pathLst>
                <a:path w="1006" h="393" extrusionOk="0">
                  <a:moveTo>
                    <a:pt x="1" y="1"/>
                  </a:moveTo>
                  <a:cubicBezTo>
                    <a:pt x="61" y="262"/>
                    <a:pt x="282" y="393"/>
                    <a:pt x="503" y="393"/>
                  </a:cubicBezTo>
                  <a:cubicBezTo>
                    <a:pt x="724" y="393"/>
                    <a:pt x="945" y="262"/>
                    <a:pt x="10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5"/>
            <p:cNvSpPr/>
            <p:nvPr/>
          </p:nvSpPr>
          <p:spPr>
            <a:xfrm>
              <a:off x="5591345" y="1815896"/>
              <a:ext cx="126900" cy="126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36" name="Google Shape;636;p25"/>
          <p:cNvGrpSpPr/>
          <p:nvPr/>
        </p:nvGrpSpPr>
        <p:grpSpPr>
          <a:xfrm>
            <a:off x="1236917" y="1907738"/>
            <a:ext cx="627162" cy="2165043"/>
            <a:chOff x="3430125" y="1815896"/>
            <a:chExt cx="627162" cy="2165043"/>
          </a:xfrm>
        </p:grpSpPr>
        <p:sp>
          <p:nvSpPr>
            <p:cNvPr id="638" name="Google Shape;638;p25"/>
            <p:cNvSpPr/>
            <p:nvPr/>
          </p:nvSpPr>
          <p:spPr>
            <a:xfrm>
              <a:off x="3938539" y="3849373"/>
              <a:ext cx="118748" cy="131566"/>
            </a:xfrm>
            <a:custGeom>
              <a:avLst/>
              <a:gdLst/>
              <a:ahLst/>
              <a:cxnLst/>
              <a:rect l="l" t="t" r="r" b="b"/>
              <a:pathLst>
                <a:path w="4141" h="4588" extrusionOk="0">
                  <a:moveTo>
                    <a:pt x="2070" y="1"/>
                  </a:moveTo>
                  <a:cubicBezTo>
                    <a:pt x="905" y="1"/>
                    <a:pt x="623" y="1608"/>
                    <a:pt x="1709" y="2010"/>
                  </a:cubicBezTo>
                  <a:cubicBezTo>
                    <a:pt x="865" y="2171"/>
                    <a:pt x="181" y="2814"/>
                    <a:pt x="1" y="3638"/>
                  </a:cubicBezTo>
                  <a:cubicBezTo>
                    <a:pt x="543" y="4271"/>
                    <a:pt x="1307" y="4587"/>
                    <a:pt x="2070" y="4587"/>
                  </a:cubicBezTo>
                  <a:cubicBezTo>
                    <a:pt x="2834" y="4587"/>
                    <a:pt x="3598" y="4271"/>
                    <a:pt x="4140" y="3638"/>
                  </a:cubicBezTo>
                  <a:cubicBezTo>
                    <a:pt x="3959" y="2814"/>
                    <a:pt x="3276" y="2171"/>
                    <a:pt x="2432" y="2010"/>
                  </a:cubicBezTo>
                  <a:cubicBezTo>
                    <a:pt x="3517" y="1608"/>
                    <a:pt x="3236" y="1"/>
                    <a:pt x="20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5"/>
            <p:cNvSpPr/>
            <p:nvPr/>
          </p:nvSpPr>
          <p:spPr>
            <a:xfrm>
              <a:off x="3430125" y="1815896"/>
              <a:ext cx="126900" cy="126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 name="Google Shape;649;p25"/>
          <p:cNvGrpSpPr/>
          <p:nvPr/>
        </p:nvGrpSpPr>
        <p:grpSpPr>
          <a:xfrm>
            <a:off x="1236917" y="3624212"/>
            <a:ext cx="1408506" cy="445530"/>
            <a:chOff x="3430125" y="3532370"/>
            <a:chExt cx="1408506" cy="445530"/>
          </a:xfrm>
        </p:grpSpPr>
        <p:sp>
          <p:nvSpPr>
            <p:cNvPr id="650" name="Google Shape;650;p25"/>
            <p:cNvSpPr/>
            <p:nvPr/>
          </p:nvSpPr>
          <p:spPr>
            <a:xfrm>
              <a:off x="4707237" y="3845932"/>
              <a:ext cx="131394" cy="131968"/>
            </a:xfrm>
            <a:custGeom>
              <a:avLst/>
              <a:gdLst/>
              <a:ahLst/>
              <a:cxnLst/>
              <a:rect l="l" t="t" r="r" b="b"/>
              <a:pathLst>
                <a:path w="4582" h="4602" fill="none" extrusionOk="0">
                  <a:moveTo>
                    <a:pt x="0" y="1969"/>
                  </a:moveTo>
                  <a:cubicBezTo>
                    <a:pt x="0" y="3718"/>
                    <a:pt x="2110" y="4602"/>
                    <a:pt x="3356" y="3356"/>
                  </a:cubicBezTo>
                  <a:cubicBezTo>
                    <a:pt x="4582" y="2110"/>
                    <a:pt x="3718" y="0"/>
                    <a:pt x="1949" y="0"/>
                  </a:cubicBezTo>
                </a:path>
              </a:pathLst>
            </a:custGeom>
            <a:noFill/>
            <a:ln w="19050" cap="flat" cmpd="sng">
              <a:solidFill>
                <a:schemeClr val="accent3"/>
              </a:solidFill>
              <a:prstDash val="solid"/>
              <a:miter lim="2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5"/>
            <p:cNvSpPr/>
            <p:nvPr/>
          </p:nvSpPr>
          <p:spPr>
            <a:xfrm>
              <a:off x="3430125" y="3532370"/>
              <a:ext cx="126900" cy="126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 name="Google Shape;656;p25"/>
          <p:cNvGrpSpPr/>
          <p:nvPr/>
        </p:nvGrpSpPr>
        <p:grpSpPr>
          <a:xfrm>
            <a:off x="2889732" y="3624212"/>
            <a:ext cx="635293" cy="434002"/>
            <a:chOff x="5082940" y="3532370"/>
            <a:chExt cx="635293" cy="434002"/>
          </a:xfrm>
        </p:grpSpPr>
        <p:sp>
          <p:nvSpPr>
            <p:cNvPr id="658" name="Google Shape;658;p25"/>
            <p:cNvSpPr/>
            <p:nvPr/>
          </p:nvSpPr>
          <p:spPr>
            <a:xfrm>
              <a:off x="5082940" y="3838419"/>
              <a:ext cx="125630" cy="127953"/>
            </a:xfrm>
            <a:custGeom>
              <a:avLst/>
              <a:gdLst/>
              <a:ahLst/>
              <a:cxnLst/>
              <a:rect l="l" t="t" r="r" b="b"/>
              <a:pathLst>
                <a:path w="4381" h="4462" extrusionOk="0">
                  <a:moveTo>
                    <a:pt x="2205" y="1661"/>
                  </a:moveTo>
                  <a:cubicBezTo>
                    <a:pt x="2496" y="1661"/>
                    <a:pt x="2773" y="1891"/>
                    <a:pt x="2773" y="2231"/>
                  </a:cubicBezTo>
                  <a:cubicBezTo>
                    <a:pt x="2773" y="2550"/>
                    <a:pt x="2517" y="2789"/>
                    <a:pt x="2201" y="2794"/>
                  </a:cubicBezTo>
                  <a:lnTo>
                    <a:pt x="2201" y="2794"/>
                  </a:lnTo>
                  <a:cubicBezTo>
                    <a:pt x="1705" y="2786"/>
                    <a:pt x="1449" y="2189"/>
                    <a:pt x="1809" y="1830"/>
                  </a:cubicBezTo>
                  <a:cubicBezTo>
                    <a:pt x="1925" y="1713"/>
                    <a:pt x="2067" y="1661"/>
                    <a:pt x="2205" y="1661"/>
                  </a:cubicBezTo>
                  <a:close/>
                  <a:moveTo>
                    <a:pt x="1708" y="1"/>
                  </a:moveTo>
                  <a:lnTo>
                    <a:pt x="1567" y="584"/>
                  </a:lnTo>
                  <a:cubicBezTo>
                    <a:pt x="1387" y="644"/>
                    <a:pt x="1226" y="744"/>
                    <a:pt x="1065" y="885"/>
                  </a:cubicBezTo>
                  <a:lnTo>
                    <a:pt x="502" y="684"/>
                  </a:lnTo>
                  <a:lnTo>
                    <a:pt x="241" y="1106"/>
                  </a:lnTo>
                  <a:lnTo>
                    <a:pt x="0" y="1528"/>
                  </a:lnTo>
                  <a:lnTo>
                    <a:pt x="442" y="1930"/>
                  </a:lnTo>
                  <a:cubicBezTo>
                    <a:pt x="422" y="2030"/>
                    <a:pt x="402" y="2131"/>
                    <a:pt x="402" y="2231"/>
                  </a:cubicBezTo>
                  <a:cubicBezTo>
                    <a:pt x="402" y="2332"/>
                    <a:pt x="422" y="2432"/>
                    <a:pt x="442" y="2533"/>
                  </a:cubicBezTo>
                  <a:lnTo>
                    <a:pt x="0" y="2935"/>
                  </a:lnTo>
                  <a:lnTo>
                    <a:pt x="241" y="3357"/>
                  </a:lnTo>
                  <a:lnTo>
                    <a:pt x="502" y="3759"/>
                  </a:lnTo>
                  <a:lnTo>
                    <a:pt x="1065" y="3578"/>
                  </a:lnTo>
                  <a:cubicBezTo>
                    <a:pt x="1226" y="3698"/>
                    <a:pt x="1387" y="3799"/>
                    <a:pt x="1567" y="3879"/>
                  </a:cubicBezTo>
                  <a:lnTo>
                    <a:pt x="1708" y="4462"/>
                  </a:lnTo>
                  <a:lnTo>
                    <a:pt x="2673" y="4462"/>
                  </a:lnTo>
                  <a:lnTo>
                    <a:pt x="2793" y="3879"/>
                  </a:lnTo>
                  <a:cubicBezTo>
                    <a:pt x="2974" y="3819"/>
                    <a:pt x="3155" y="3718"/>
                    <a:pt x="3316" y="3578"/>
                  </a:cubicBezTo>
                  <a:lnTo>
                    <a:pt x="3878" y="3759"/>
                  </a:lnTo>
                  <a:lnTo>
                    <a:pt x="4140" y="3357"/>
                  </a:lnTo>
                  <a:lnTo>
                    <a:pt x="4381" y="2935"/>
                  </a:lnTo>
                  <a:lnTo>
                    <a:pt x="3939" y="2533"/>
                  </a:lnTo>
                  <a:cubicBezTo>
                    <a:pt x="3959" y="2432"/>
                    <a:pt x="3959" y="2332"/>
                    <a:pt x="3959" y="2231"/>
                  </a:cubicBezTo>
                  <a:cubicBezTo>
                    <a:pt x="3959" y="2131"/>
                    <a:pt x="3959" y="2030"/>
                    <a:pt x="3939" y="1930"/>
                  </a:cubicBezTo>
                  <a:lnTo>
                    <a:pt x="4381" y="1528"/>
                  </a:lnTo>
                  <a:lnTo>
                    <a:pt x="4140" y="1106"/>
                  </a:lnTo>
                  <a:lnTo>
                    <a:pt x="3878" y="684"/>
                  </a:lnTo>
                  <a:lnTo>
                    <a:pt x="3316" y="885"/>
                  </a:lnTo>
                  <a:cubicBezTo>
                    <a:pt x="3155" y="744"/>
                    <a:pt x="2974" y="644"/>
                    <a:pt x="2793" y="584"/>
                  </a:cubicBezTo>
                  <a:lnTo>
                    <a:pt x="26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5"/>
            <p:cNvSpPr/>
            <p:nvPr/>
          </p:nvSpPr>
          <p:spPr>
            <a:xfrm>
              <a:off x="5591333" y="3532370"/>
              <a:ext cx="126900" cy="1269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1" name="Picture 60"/>
          <p:cNvPicPr/>
          <p:nvPr/>
        </p:nvPicPr>
        <p:blipFill>
          <a:blip r:embed="rId3">
            <a:extLst>
              <a:ext uri="{28A0092B-C50C-407E-A947-70E740481C1C}">
                <a14:useLocalDpi xmlns:a14="http://schemas.microsoft.com/office/drawing/2010/main" val="0"/>
              </a:ext>
            </a:extLst>
          </a:blip>
          <a:srcRect/>
          <a:stretch>
            <a:fillRect/>
          </a:stretch>
        </p:blipFill>
        <p:spPr bwMode="auto">
          <a:xfrm>
            <a:off x="4707774" y="-44750"/>
            <a:ext cx="3844344" cy="5254704"/>
          </a:xfrm>
          <a:prstGeom prst="rect">
            <a:avLst/>
          </a:prstGeom>
          <a:noFill/>
          <a:ln>
            <a:noFill/>
          </a:ln>
        </p:spPr>
      </p:pic>
      <p:sp>
        <p:nvSpPr>
          <p:cNvPr id="5" name="TextBox 4">
            <a:extLst>
              <a:ext uri="{FF2B5EF4-FFF2-40B4-BE49-F238E27FC236}">
                <a16:creationId xmlns:a16="http://schemas.microsoft.com/office/drawing/2014/main" xmlns="" id="{6426B495-19A3-4787-98B2-597098584BC9}"/>
              </a:ext>
            </a:extLst>
          </p:cNvPr>
          <p:cNvSpPr txBox="1"/>
          <p:nvPr/>
        </p:nvSpPr>
        <p:spPr>
          <a:xfrm>
            <a:off x="226197" y="258020"/>
            <a:ext cx="3750502" cy="400110"/>
          </a:xfrm>
          <a:prstGeom prst="rect">
            <a:avLst/>
          </a:prstGeom>
          <a:noFill/>
        </p:spPr>
        <p:txBody>
          <a:bodyPr wrap="square" rtlCol="0">
            <a:spAutoFit/>
          </a:bodyPr>
          <a:lstStyle/>
          <a:p>
            <a:r>
              <a:rPr lang="en-US" sz="2000" b="1" dirty="0">
                <a:solidFill>
                  <a:schemeClr val="accent4">
                    <a:lumMod val="75000"/>
                  </a:schemeClr>
                </a:solidFill>
              </a:rPr>
              <a:t>Customer Overall Flowchart</a:t>
            </a:r>
          </a:p>
        </p:txBody>
      </p:sp>
      <p:grpSp>
        <p:nvGrpSpPr>
          <p:cNvPr id="62" name="Google Shape;774;p27">
            <a:extLst>
              <a:ext uri="{FF2B5EF4-FFF2-40B4-BE49-F238E27FC236}">
                <a16:creationId xmlns:a16="http://schemas.microsoft.com/office/drawing/2014/main" xmlns="" id="{04C95B12-E613-4B19-B95C-4D1C2876291F}"/>
              </a:ext>
            </a:extLst>
          </p:cNvPr>
          <p:cNvGrpSpPr/>
          <p:nvPr/>
        </p:nvGrpSpPr>
        <p:grpSpPr>
          <a:xfrm>
            <a:off x="8732875" y="4720856"/>
            <a:ext cx="257134" cy="350872"/>
            <a:chOff x="5172485" y="2169197"/>
            <a:chExt cx="675226" cy="965574"/>
          </a:xfrm>
        </p:grpSpPr>
        <p:sp>
          <p:nvSpPr>
            <p:cNvPr id="63" name="Google Shape;775;p27">
              <a:extLst>
                <a:ext uri="{FF2B5EF4-FFF2-40B4-BE49-F238E27FC236}">
                  <a16:creationId xmlns:a16="http://schemas.microsoft.com/office/drawing/2014/main" xmlns="" id="{E92FE4C7-968F-4DD2-9786-1E4D66C2AEC9}"/>
                </a:ext>
              </a:extLst>
            </p:cNvPr>
            <p:cNvSpPr/>
            <p:nvPr/>
          </p:nvSpPr>
          <p:spPr>
            <a:xfrm>
              <a:off x="5352010" y="2401447"/>
              <a:ext cx="274439" cy="298235"/>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8</a:t>
              </a:r>
              <a:endParaRPr dirty="0"/>
            </a:p>
          </p:txBody>
        </p:sp>
        <p:sp>
          <p:nvSpPr>
            <p:cNvPr id="64" name="Google Shape;776;p27">
              <a:extLst>
                <a:ext uri="{FF2B5EF4-FFF2-40B4-BE49-F238E27FC236}">
                  <a16:creationId xmlns:a16="http://schemas.microsoft.com/office/drawing/2014/main" xmlns="" id="{52B3DA5A-1BC7-467F-A982-E66411381E6C}"/>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081541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down)">
                                      <p:cBhvr>
                                        <p:cTn id="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Google Shape;259;p19"/>
          <p:cNvSpPr/>
          <p:nvPr/>
        </p:nvSpPr>
        <p:spPr>
          <a:xfrm>
            <a:off x="4803819" y="30856"/>
            <a:ext cx="2562897" cy="4815049"/>
          </a:xfrm>
          <a:custGeom>
            <a:avLst/>
            <a:gdLst/>
            <a:ahLst/>
            <a:cxnLst/>
            <a:rect l="l" t="t" r="r" b="b"/>
            <a:pathLst>
              <a:path w="45094" h="88097" extrusionOk="0">
                <a:moveTo>
                  <a:pt x="18468" y="2673"/>
                </a:moveTo>
                <a:cubicBezTo>
                  <a:pt x="18474" y="2673"/>
                  <a:pt x="18481" y="2673"/>
                  <a:pt x="18487" y="2673"/>
                </a:cubicBezTo>
                <a:lnTo>
                  <a:pt x="26606" y="2673"/>
                </a:lnTo>
                <a:cubicBezTo>
                  <a:pt x="27731" y="2673"/>
                  <a:pt x="27731" y="4361"/>
                  <a:pt x="26606" y="4361"/>
                </a:cubicBezTo>
                <a:lnTo>
                  <a:pt x="18487" y="4361"/>
                </a:lnTo>
                <a:cubicBezTo>
                  <a:pt x="17369" y="4341"/>
                  <a:pt x="17362" y="2673"/>
                  <a:pt x="18468" y="2673"/>
                </a:cubicBezTo>
                <a:close/>
                <a:moveTo>
                  <a:pt x="6953" y="2512"/>
                </a:moveTo>
                <a:cubicBezTo>
                  <a:pt x="7857" y="2512"/>
                  <a:pt x="8299" y="3577"/>
                  <a:pt x="7676" y="4220"/>
                </a:cubicBezTo>
                <a:cubicBezTo>
                  <a:pt x="7469" y="4422"/>
                  <a:pt x="7215" y="4512"/>
                  <a:pt x="6967" y="4512"/>
                </a:cubicBezTo>
                <a:cubicBezTo>
                  <a:pt x="6446" y="4512"/>
                  <a:pt x="5948" y="4116"/>
                  <a:pt x="5948" y="3517"/>
                </a:cubicBezTo>
                <a:cubicBezTo>
                  <a:pt x="5968" y="2954"/>
                  <a:pt x="6410" y="2512"/>
                  <a:pt x="6953" y="2512"/>
                </a:cubicBezTo>
                <a:close/>
                <a:moveTo>
                  <a:pt x="40934" y="6411"/>
                </a:moveTo>
                <a:cubicBezTo>
                  <a:pt x="41958" y="6411"/>
                  <a:pt x="42802" y="7255"/>
                  <a:pt x="42802" y="8259"/>
                </a:cubicBezTo>
                <a:lnTo>
                  <a:pt x="42802" y="76261"/>
                </a:lnTo>
                <a:cubicBezTo>
                  <a:pt x="42782" y="77285"/>
                  <a:pt x="41958" y="78109"/>
                  <a:pt x="40934" y="78109"/>
                </a:cubicBezTo>
                <a:lnTo>
                  <a:pt x="4321" y="78109"/>
                </a:lnTo>
                <a:cubicBezTo>
                  <a:pt x="3296" y="78109"/>
                  <a:pt x="2472" y="77285"/>
                  <a:pt x="2472" y="76261"/>
                </a:cubicBezTo>
                <a:lnTo>
                  <a:pt x="2472" y="8259"/>
                </a:lnTo>
                <a:cubicBezTo>
                  <a:pt x="2472" y="7255"/>
                  <a:pt x="3296" y="6411"/>
                  <a:pt x="4321" y="6411"/>
                </a:cubicBezTo>
                <a:close/>
                <a:moveTo>
                  <a:pt x="22599" y="79318"/>
                </a:moveTo>
                <a:cubicBezTo>
                  <a:pt x="24457" y="79318"/>
                  <a:pt x="26244" y="80762"/>
                  <a:pt x="26244" y="82952"/>
                </a:cubicBezTo>
                <a:cubicBezTo>
                  <a:pt x="26244" y="84942"/>
                  <a:pt x="24637" y="86549"/>
                  <a:pt x="22627" y="86569"/>
                </a:cubicBezTo>
                <a:cubicBezTo>
                  <a:pt x="19412" y="86549"/>
                  <a:pt x="17784" y="82651"/>
                  <a:pt x="20075" y="80380"/>
                </a:cubicBezTo>
                <a:cubicBezTo>
                  <a:pt x="20808" y="79647"/>
                  <a:pt x="21712" y="79318"/>
                  <a:pt x="22599" y="79318"/>
                </a:cubicBezTo>
                <a:close/>
                <a:moveTo>
                  <a:pt x="4481" y="0"/>
                </a:moveTo>
                <a:cubicBezTo>
                  <a:pt x="2010" y="0"/>
                  <a:pt x="0" y="1990"/>
                  <a:pt x="20" y="4462"/>
                </a:cubicBezTo>
                <a:lnTo>
                  <a:pt x="20" y="83615"/>
                </a:lnTo>
                <a:cubicBezTo>
                  <a:pt x="20" y="86087"/>
                  <a:pt x="2010" y="88097"/>
                  <a:pt x="4481" y="88097"/>
                </a:cubicBezTo>
                <a:lnTo>
                  <a:pt x="40632" y="88097"/>
                </a:lnTo>
                <a:cubicBezTo>
                  <a:pt x="43104" y="88076"/>
                  <a:pt x="45093" y="86087"/>
                  <a:pt x="45093" y="83615"/>
                </a:cubicBezTo>
                <a:lnTo>
                  <a:pt x="45093" y="4462"/>
                </a:lnTo>
                <a:cubicBezTo>
                  <a:pt x="45093" y="1990"/>
                  <a:pt x="43104" y="0"/>
                  <a:pt x="40632"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50" name="Picture 49"/>
          <p:cNvPicPr/>
          <p:nvPr/>
        </p:nvPicPr>
        <p:blipFill rotWithShape="1">
          <a:blip r:embed="rId2"/>
          <a:srcRect t="3565" b="5348"/>
          <a:stretch/>
        </p:blipFill>
        <p:spPr bwMode="auto">
          <a:xfrm>
            <a:off x="4932609" y="341290"/>
            <a:ext cx="2324636" cy="3978127"/>
          </a:xfrm>
          <a:prstGeom prst="rect">
            <a:avLst/>
          </a:prstGeom>
          <a:ln>
            <a:noFill/>
          </a:ln>
          <a:extLst>
            <a:ext uri="{53640926-AAD7-44D8-BBD7-CCE9431645EC}">
              <a14:shadowObscured xmlns:a14="http://schemas.microsoft.com/office/drawing/2010/main"/>
            </a:ext>
          </a:extLst>
        </p:spPr>
      </p:pic>
      <p:sp>
        <p:nvSpPr>
          <p:cNvPr id="52" name="Google Shape;737;p27">
            <a:extLst>
              <a:ext uri="{FF2B5EF4-FFF2-40B4-BE49-F238E27FC236}">
                <a16:creationId xmlns:a16="http://schemas.microsoft.com/office/drawing/2014/main" xmlns="" id="{FFB239B9-A393-48C4-B2DD-DC993D990F3C}"/>
              </a:ext>
            </a:extLst>
          </p:cNvPr>
          <p:cNvSpPr/>
          <p:nvPr/>
        </p:nvSpPr>
        <p:spPr>
          <a:xfrm>
            <a:off x="2642975" y="2549325"/>
            <a:ext cx="23625" cy="26650"/>
          </a:xfrm>
          <a:custGeom>
            <a:avLst/>
            <a:gdLst/>
            <a:ahLst/>
            <a:cxnLst/>
            <a:rect l="l" t="t" r="r" b="b"/>
            <a:pathLst>
              <a:path w="945" h="1066" extrusionOk="0">
                <a:moveTo>
                  <a:pt x="262" y="1"/>
                </a:moveTo>
                <a:cubicBezTo>
                  <a:pt x="141" y="342"/>
                  <a:pt x="61" y="704"/>
                  <a:pt x="0" y="1066"/>
                </a:cubicBezTo>
                <a:lnTo>
                  <a:pt x="945" y="503"/>
                </a:lnTo>
                <a:lnTo>
                  <a:pt x="262" y="1"/>
                </a:lnTo>
                <a:close/>
              </a:path>
            </a:pathLst>
          </a:custGeom>
          <a:solidFill>
            <a:srgbClr val="DDDC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738;p27">
            <a:extLst>
              <a:ext uri="{FF2B5EF4-FFF2-40B4-BE49-F238E27FC236}">
                <a16:creationId xmlns:a16="http://schemas.microsoft.com/office/drawing/2014/main" xmlns="" id="{123E7958-8D60-4729-BE71-856948DA1700}"/>
              </a:ext>
            </a:extLst>
          </p:cNvPr>
          <p:cNvGrpSpPr/>
          <p:nvPr/>
        </p:nvGrpSpPr>
        <p:grpSpPr>
          <a:xfrm>
            <a:off x="585989" y="1941020"/>
            <a:ext cx="3445098" cy="1851807"/>
            <a:chOff x="3148852" y="2594521"/>
            <a:chExt cx="2845284" cy="1553991"/>
          </a:xfrm>
        </p:grpSpPr>
        <p:sp>
          <p:nvSpPr>
            <p:cNvPr id="54" name="Google Shape;739;p27">
              <a:extLst>
                <a:ext uri="{FF2B5EF4-FFF2-40B4-BE49-F238E27FC236}">
                  <a16:creationId xmlns:a16="http://schemas.microsoft.com/office/drawing/2014/main" xmlns="" id="{5C74F313-9E93-4925-A32B-B6C8706306B1}"/>
                </a:ext>
              </a:extLst>
            </p:cNvPr>
            <p:cNvSpPr/>
            <p:nvPr/>
          </p:nvSpPr>
          <p:spPr>
            <a:xfrm>
              <a:off x="3276582" y="3340846"/>
              <a:ext cx="2589824" cy="807666"/>
            </a:xfrm>
            <a:custGeom>
              <a:avLst/>
              <a:gdLst/>
              <a:ahLst/>
              <a:cxnLst/>
              <a:rect l="l" t="t" r="r" b="b"/>
              <a:pathLst>
                <a:path w="96979" h="30244" extrusionOk="0">
                  <a:moveTo>
                    <a:pt x="20" y="1"/>
                  </a:moveTo>
                  <a:cubicBezTo>
                    <a:pt x="0" y="202"/>
                    <a:pt x="20" y="403"/>
                    <a:pt x="20" y="624"/>
                  </a:cubicBezTo>
                  <a:lnTo>
                    <a:pt x="20" y="1"/>
                  </a:lnTo>
                  <a:close/>
                  <a:moveTo>
                    <a:pt x="96979" y="242"/>
                  </a:moveTo>
                  <a:lnTo>
                    <a:pt x="96938" y="322"/>
                  </a:lnTo>
                  <a:lnTo>
                    <a:pt x="96938" y="1488"/>
                  </a:lnTo>
                  <a:cubicBezTo>
                    <a:pt x="96958" y="1387"/>
                    <a:pt x="96938" y="1307"/>
                    <a:pt x="96958" y="1187"/>
                  </a:cubicBezTo>
                  <a:cubicBezTo>
                    <a:pt x="96979" y="1066"/>
                    <a:pt x="96979" y="925"/>
                    <a:pt x="96979" y="805"/>
                  </a:cubicBezTo>
                  <a:lnTo>
                    <a:pt x="96979" y="242"/>
                  </a:lnTo>
                  <a:close/>
                  <a:moveTo>
                    <a:pt x="20" y="785"/>
                  </a:moveTo>
                  <a:lnTo>
                    <a:pt x="20" y="2030"/>
                  </a:lnTo>
                  <a:lnTo>
                    <a:pt x="20" y="2071"/>
                  </a:lnTo>
                  <a:cubicBezTo>
                    <a:pt x="20" y="2272"/>
                    <a:pt x="20" y="2473"/>
                    <a:pt x="20" y="2653"/>
                  </a:cubicBezTo>
                  <a:lnTo>
                    <a:pt x="20" y="2834"/>
                  </a:lnTo>
                  <a:cubicBezTo>
                    <a:pt x="20" y="2975"/>
                    <a:pt x="41" y="3136"/>
                    <a:pt x="61" y="3296"/>
                  </a:cubicBezTo>
                  <a:cubicBezTo>
                    <a:pt x="61" y="3357"/>
                    <a:pt x="61" y="3417"/>
                    <a:pt x="61" y="3477"/>
                  </a:cubicBezTo>
                  <a:cubicBezTo>
                    <a:pt x="81" y="3638"/>
                    <a:pt x="101" y="3819"/>
                    <a:pt x="121" y="3980"/>
                  </a:cubicBezTo>
                  <a:cubicBezTo>
                    <a:pt x="121" y="4020"/>
                    <a:pt x="121" y="4060"/>
                    <a:pt x="141" y="4100"/>
                  </a:cubicBezTo>
                  <a:cubicBezTo>
                    <a:pt x="161" y="4301"/>
                    <a:pt x="181" y="4502"/>
                    <a:pt x="221" y="4703"/>
                  </a:cubicBezTo>
                  <a:lnTo>
                    <a:pt x="221" y="4743"/>
                  </a:lnTo>
                  <a:cubicBezTo>
                    <a:pt x="221" y="4783"/>
                    <a:pt x="221" y="4824"/>
                    <a:pt x="241" y="4864"/>
                  </a:cubicBezTo>
                  <a:cubicBezTo>
                    <a:pt x="262" y="5025"/>
                    <a:pt x="302" y="5165"/>
                    <a:pt x="322" y="5326"/>
                  </a:cubicBezTo>
                  <a:lnTo>
                    <a:pt x="362" y="5527"/>
                  </a:lnTo>
                  <a:cubicBezTo>
                    <a:pt x="402" y="5688"/>
                    <a:pt x="422" y="5849"/>
                    <a:pt x="463" y="5989"/>
                  </a:cubicBezTo>
                  <a:cubicBezTo>
                    <a:pt x="463" y="6029"/>
                    <a:pt x="483" y="6070"/>
                    <a:pt x="503" y="6110"/>
                  </a:cubicBezTo>
                  <a:lnTo>
                    <a:pt x="503" y="6130"/>
                  </a:lnTo>
                  <a:cubicBezTo>
                    <a:pt x="543" y="6331"/>
                    <a:pt x="603" y="6532"/>
                    <a:pt x="663" y="6733"/>
                  </a:cubicBezTo>
                  <a:cubicBezTo>
                    <a:pt x="663" y="6753"/>
                    <a:pt x="663" y="6753"/>
                    <a:pt x="663" y="6773"/>
                  </a:cubicBezTo>
                  <a:cubicBezTo>
                    <a:pt x="663" y="6813"/>
                    <a:pt x="684" y="6853"/>
                    <a:pt x="684" y="6893"/>
                  </a:cubicBezTo>
                  <a:cubicBezTo>
                    <a:pt x="744" y="7034"/>
                    <a:pt x="784" y="7195"/>
                    <a:pt x="844" y="7356"/>
                  </a:cubicBezTo>
                  <a:cubicBezTo>
                    <a:pt x="864" y="7416"/>
                    <a:pt x="885" y="7476"/>
                    <a:pt x="905" y="7536"/>
                  </a:cubicBezTo>
                  <a:cubicBezTo>
                    <a:pt x="945" y="7697"/>
                    <a:pt x="1005" y="7858"/>
                    <a:pt x="1065" y="7999"/>
                  </a:cubicBezTo>
                  <a:cubicBezTo>
                    <a:pt x="1085" y="8039"/>
                    <a:pt x="1085" y="8079"/>
                    <a:pt x="1106" y="8119"/>
                  </a:cubicBezTo>
                  <a:lnTo>
                    <a:pt x="1126" y="8159"/>
                  </a:lnTo>
                  <a:cubicBezTo>
                    <a:pt x="1186" y="8340"/>
                    <a:pt x="1266" y="8541"/>
                    <a:pt x="1347" y="8742"/>
                  </a:cubicBezTo>
                  <a:cubicBezTo>
                    <a:pt x="1367" y="8782"/>
                    <a:pt x="1387" y="8843"/>
                    <a:pt x="1407" y="8883"/>
                  </a:cubicBezTo>
                  <a:cubicBezTo>
                    <a:pt x="1487" y="9044"/>
                    <a:pt x="1548" y="9184"/>
                    <a:pt x="1628" y="9345"/>
                  </a:cubicBezTo>
                  <a:cubicBezTo>
                    <a:pt x="1648" y="9405"/>
                    <a:pt x="1668" y="9486"/>
                    <a:pt x="1708" y="9546"/>
                  </a:cubicBezTo>
                  <a:cubicBezTo>
                    <a:pt x="1769" y="9687"/>
                    <a:pt x="1849" y="9847"/>
                    <a:pt x="1929" y="9988"/>
                  </a:cubicBezTo>
                  <a:lnTo>
                    <a:pt x="2010" y="10149"/>
                  </a:lnTo>
                  <a:lnTo>
                    <a:pt x="2030" y="10209"/>
                  </a:lnTo>
                  <a:cubicBezTo>
                    <a:pt x="2130" y="10390"/>
                    <a:pt x="2231" y="10571"/>
                    <a:pt x="2331" y="10752"/>
                  </a:cubicBezTo>
                  <a:lnTo>
                    <a:pt x="2372" y="10812"/>
                  </a:lnTo>
                  <a:cubicBezTo>
                    <a:pt x="2452" y="10993"/>
                    <a:pt x="2572" y="11174"/>
                    <a:pt x="2673" y="11334"/>
                  </a:cubicBezTo>
                  <a:lnTo>
                    <a:pt x="2794" y="11535"/>
                  </a:lnTo>
                  <a:cubicBezTo>
                    <a:pt x="2874" y="11676"/>
                    <a:pt x="2954" y="11797"/>
                    <a:pt x="3035" y="11937"/>
                  </a:cubicBezTo>
                  <a:lnTo>
                    <a:pt x="3095" y="12038"/>
                  </a:lnTo>
                  <a:lnTo>
                    <a:pt x="3175" y="12158"/>
                  </a:lnTo>
                  <a:lnTo>
                    <a:pt x="3276" y="12299"/>
                  </a:lnTo>
                  <a:cubicBezTo>
                    <a:pt x="3336" y="12399"/>
                    <a:pt x="3416" y="12500"/>
                    <a:pt x="3477" y="12600"/>
                  </a:cubicBezTo>
                  <a:cubicBezTo>
                    <a:pt x="3497" y="12641"/>
                    <a:pt x="3537" y="12681"/>
                    <a:pt x="3557" y="12721"/>
                  </a:cubicBezTo>
                  <a:lnTo>
                    <a:pt x="3597" y="12761"/>
                  </a:lnTo>
                  <a:cubicBezTo>
                    <a:pt x="3658" y="12862"/>
                    <a:pt x="3738" y="12962"/>
                    <a:pt x="3798" y="13063"/>
                  </a:cubicBezTo>
                  <a:cubicBezTo>
                    <a:pt x="3879" y="13163"/>
                    <a:pt x="3939" y="13243"/>
                    <a:pt x="3999" y="13324"/>
                  </a:cubicBezTo>
                  <a:lnTo>
                    <a:pt x="4019" y="13364"/>
                  </a:lnTo>
                  <a:cubicBezTo>
                    <a:pt x="4100" y="13464"/>
                    <a:pt x="4200" y="13585"/>
                    <a:pt x="4281" y="13686"/>
                  </a:cubicBezTo>
                  <a:cubicBezTo>
                    <a:pt x="4361" y="13786"/>
                    <a:pt x="4441" y="13886"/>
                    <a:pt x="4522" y="13987"/>
                  </a:cubicBezTo>
                  <a:cubicBezTo>
                    <a:pt x="4602" y="14087"/>
                    <a:pt x="4682" y="14208"/>
                    <a:pt x="4783" y="14308"/>
                  </a:cubicBezTo>
                  <a:cubicBezTo>
                    <a:pt x="4863" y="14429"/>
                    <a:pt x="4924" y="14489"/>
                    <a:pt x="5004" y="14590"/>
                  </a:cubicBezTo>
                  <a:lnTo>
                    <a:pt x="5024" y="14610"/>
                  </a:lnTo>
                  <a:cubicBezTo>
                    <a:pt x="5125" y="14730"/>
                    <a:pt x="5225" y="14831"/>
                    <a:pt x="5305" y="14931"/>
                  </a:cubicBezTo>
                  <a:cubicBezTo>
                    <a:pt x="5406" y="15032"/>
                    <a:pt x="5486" y="15132"/>
                    <a:pt x="5567" y="15233"/>
                  </a:cubicBezTo>
                  <a:cubicBezTo>
                    <a:pt x="5647" y="15333"/>
                    <a:pt x="5768" y="15434"/>
                    <a:pt x="5868" y="15554"/>
                  </a:cubicBezTo>
                  <a:lnTo>
                    <a:pt x="6129" y="15836"/>
                  </a:lnTo>
                  <a:lnTo>
                    <a:pt x="6451" y="16157"/>
                  </a:lnTo>
                  <a:lnTo>
                    <a:pt x="6732" y="16439"/>
                  </a:lnTo>
                  <a:lnTo>
                    <a:pt x="7054" y="16760"/>
                  </a:lnTo>
                  <a:lnTo>
                    <a:pt x="7355" y="17041"/>
                  </a:lnTo>
                  <a:lnTo>
                    <a:pt x="7717" y="17343"/>
                  </a:lnTo>
                  <a:cubicBezTo>
                    <a:pt x="7817" y="17443"/>
                    <a:pt x="7918" y="17544"/>
                    <a:pt x="8018" y="17624"/>
                  </a:cubicBezTo>
                  <a:cubicBezTo>
                    <a:pt x="8119" y="17725"/>
                    <a:pt x="8279" y="17845"/>
                    <a:pt x="8380" y="17946"/>
                  </a:cubicBezTo>
                  <a:lnTo>
                    <a:pt x="8701" y="18207"/>
                  </a:lnTo>
                  <a:lnTo>
                    <a:pt x="9083" y="18528"/>
                  </a:lnTo>
                  <a:lnTo>
                    <a:pt x="9405" y="18790"/>
                  </a:lnTo>
                  <a:lnTo>
                    <a:pt x="9827" y="19091"/>
                  </a:lnTo>
                  <a:cubicBezTo>
                    <a:pt x="9927" y="19192"/>
                    <a:pt x="10048" y="19272"/>
                    <a:pt x="10148" y="19352"/>
                  </a:cubicBezTo>
                  <a:cubicBezTo>
                    <a:pt x="10269" y="19433"/>
                    <a:pt x="10450" y="19553"/>
                    <a:pt x="10590" y="19674"/>
                  </a:cubicBezTo>
                  <a:lnTo>
                    <a:pt x="10912" y="19915"/>
                  </a:lnTo>
                  <a:lnTo>
                    <a:pt x="11374" y="20236"/>
                  </a:lnTo>
                  <a:cubicBezTo>
                    <a:pt x="11495" y="20317"/>
                    <a:pt x="11595" y="20397"/>
                    <a:pt x="11716" y="20458"/>
                  </a:cubicBezTo>
                  <a:lnTo>
                    <a:pt x="12218" y="20799"/>
                  </a:lnTo>
                  <a:lnTo>
                    <a:pt x="12540" y="21000"/>
                  </a:lnTo>
                  <a:cubicBezTo>
                    <a:pt x="12720" y="21121"/>
                    <a:pt x="12901" y="21221"/>
                    <a:pt x="13082" y="21342"/>
                  </a:cubicBezTo>
                  <a:lnTo>
                    <a:pt x="13384" y="21543"/>
                  </a:lnTo>
                  <a:cubicBezTo>
                    <a:pt x="13665" y="21703"/>
                    <a:pt x="13966" y="21884"/>
                    <a:pt x="14268" y="22065"/>
                  </a:cubicBezTo>
                  <a:cubicBezTo>
                    <a:pt x="14569" y="22226"/>
                    <a:pt x="14810" y="22367"/>
                    <a:pt x="15092" y="22527"/>
                  </a:cubicBezTo>
                  <a:lnTo>
                    <a:pt x="15132" y="22547"/>
                  </a:lnTo>
                  <a:lnTo>
                    <a:pt x="15413" y="22708"/>
                  </a:lnTo>
                  <a:lnTo>
                    <a:pt x="15916" y="22969"/>
                  </a:lnTo>
                  <a:lnTo>
                    <a:pt x="15996" y="23010"/>
                  </a:lnTo>
                  <a:lnTo>
                    <a:pt x="16358" y="23190"/>
                  </a:lnTo>
                  <a:lnTo>
                    <a:pt x="16900" y="23472"/>
                  </a:lnTo>
                  <a:lnTo>
                    <a:pt x="17282" y="23653"/>
                  </a:lnTo>
                  <a:lnTo>
                    <a:pt x="17804" y="23914"/>
                  </a:lnTo>
                  <a:lnTo>
                    <a:pt x="18206" y="24095"/>
                  </a:lnTo>
                  <a:lnTo>
                    <a:pt x="18729" y="24336"/>
                  </a:lnTo>
                  <a:lnTo>
                    <a:pt x="19131" y="24517"/>
                  </a:lnTo>
                  <a:cubicBezTo>
                    <a:pt x="19312" y="24597"/>
                    <a:pt x="19492" y="24677"/>
                    <a:pt x="19673" y="24758"/>
                  </a:cubicBezTo>
                  <a:lnTo>
                    <a:pt x="20095" y="24939"/>
                  </a:lnTo>
                  <a:lnTo>
                    <a:pt x="20638" y="25160"/>
                  </a:lnTo>
                  <a:lnTo>
                    <a:pt x="21040" y="25320"/>
                  </a:lnTo>
                  <a:lnTo>
                    <a:pt x="21241" y="25401"/>
                  </a:lnTo>
                  <a:lnTo>
                    <a:pt x="21442" y="25481"/>
                  </a:lnTo>
                  <a:cubicBezTo>
                    <a:pt x="21783" y="25622"/>
                    <a:pt x="22125" y="25742"/>
                    <a:pt x="22466" y="25863"/>
                  </a:cubicBezTo>
                  <a:lnTo>
                    <a:pt x="22768" y="25984"/>
                  </a:lnTo>
                  <a:cubicBezTo>
                    <a:pt x="23190" y="26124"/>
                    <a:pt x="23612" y="26285"/>
                    <a:pt x="24054" y="26426"/>
                  </a:cubicBezTo>
                  <a:lnTo>
                    <a:pt x="24335" y="26526"/>
                  </a:lnTo>
                  <a:cubicBezTo>
                    <a:pt x="24677" y="26647"/>
                    <a:pt x="25039" y="26767"/>
                    <a:pt x="25400" y="26868"/>
                  </a:cubicBezTo>
                  <a:lnTo>
                    <a:pt x="25762" y="26988"/>
                  </a:lnTo>
                  <a:cubicBezTo>
                    <a:pt x="26204" y="27129"/>
                    <a:pt x="26646" y="27250"/>
                    <a:pt x="27108" y="27390"/>
                  </a:cubicBezTo>
                  <a:lnTo>
                    <a:pt x="27269" y="27430"/>
                  </a:lnTo>
                  <a:cubicBezTo>
                    <a:pt x="27591" y="27511"/>
                    <a:pt x="27932" y="27611"/>
                    <a:pt x="28274" y="27692"/>
                  </a:cubicBezTo>
                  <a:lnTo>
                    <a:pt x="28676" y="27812"/>
                  </a:lnTo>
                  <a:lnTo>
                    <a:pt x="29439" y="28013"/>
                  </a:lnTo>
                  <a:lnTo>
                    <a:pt x="29902" y="28114"/>
                  </a:lnTo>
                  <a:cubicBezTo>
                    <a:pt x="30163" y="28174"/>
                    <a:pt x="30404" y="28234"/>
                    <a:pt x="30645" y="28295"/>
                  </a:cubicBezTo>
                  <a:lnTo>
                    <a:pt x="31127" y="28395"/>
                  </a:lnTo>
                  <a:lnTo>
                    <a:pt x="31871" y="28556"/>
                  </a:lnTo>
                  <a:lnTo>
                    <a:pt x="32172" y="28616"/>
                  </a:lnTo>
                  <a:lnTo>
                    <a:pt x="32353" y="28656"/>
                  </a:lnTo>
                  <a:lnTo>
                    <a:pt x="32996" y="28797"/>
                  </a:lnTo>
                  <a:lnTo>
                    <a:pt x="33499" y="28877"/>
                  </a:lnTo>
                  <a:lnTo>
                    <a:pt x="34182" y="29018"/>
                  </a:lnTo>
                  <a:lnTo>
                    <a:pt x="34684" y="29098"/>
                  </a:lnTo>
                  <a:lnTo>
                    <a:pt x="35388" y="29219"/>
                  </a:lnTo>
                  <a:lnTo>
                    <a:pt x="35850" y="29279"/>
                  </a:lnTo>
                  <a:lnTo>
                    <a:pt x="36674" y="29420"/>
                  </a:lnTo>
                  <a:lnTo>
                    <a:pt x="36995" y="29460"/>
                  </a:lnTo>
                  <a:lnTo>
                    <a:pt x="37015" y="29460"/>
                  </a:lnTo>
                  <a:cubicBezTo>
                    <a:pt x="37297" y="29500"/>
                    <a:pt x="37558" y="29540"/>
                    <a:pt x="37839" y="29581"/>
                  </a:cubicBezTo>
                  <a:lnTo>
                    <a:pt x="38181" y="29621"/>
                  </a:lnTo>
                  <a:cubicBezTo>
                    <a:pt x="38563" y="29661"/>
                    <a:pt x="38964" y="29721"/>
                    <a:pt x="39346" y="29761"/>
                  </a:cubicBezTo>
                  <a:lnTo>
                    <a:pt x="39587" y="29782"/>
                  </a:lnTo>
                  <a:cubicBezTo>
                    <a:pt x="39909" y="29822"/>
                    <a:pt x="40210" y="29842"/>
                    <a:pt x="40532" y="29882"/>
                  </a:cubicBezTo>
                  <a:lnTo>
                    <a:pt x="40954" y="29922"/>
                  </a:lnTo>
                  <a:cubicBezTo>
                    <a:pt x="41195" y="29942"/>
                    <a:pt x="41456" y="29962"/>
                    <a:pt x="41697" y="29982"/>
                  </a:cubicBezTo>
                  <a:lnTo>
                    <a:pt x="41738" y="29982"/>
                  </a:lnTo>
                  <a:lnTo>
                    <a:pt x="42180" y="30023"/>
                  </a:lnTo>
                  <a:lnTo>
                    <a:pt x="42883" y="30063"/>
                  </a:lnTo>
                  <a:lnTo>
                    <a:pt x="43385" y="30103"/>
                  </a:lnTo>
                  <a:lnTo>
                    <a:pt x="44048" y="30143"/>
                  </a:lnTo>
                  <a:lnTo>
                    <a:pt x="44571" y="30163"/>
                  </a:lnTo>
                  <a:cubicBezTo>
                    <a:pt x="44792" y="30163"/>
                    <a:pt x="45013" y="30183"/>
                    <a:pt x="45234" y="30204"/>
                  </a:cubicBezTo>
                  <a:lnTo>
                    <a:pt x="45777" y="30224"/>
                  </a:lnTo>
                  <a:lnTo>
                    <a:pt x="46420" y="30244"/>
                  </a:lnTo>
                  <a:lnTo>
                    <a:pt x="50599" y="30244"/>
                  </a:lnTo>
                  <a:lnTo>
                    <a:pt x="51263" y="30224"/>
                  </a:lnTo>
                  <a:lnTo>
                    <a:pt x="51765" y="30224"/>
                  </a:lnTo>
                  <a:lnTo>
                    <a:pt x="52589" y="30204"/>
                  </a:lnTo>
                  <a:lnTo>
                    <a:pt x="53071" y="30163"/>
                  </a:lnTo>
                  <a:lnTo>
                    <a:pt x="53915" y="30123"/>
                  </a:lnTo>
                  <a:lnTo>
                    <a:pt x="54337" y="30103"/>
                  </a:lnTo>
                  <a:cubicBezTo>
                    <a:pt x="54699" y="30063"/>
                    <a:pt x="55081" y="30043"/>
                    <a:pt x="55442" y="30023"/>
                  </a:cubicBezTo>
                  <a:lnTo>
                    <a:pt x="55603" y="30003"/>
                  </a:lnTo>
                  <a:cubicBezTo>
                    <a:pt x="56025" y="29962"/>
                    <a:pt x="56427" y="29922"/>
                    <a:pt x="56849" y="29882"/>
                  </a:cubicBezTo>
                  <a:lnTo>
                    <a:pt x="56929" y="29882"/>
                  </a:lnTo>
                  <a:lnTo>
                    <a:pt x="57130" y="29862"/>
                  </a:lnTo>
                  <a:cubicBezTo>
                    <a:pt x="57512" y="29822"/>
                    <a:pt x="57894" y="29782"/>
                    <a:pt x="58276" y="29741"/>
                  </a:cubicBezTo>
                  <a:lnTo>
                    <a:pt x="58698" y="29681"/>
                  </a:lnTo>
                  <a:cubicBezTo>
                    <a:pt x="59079" y="29641"/>
                    <a:pt x="59441" y="29601"/>
                    <a:pt x="59843" y="29540"/>
                  </a:cubicBezTo>
                  <a:lnTo>
                    <a:pt x="60104" y="29500"/>
                  </a:lnTo>
                  <a:cubicBezTo>
                    <a:pt x="60566" y="29440"/>
                    <a:pt x="61029" y="29360"/>
                    <a:pt x="61491" y="29299"/>
                  </a:cubicBezTo>
                  <a:lnTo>
                    <a:pt x="61832" y="29239"/>
                  </a:lnTo>
                  <a:cubicBezTo>
                    <a:pt x="62174" y="29179"/>
                    <a:pt x="62536" y="29118"/>
                    <a:pt x="62897" y="29058"/>
                  </a:cubicBezTo>
                  <a:lnTo>
                    <a:pt x="63119" y="29018"/>
                  </a:lnTo>
                  <a:lnTo>
                    <a:pt x="63340" y="28978"/>
                  </a:lnTo>
                  <a:lnTo>
                    <a:pt x="63963" y="28857"/>
                  </a:lnTo>
                  <a:lnTo>
                    <a:pt x="64485" y="28757"/>
                  </a:lnTo>
                  <a:cubicBezTo>
                    <a:pt x="64706" y="28717"/>
                    <a:pt x="64907" y="28676"/>
                    <a:pt x="65128" y="28636"/>
                  </a:cubicBezTo>
                  <a:lnTo>
                    <a:pt x="65630" y="28516"/>
                  </a:lnTo>
                  <a:lnTo>
                    <a:pt x="66253" y="28375"/>
                  </a:lnTo>
                  <a:lnTo>
                    <a:pt x="66756" y="28274"/>
                  </a:lnTo>
                  <a:lnTo>
                    <a:pt x="67399" y="28114"/>
                  </a:lnTo>
                  <a:lnTo>
                    <a:pt x="67881" y="27993"/>
                  </a:lnTo>
                  <a:lnTo>
                    <a:pt x="68544" y="27832"/>
                  </a:lnTo>
                  <a:lnTo>
                    <a:pt x="69006" y="27712"/>
                  </a:lnTo>
                  <a:lnTo>
                    <a:pt x="69710" y="27511"/>
                  </a:lnTo>
                  <a:lnTo>
                    <a:pt x="70091" y="27410"/>
                  </a:lnTo>
                  <a:cubicBezTo>
                    <a:pt x="70453" y="27310"/>
                    <a:pt x="70795" y="27209"/>
                    <a:pt x="71136" y="27089"/>
                  </a:cubicBezTo>
                  <a:lnTo>
                    <a:pt x="71197" y="27089"/>
                  </a:lnTo>
                  <a:cubicBezTo>
                    <a:pt x="71558" y="26968"/>
                    <a:pt x="71920" y="26868"/>
                    <a:pt x="72262" y="26747"/>
                  </a:cubicBezTo>
                  <a:lnTo>
                    <a:pt x="72302" y="26747"/>
                  </a:lnTo>
                  <a:lnTo>
                    <a:pt x="72422" y="26687"/>
                  </a:lnTo>
                  <a:cubicBezTo>
                    <a:pt x="72804" y="26546"/>
                    <a:pt x="73186" y="26426"/>
                    <a:pt x="73548" y="26305"/>
                  </a:cubicBezTo>
                  <a:lnTo>
                    <a:pt x="73930" y="26185"/>
                  </a:lnTo>
                  <a:cubicBezTo>
                    <a:pt x="74251" y="26064"/>
                    <a:pt x="74573" y="25943"/>
                    <a:pt x="74894" y="25823"/>
                  </a:cubicBezTo>
                  <a:lnTo>
                    <a:pt x="75196" y="25702"/>
                  </a:lnTo>
                  <a:cubicBezTo>
                    <a:pt x="75618" y="25562"/>
                    <a:pt x="76019" y="25401"/>
                    <a:pt x="76421" y="25240"/>
                  </a:cubicBezTo>
                  <a:lnTo>
                    <a:pt x="76663" y="25120"/>
                  </a:lnTo>
                  <a:cubicBezTo>
                    <a:pt x="76984" y="24979"/>
                    <a:pt x="77306" y="24858"/>
                    <a:pt x="77627" y="24718"/>
                  </a:cubicBezTo>
                  <a:lnTo>
                    <a:pt x="77989" y="24557"/>
                  </a:lnTo>
                  <a:cubicBezTo>
                    <a:pt x="78330" y="24416"/>
                    <a:pt x="78652" y="24255"/>
                    <a:pt x="78994" y="24115"/>
                  </a:cubicBezTo>
                  <a:lnTo>
                    <a:pt x="79194" y="24014"/>
                  </a:lnTo>
                  <a:cubicBezTo>
                    <a:pt x="79576" y="23833"/>
                    <a:pt x="79958" y="23653"/>
                    <a:pt x="80340" y="23452"/>
                  </a:cubicBezTo>
                  <a:lnTo>
                    <a:pt x="80641" y="23311"/>
                  </a:lnTo>
                  <a:cubicBezTo>
                    <a:pt x="80923" y="23150"/>
                    <a:pt x="81204" y="23010"/>
                    <a:pt x="81505" y="22849"/>
                  </a:cubicBezTo>
                  <a:cubicBezTo>
                    <a:pt x="81606" y="22789"/>
                    <a:pt x="81706" y="22748"/>
                    <a:pt x="81827" y="22688"/>
                  </a:cubicBezTo>
                  <a:cubicBezTo>
                    <a:pt x="82189" y="22487"/>
                    <a:pt x="82550" y="22266"/>
                    <a:pt x="82912" y="22065"/>
                  </a:cubicBezTo>
                  <a:cubicBezTo>
                    <a:pt x="83113" y="21945"/>
                    <a:pt x="83314" y="21844"/>
                    <a:pt x="83495" y="21723"/>
                  </a:cubicBezTo>
                  <a:lnTo>
                    <a:pt x="83635" y="21643"/>
                  </a:lnTo>
                  <a:lnTo>
                    <a:pt x="84078" y="21362"/>
                  </a:lnTo>
                  <a:lnTo>
                    <a:pt x="84479" y="21121"/>
                  </a:lnTo>
                  <a:lnTo>
                    <a:pt x="84922" y="20839"/>
                  </a:lnTo>
                  <a:cubicBezTo>
                    <a:pt x="85042" y="20739"/>
                    <a:pt x="85163" y="20658"/>
                    <a:pt x="85303" y="20578"/>
                  </a:cubicBezTo>
                  <a:lnTo>
                    <a:pt x="85725" y="20297"/>
                  </a:lnTo>
                  <a:lnTo>
                    <a:pt x="86107" y="20036"/>
                  </a:lnTo>
                  <a:lnTo>
                    <a:pt x="86509" y="19754"/>
                  </a:lnTo>
                  <a:lnTo>
                    <a:pt x="86871" y="19473"/>
                  </a:lnTo>
                  <a:lnTo>
                    <a:pt x="87273" y="19192"/>
                  </a:lnTo>
                  <a:cubicBezTo>
                    <a:pt x="87393" y="19091"/>
                    <a:pt x="87494" y="19011"/>
                    <a:pt x="87614" y="18910"/>
                  </a:cubicBezTo>
                  <a:lnTo>
                    <a:pt x="87996" y="18609"/>
                  </a:lnTo>
                  <a:lnTo>
                    <a:pt x="88318" y="18348"/>
                  </a:lnTo>
                  <a:cubicBezTo>
                    <a:pt x="88458" y="18247"/>
                    <a:pt x="88579" y="18127"/>
                    <a:pt x="88699" y="18026"/>
                  </a:cubicBezTo>
                  <a:lnTo>
                    <a:pt x="89021" y="17765"/>
                  </a:lnTo>
                  <a:lnTo>
                    <a:pt x="89363" y="17443"/>
                  </a:lnTo>
                  <a:lnTo>
                    <a:pt x="89624" y="17202"/>
                  </a:lnTo>
                  <a:lnTo>
                    <a:pt x="89644" y="17182"/>
                  </a:lnTo>
                  <a:cubicBezTo>
                    <a:pt x="89905" y="16941"/>
                    <a:pt x="90146" y="16700"/>
                    <a:pt x="90387" y="16459"/>
                  </a:cubicBezTo>
                  <a:lnTo>
                    <a:pt x="90568" y="16298"/>
                  </a:lnTo>
                  <a:cubicBezTo>
                    <a:pt x="90749" y="16097"/>
                    <a:pt x="90930" y="15916"/>
                    <a:pt x="91111" y="15735"/>
                  </a:cubicBezTo>
                  <a:cubicBezTo>
                    <a:pt x="91171" y="15655"/>
                    <a:pt x="91251" y="15574"/>
                    <a:pt x="91312" y="15514"/>
                  </a:cubicBezTo>
                  <a:cubicBezTo>
                    <a:pt x="91493" y="15313"/>
                    <a:pt x="91673" y="15112"/>
                    <a:pt x="91834" y="14911"/>
                  </a:cubicBezTo>
                  <a:cubicBezTo>
                    <a:pt x="91874" y="14871"/>
                    <a:pt x="91935" y="14811"/>
                    <a:pt x="91975" y="14771"/>
                  </a:cubicBezTo>
                  <a:cubicBezTo>
                    <a:pt x="92176" y="14509"/>
                    <a:pt x="92377" y="14268"/>
                    <a:pt x="92578" y="14027"/>
                  </a:cubicBezTo>
                  <a:lnTo>
                    <a:pt x="92618" y="13987"/>
                  </a:lnTo>
                  <a:cubicBezTo>
                    <a:pt x="92678" y="13927"/>
                    <a:pt x="92718" y="13846"/>
                    <a:pt x="92759" y="13786"/>
                  </a:cubicBezTo>
                  <a:cubicBezTo>
                    <a:pt x="92879" y="13645"/>
                    <a:pt x="92980" y="13505"/>
                    <a:pt x="93100" y="13364"/>
                  </a:cubicBezTo>
                  <a:cubicBezTo>
                    <a:pt x="93160" y="13264"/>
                    <a:pt x="93221" y="13183"/>
                    <a:pt x="93281" y="13083"/>
                  </a:cubicBezTo>
                  <a:cubicBezTo>
                    <a:pt x="93382" y="12962"/>
                    <a:pt x="93482" y="12821"/>
                    <a:pt x="93582" y="12681"/>
                  </a:cubicBezTo>
                  <a:lnTo>
                    <a:pt x="93763" y="12399"/>
                  </a:lnTo>
                  <a:cubicBezTo>
                    <a:pt x="93844" y="12259"/>
                    <a:pt x="93944" y="12118"/>
                    <a:pt x="94025" y="11977"/>
                  </a:cubicBezTo>
                  <a:cubicBezTo>
                    <a:pt x="94085" y="11897"/>
                    <a:pt x="94145" y="11797"/>
                    <a:pt x="94205" y="11716"/>
                  </a:cubicBezTo>
                  <a:cubicBezTo>
                    <a:pt x="94286" y="11555"/>
                    <a:pt x="94386" y="11415"/>
                    <a:pt x="94447" y="11274"/>
                  </a:cubicBezTo>
                  <a:cubicBezTo>
                    <a:pt x="94487" y="11194"/>
                    <a:pt x="94527" y="11133"/>
                    <a:pt x="94567" y="11073"/>
                  </a:cubicBezTo>
                  <a:lnTo>
                    <a:pt x="94607" y="11013"/>
                  </a:lnTo>
                  <a:cubicBezTo>
                    <a:pt x="94668" y="10872"/>
                    <a:pt x="94748" y="10752"/>
                    <a:pt x="94808" y="10631"/>
                  </a:cubicBezTo>
                  <a:cubicBezTo>
                    <a:pt x="94869" y="10490"/>
                    <a:pt x="94909" y="10430"/>
                    <a:pt x="94949" y="10350"/>
                  </a:cubicBezTo>
                  <a:cubicBezTo>
                    <a:pt x="95029" y="10209"/>
                    <a:pt x="95090" y="10068"/>
                    <a:pt x="95170" y="9928"/>
                  </a:cubicBezTo>
                  <a:cubicBezTo>
                    <a:pt x="95210" y="9847"/>
                    <a:pt x="95250" y="9767"/>
                    <a:pt x="95291" y="9687"/>
                  </a:cubicBezTo>
                  <a:cubicBezTo>
                    <a:pt x="95351" y="9526"/>
                    <a:pt x="95431" y="9365"/>
                    <a:pt x="95491" y="9204"/>
                  </a:cubicBezTo>
                  <a:cubicBezTo>
                    <a:pt x="95532" y="9144"/>
                    <a:pt x="95552" y="9064"/>
                    <a:pt x="95592" y="9003"/>
                  </a:cubicBezTo>
                  <a:cubicBezTo>
                    <a:pt x="95672" y="8782"/>
                    <a:pt x="95773" y="8561"/>
                    <a:pt x="95853" y="8320"/>
                  </a:cubicBezTo>
                  <a:cubicBezTo>
                    <a:pt x="95873" y="8280"/>
                    <a:pt x="95893" y="8220"/>
                    <a:pt x="95913" y="8180"/>
                  </a:cubicBezTo>
                  <a:cubicBezTo>
                    <a:pt x="95974" y="7999"/>
                    <a:pt x="96034" y="7838"/>
                    <a:pt x="96094" y="7677"/>
                  </a:cubicBezTo>
                  <a:cubicBezTo>
                    <a:pt x="96114" y="7597"/>
                    <a:pt x="96135" y="7496"/>
                    <a:pt x="96175" y="7416"/>
                  </a:cubicBezTo>
                  <a:lnTo>
                    <a:pt x="96295" y="6994"/>
                  </a:lnTo>
                  <a:lnTo>
                    <a:pt x="96376" y="6713"/>
                  </a:lnTo>
                  <a:cubicBezTo>
                    <a:pt x="96416" y="6592"/>
                    <a:pt x="96456" y="6471"/>
                    <a:pt x="96476" y="6311"/>
                  </a:cubicBezTo>
                  <a:cubicBezTo>
                    <a:pt x="96516" y="6170"/>
                    <a:pt x="96516" y="6130"/>
                    <a:pt x="96557" y="6029"/>
                  </a:cubicBezTo>
                  <a:cubicBezTo>
                    <a:pt x="96577" y="5929"/>
                    <a:pt x="96617" y="5768"/>
                    <a:pt x="96637" y="5648"/>
                  </a:cubicBezTo>
                  <a:lnTo>
                    <a:pt x="96637" y="5587"/>
                  </a:lnTo>
                  <a:cubicBezTo>
                    <a:pt x="96657" y="5507"/>
                    <a:pt x="96657" y="5427"/>
                    <a:pt x="96677" y="5346"/>
                  </a:cubicBezTo>
                  <a:cubicBezTo>
                    <a:pt x="96697" y="5205"/>
                    <a:pt x="96717" y="5085"/>
                    <a:pt x="96737" y="4964"/>
                  </a:cubicBezTo>
                  <a:cubicBezTo>
                    <a:pt x="96757" y="4824"/>
                    <a:pt x="96778" y="4763"/>
                    <a:pt x="96798" y="4643"/>
                  </a:cubicBezTo>
                  <a:cubicBezTo>
                    <a:pt x="96798" y="4542"/>
                    <a:pt x="96818" y="4402"/>
                    <a:pt x="96838" y="4281"/>
                  </a:cubicBezTo>
                  <a:cubicBezTo>
                    <a:pt x="96858" y="4140"/>
                    <a:pt x="96858" y="4060"/>
                    <a:pt x="96878" y="3960"/>
                  </a:cubicBezTo>
                  <a:cubicBezTo>
                    <a:pt x="96878" y="3859"/>
                    <a:pt x="96898" y="3718"/>
                    <a:pt x="96918" y="3598"/>
                  </a:cubicBezTo>
                  <a:cubicBezTo>
                    <a:pt x="96918" y="3457"/>
                    <a:pt x="96918" y="3377"/>
                    <a:pt x="96938" y="3276"/>
                  </a:cubicBezTo>
                  <a:cubicBezTo>
                    <a:pt x="96938" y="3176"/>
                    <a:pt x="96938" y="3015"/>
                    <a:pt x="96938" y="2895"/>
                  </a:cubicBezTo>
                  <a:lnTo>
                    <a:pt x="96938" y="2794"/>
                  </a:lnTo>
                  <a:lnTo>
                    <a:pt x="96938" y="2372"/>
                  </a:lnTo>
                  <a:lnTo>
                    <a:pt x="96938" y="1488"/>
                  </a:lnTo>
                  <a:cubicBezTo>
                    <a:pt x="96918" y="1588"/>
                    <a:pt x="96918" y="1749"/>
                    <a:pt x="96898" y="1870"/>
                  </a:cubicBezTo>
                  <a:lnTo>
                    <a:pt x="96878" y="2171"/>
                  </a:lnTo>
                  <a:cubicBezTo>
                    <a:pt x="96858" y="2312"/>
                    <a:pt x="96838" y="2432"/>
                    <a:pt x="96818" y="2553"/>
                  </a:cubicBezTo>
                  <a:cubicBezTo>
                    <a:pt x="96798" y="2694"/>
                    <a:pt x="96798" y="2754"/>
                    <a:pt x="96778" y="2854"/>
                  </a:cubicBezTo>
                  <a:cubicBezTo>
                    <a:pt x="96757" y="2955"/>
                    <a:pt x="96737" y="3116"/>
                    <a:pt x="96717" y="3256"/>
                  </a:cubicBezTo>
                  <a:cubicBezTo>
                    <a:pt x="96677" y="3397"/>
                    <a:pt x="96677" y="3457"/>
                    <a:pt x="96657" y="3538"/>
                  </a:cubicBezTo>
                  <a:cubicBezTo>
                    <a:pt x="96637" y="3638"/>
                    <a:pt x="96597" y="3799"/>
                    <a:pt x="96577" y="3940"/>
                  </a:cubicBezTo>
                  <a:cubicBezTo>
                    <a:pt x="96536" y="4060"/>
                    <a:pt x="96516" y="4120"/>
                    <a:pt x="96496" y="4221"/>
                  </a:cubicBezTo>
                  <a:cubicBezTo>
                    <a:pt x="96476" y="4321"/>
                    <a:pt x="96436" y="4482"/>
                    <a:pt x="96396" y="4623"/>
                  </a:cubicBezTo>
                  <a:cubicBezTo>
                    <a:pt x="96376" y="4723"/>
                    <a:pt x="96356" y="4804"/>
                    <a:pt x="96315" y="4904"/>
                  </a:cubicBezTo>
                  <a:cubicBezTo>
                    <a:pt x="96275" y="5045"/>
                    <a:pt x="96235" y="5185"/>
                    <a:pt x="96195" y="5326"/>
                  </a:cubicBezTo>
                  <a:cubicBezTo>
                    <a:pt x="96175" y="5406"/>
                    <a:pt x="96135" y="5487"/>
                    <a:pt x="96114" y="5587"/>
                  </a:cubicBezTo>
                  <a:cubicBezTo>
                    <a:pt x="96054" y="5748"/>
                    <a:pt x="95994" y="5929"/>
                    <a:pt x="95934" y="6110"/>
                  </a:cubicBezTo>
                  <a:lnTo>
                    <a:pt x="95873" y="6250"/>
                  </a:lnTo>
                  <a:cubicBezTo>
                    <a:pt x="95793" y="6471"/>
                    <a:pt x="95713" y="6713"/>
                    <a:pt x="95612" y="6934"/>
                  </a:cubicBezTo>
                  <a:cubicBezTo>
                    <a:pt x="95572" y="6994"/>
                    <a:pt x="95552" y="7054"/>
                    <a:pt x="95512" y="7135"/>
                  </a:cubicBezTo>
                  <a:cubicBezTo>
                    <a:pt x="95451" y="7275"/>
                    <a:pt x="95391" y="7436"/>
                    <a:pt x="95311" y="7597"/>
                  </a:cubicBezTo>
                  <a:cubicBezTo>
                    <a:pt x="95270" y="7697"/>
                    <a:pt x="95230" y="7778"/>
                    <a:pt x="95190" y="7858"/>
                  </a:cubicBezTo>
                  <a:cubicBezTo>
                    <a:pt x="95110" y="7999"/>
                    <a:pt x="95049" y="8119"/>
                    <a:pt x="94989" y="8260"/>
                  </a:cubicBezTo>
                  <a:cubicBezTo>
                    <a:pt x="94929" y="8360"/>
                    <a:pt x="94889" y="8461"/>
                    <a:pt x="94828" y="8541"/>
                  </a:cubicBezTo>
                  <a:cubicBezTo>
                    <a:pt x="94788" y="8642"/>
                    <a:pt x="94688" y="8802"/>
                    <a:pt x="94627" y="8923"/>
                  </a:cubicBezTo>
                  <a:cubicBezTo>
                    <a:pt x="94567" y="9024"/>
                    <a:pt x="94527" y="9104"/>
                    <a:pt x="94467" y="9184"/>
                  </a:cubicBezTo>
                  <a:cubicBezTo>
                    <a:pt x="94386" y="9325"/>
                    <a:pt x="94306" y="9486"/>
                    <a:pt x="94225" y="9626"/>
                  </a:cubicBezTo>
                  <a:lnTo>
                    <a:pt x="94045" y="9888"/>
                  </a:lnTo>
                  <a:cubicBezTo>
                    <a:pt x="93964" y="10028"/>
                    <a:pt x="93884" y="10169"/>
                    <a:pt x="93783" y="10310"/>
                  </a:cubicBezTo>
                  <a:cubicBezTo>
                    <a:pt x="93723" y="10410"/>
                    <a:pt x="93663" y="10511"/>
                    <a:pt x="93603" y="10591"/>
                  </a:cubicBezTo>
                  <a:cubicBezTo>
                    <a:pt x="93502" y="10732"/>
                    <a:pt x="93402" y="10872"/>
                    <a:pt x="93301" y="11013"/>
                  </a:cubicBezTo>
                  <a:cubicBezTo>
                    <a:pt x="93241" y="11093"/>
                    <a:pt x="93181" y="11194"/>
                    <a:pt x="93120" y="11274"/>
                  </a:cubicBezTo>
                  <a:cubicBezTo>
                    <a:pt x="93000" y="11415"/>
                    <a:pt x="92899" y="11576"/>
                    <a:pt x="92779" y="11716"/>
                  </a:cubicBezTo>
                  <a:cubicBezTo>
                    <a:pt x="92718" y="11797"/>
                    <a:pt x="92658" y="11877"/>
                    <a:pt x="92598" y="11937"/>
                  </a:cubicBezTo>
                  <a:cubicBezTo>
                    <a:pt x="92397" y="12199"/>
                    <a:pt x="92196" y="12440"/>
                    <a:pt x="91995" y="12681"/>
                  </a:cubicBezTo>
                  <a:lnTo>
                    <a:pt x="91854" y="12842"/>
                  </a:lnTo>
                  <a:cubicBezTo>
                    <a:pt x="91694" y="13042"/>
                    <a:pt x="91513" y="13223"/>
                    <a:pt x="91332" y="13424"/>
                  </a:cubicBezTo>
                  <a:lnTo>
                    <a:pt x="91131" y="13645"/>
                  </a:lnTo>
                  <a:cubicBezTo>
                    <a:pt x="90950" y="13846"/>
                    <a:pt x="90769" y="14027"/>
                    <a:pt x="90588" y="14208"/>
                  </a:cubicBezTo>
                  <a:lnTo>
                    <a:pt x="90407" y="14389"/>
                  </a:lnTo>
                  <a:cubicBezTo>
                    <a:pt x="90166" y="14630"/>
                    <a:pt x="89925" y="14851"/>
                    <a:pt x="89664" y="15092"/>
                  </a:cubicBezTo>
                  <a:cubicBezTo>
                    <a:pt x="89584" y="15193"/>
                    <a:pt x="89483" y="15273"/>
                    <a:pt x="89383" y="15353"/>
                  </a:cubicBezTo>
                  <a:cubicBezTo>
                    <a:pt x="89282" y="15454"/>
                    <a:pt x="89141" y="15574"/>
                    <a:pt x="89021" y="15675"/>
                  </a:cubicBezTo>
                  <a:lnTo>
                    <a:pt x="88699" y="15956"/>
                  </a:lnTo>
                  <a:lnTo>
                    <a:pt x="88338" y="16258"/>
                  </a:lnTo>
                  <a:lnTo>
                    <a:pt x="87996" y="16539"/>
                  </a:lnTo>
                  <a:cubicBezTo>
                    <a:pt x="87875" y="16639"/>
                    <a:pt x="87755" y="16740"/>
                    <a:pt x="87614" y="16840"/>
                  </a:cubicBezTo>
                  <a:cubicBezTo>
                    <a:pt x="87494" y="16941"/>
                    <a:pt x="87393" y="17021"/>
                    <a:pt x="87273" y="17102"/>
                  </a:cubicBezTo>
                  <a:cubicBezTo>
                    <a:pt x="87152" y="17202"/>
                    <a:pt x="87011" y="17303"/>
                    <a:pt x="86871" y="17403"/>
                  </a:cubicBezTo>
                  <a:lnTo>
                    <a:pt x="86509" y="17664"/>
                  </a:lnTo>
                  <a:cubicBezTo>
                    <a:pt x="86388" y="17765"/>
                    <a:pt x="86248" y="17865"/>
                    <a:pt x="86107" y="17966"/>
                  </a:cubicBezTo>
                  <a:cubicBezTo>
                    <a:pt x="85966" y="18066"/>
                    <a:pt x="85866" y="18147"/>
                    <a:pt x="85725" y="18227"/>
                  </a:cubicBezTo>
                  <a:lnTo>
                    <a:pt x="85303" y="18508"/>
                  </a:lnTo>
                  <a:cubicBezTo>
                    <a:pt x="85183" y="18609"/>
                    <a:pt x="85062" y="18689"/>
                    <a:pt x="84922" y="18770"/>
                  </a:cubicBezTo>
                  <a:lnTo>
                    <a:pt x="84479" y="19051"/>
                  </a:lnTo>
                  <a:lnTo>
                    <a:pt x="84078" y="19312"/>
                  </a:lnTo>
                  <a:cubicBezTo>
                    <a:pt x="83937" y="19392"/>
                    <a:pt x="83776" y="19493"/>
                    <a:pt x="83635" y="19573"/>
                  </a:cubicBezTo>
                  <a:cubicBezTo>
                    <a:pt x="83374" y="19714"/>
                    <a:pt x="83153" y="19875"/>
                    <a:pt x="82912" y="20015"/>
                  </a:cubicBezTo>
                  <a:cubicBezTo>
                    <a:pt x="82550" y="20216"/>
                    <a:pt x="82189" y="20417"/>
                    <a:pt x="81807" y="20618"/>
                  </a:cubicBezTo>
                  <a:lnTo>
                    <a:pt x="81485" y="20799"/>
                  </a:lnTo>
                  <a:cubicBezTo>
                    <a:pt x="81204" y="20960"/>
                    <a:pt x="80923" y="21101"/>
                    <a:pt x="80621" y="21241"/>
                  </a:cubicBezTo>
                  <a:lnTo>
                    <a:pt x="80320" y="21402"/>
                  </a:lnTo>
                  <a:cubicBezTo>
                    <a:pt x="79938" y="21583"/>
                    <a:pt x="79576" y="21784"/>
                    <a:pt x="79174" y="21965"/>
                  </a:cubicBezTo>
                  <a:lnTo>
                    <a:pt x="78994" y="22045"/>
                  </a:lnTo>
                  <a:cubicBezTo>
                    <a:pt x="78652" y="22206"/>
                    <a:pt x="78330" y="22346"/>
                    <a:pt x="77989" y="22507"/>
                  </a:cubicBezTo>
                  <a:lnTo>
                    <a:pt x="77627" y="22648"/>
                  </a:lnTo>
                  <a:cubicBezTo>
                    <a:pt x="77306" y="22789"/>
                    <a:pt x="76984" y="22929"/>
                    <a:pt x="76663" y="23070"/>
                  </a:cubicBezTo>
                  <a:lnTo>
                    <a:pt x="76401" y="23170"/>
                  </a:lnTo>
                  <a:cubicBezTo>
                    <a:pt x="75999" y="23331"/>
                    <a:pt x="75597" y="23492"/>
                    <a:pt x="75196" y="23653"/>
                  </a:cubicBezTo>
                  <a:lnTo>
                    <a:pt x="74894" y="23753"/>
                  </a:lnTo>
                  <a:cubicBezTo>
                    <a:pt x="74573" y="23874"/>
                    <a:pt x="74251" y="23994"/>
                    <a:pt x="73910" y="24115"/>
                  </a:cubicBezTo>
                  <a:lnTo>
                    <a:pt x="73548" y="24255"/>
                  </a:lnTo>
                  <a:cubicBezTo>
                    <a:pt x="73166" y="24376"/>
                    <a:pt x="72804" y="24497"/>
                    <a:pt x="72422" y="24637"/>
                  </a:cubicBezTo>
                  <a:lnTo>
                    <a:pt x="72262" y="24677"/>
                  </a:lnTo>
                  <a:cubicBezTo>
                    <a:pt x="71920" y="24798"/>
                    <a:pt x="71558" y="24898"/>
                    <a:pt x="71197" y="25019"/>
                  </a:cubicBezTo>
                  <a:lnTo>
                    <a:pt x="71136" y="25019"/>
                  </a:lnTo>
                  <a:cubicBezTo>
                    <a:pt x="70795" y="25120"/>
                    <a:pt x="70453" y="25220"/>
                    <a:pt x="70091" y="25320"/>
                  </a:cubicBezTo>
                  <a:lnTo>
                    <a:pt x="69710" y="25441"/>
                  </a:lnTo>
                  <a:lnTo>
                    <a:pt x="69006" y="25622"/>
                  </a:lnTo>
                  <a:lnTo>
                    <a:pt x="68544" y="25742"/>
                  </a:lnTo>
                  <a:lnTo>
                    <a:pt x="67881" y="25923"/>
                  </a:lnTo>
                  <a:lnTo>
                    <a:pt x="67399" y="26044"/>
                  </a:lnTo>
                  <a:lnTo>
                    <a:pt x="66756" y="26185"/>
                  </a:lnTo>
                  <a:lnTo>
                    <a:pt x="66253" y="26305"/>
                  </a:lnTo>
                  <a:lnTo>
                    <a:pt x="65630" y="26446"/>
                  </a:lnTo>
                  <a:lnTo>
                    <a:pt x="65128" y="26546"/>
                  </a:lnTo>
                  <a:lnTo>
                    <a:pt x="64485" y="26687"/>
                  </a:lnTo>
                  <a:lnTo>
                    <a:pt x="63963" y="26787"/>
                  </a:lnTo>
                  <a:cubicBezTo>
                    <a:pt x="63762" y="26828"/>
                    <a:pt x="63561" y="26868"/>
                    <a:pt x="63340" y="26908"/>
                  </a:cubicBezTo>
                  <a:lnTo>
                    <a:pt x="62897" y="26988"/>
                  </a:lnTo>
                  <a:cubicBezTo>
                    <a:pt x="62536" y="27049"/>
                    <a:pt x="62194" y="27109"/>
                    <a:pt x="61832" y="27169"/>
                  </a:cubicBezTo>
                  <a:lnTo>
                    <a:pt x="61491" y="27209"/>
                  </a:lnTo>
                  <a:cubicBezTo>
                    <a:pt x="61029" y="27290"/>
                    <a:pt x="60566" y="27350"/>
                    <a:pt x="60104" y="27430"/>
                  </a:cubicBezTo>
                  <a:lnTo>
                    <a:pt x="59843" y="27451"/>
                  </a:lnTo>
                  <a:cubicBezTo>
                    <a:pt x="59461" y="27511"/>
                    <a:pt x="59079" y="27571"/>
                    <a:pt x="58698" y="27611"/>
                  </a:cubicBezTo>
                  <a:lnTo>
                    <a:pt x="58276" y="27651"/>
                  </a:lnTo>
                  <a:lnTo>
                    <a:pt x="57130" y="27792"/>
                  </a:lnTo>
                  <a:lnTo>
                    <a:pt x="56849" y="27812"/>
                  </a:lnTo>
                  <a:cubicBezTo>
                    <a:pt x="56427" y="27852"/>
                    <a:pt x="56025" y="27893"/>
                    <a:pt x="55603" y="27933"/>
                  </a:cubicBezTo>
                  <a:lnTo>
                    <a:pt x="55442" y="27933"/>
                  </a:lnTo>
                  <a:cubicBezTo>
                    <a:pt x="55081" y="27953"/>
                    <a:pt x="54699" y="27993"/>
                    <a:pt x="54337" y="28013"/>
                  </a:cubicBezTo>
                  <a:lnTo>
                    <a:pt x="53915" y="28033"/>
                  </a:lnTo>
                  <a:lnTo>
                    <a:pt x="53071" y="28094"/>
                  </a:lnTo>
                  <a:lnTo>
                    <a:pt x="52569" y="28114"/>
                  </a:lnTo>
                  <a:cubicBezTo>
                    <a:pt x="52328" y="28114"/>
                    <a:pt x="52046" y="28134"/>
                    <a:pt x="51785" y="28134"/>
                  </a:cubicBezTo>
                  <a:lnTo>
                    <a:pt x="51263" y="28154"/>
                  </a:lnTo>
                  <a:lnTo>
                    <a:pt x="50599" y="28174"/>
                  </a:lnTo>
                  <a:lnTo>
                    <a:pt x="46440" y="28174"/>
                  </a:lnTo>
                  <a:lnTo>
                    <a:pt x="45797" y="28194"/>
                  </a:lnTo>
                  <a:lnTo>
                    <a:pt x="45274" y="28174"/>
                  </a:lnTo>
                  <a:lnTo>
                    <a:pt x="44611" y="28134"/>
                  </a:lnTo>
                  <a:lnTo>
                    <a:pt x="44089" y="28114"/>
                  </a:lnTo>
                  <a:lnTo>
                    <a:pt x="43405" y="28073"/>
                  </a:lnTo>
                  <a:lnTo>
                    <a:pt x="42903" y="28033"/>
                  </a:lnTo>
                  <a:lnTo>
                    <a:pt x="42200" y="27993"/>
                  </a:lnTo>
                  <a:lnTo>
                    <a:pt x="41738" y="27953"/>
                  </a:lnTo>
                  <a:lnTo>
                    <a:pt x="40974" y="27893"/>
                  </a:lnTo>
                  <a:lnTo>
                    <a:pt x="40552" y="27852"/>
                  </a:lnTo>
                  <a:lnTo>
                    <a:pt x="39587" y="27752"/>
                  </a:lnTo>
                  <a:lnTo>
                    <a:pt x="39386" y="27732"/>
                  </a:lnTo>
                  <a:cubicBezTo>
                    <a:pt x="39005" y="27672"/>
                    <a:pt x="38603" y="27631"/>
                    <a:pt x="38221" y="27591"/>
                  </a:cubicBezTo>
                  <a:lnTo>
                    <a:pt x="37899" y="27531"/>
                  </a:lnTo>
                  <a:cubicBezTo>
                    <a:pt x="37618" y="27511"/>
                    <a:pt x="37337" y="27471"/>
                    <a:pt x="37075" y="27430"/>
                  </a:cubicBezTo>
                  <a:lnTo>
                    <a:pt x="36714" y="27370"/>
                  </a:lnTo>
                  <a:lnTo>
                    <a:pt x="35890" y="27250"/>
                  </a:lnTo>
                  <a:lnTo>
                    <a:pt x="35448" y="27189"/>
                  </a:lnTo>
                  <a:cubicBezTo>
                    <a:pt x="35187" y="27149"/>
                    <a:pt x="34966" y="27109"/>
                    <a:pt x="34724" y="27069"/>
                  </a:cubicBezTo>
                  <a:lnTo>
                    <a:pt x="34222" y="26968"/>
                  </a:lnTo>
                  <a:lnTo>
                    <a:pt x="33559" y="26848"/>
                  </a:lnTo>
                  <a:lnTo>
                    <a:pt x="33057" y="26747"/>
                  </a:lnTo>
                  <a:lnTo>
                    <a:pt x="32393" y="26627"/>
                  </a:lnTo>
                  <a:lnTo>
                    <a:pt x="31931" y="26526"/>
                  </a:lnTo>
                  <a:lnTo>
                    <a:pt x="31168" y="26365"/>
                  </a:lnTo>
                  <a:lnTo>
                    <a:pt x="30685" y="26245"/>
                  </a:lnTo>
                  <a:lnTo>
                    <a:pt x="29942" y="26084"/>
                  </a:lnTo>
                  <a:lnTo>
                    <a:pt x="29480" y="25964"/>
                  </a:lnTo>
                  <a:cubicBezTo>
                    <a:pt x="29238" y="25903"/>
                    <a:pt x="28957" y="25843"/>
                    <a:pt x="28696" y="25763"/>
                  </a:cubicBezTo>
                  <a:lnTo>
                    <a:pt x="28294" y="25662"/>
                  </a:lnTo>
                  <a:cubicBezTo>
                    <a:pt x="27952" y="25582"/>
                    <a:pt x="27631" y="25481"/>
                    <a:pt x="27289" y="25381"/>
                  </a:cubicBezTo>
                  <a:lnTo>
                    <a:pt x="27149" y="25341"/>
                  </a:lnTo>
                  <a:cubicBezTo>
                    <a:pt x="26686" y="25220"/>
                    <a:pt x="26244" y="25099"/>
                    <a:pt x="25802" y="24939"/>
                  </a:cubicBezTo>
                  <a:lnTo>
                    <a:pt x="25441" y="24838"/>
                  </a:lnTo>
                  <a:cubicBezTo>
                    <a:pt x="25079" y="24718"/>
                    <a:pt x="24717" y="24597"/>
                    <a:pt x="24375" y="24476"/>
                  </a:cubicBezTo>
                  <a:lnTo>
                    <a:pt x="24094" y="24396"/>
                  </a:lnTo>
                  <a:cubicBezTo>
                    <a:pt x="23652" y="24235"/>
                    <a:pt x="23230" y="24095"/>
                    <a:pt x="22788" y="23934"/>
                  </a:cubicBezTo>
                  <a:lnTo>
                    <a:pt x="22507" y="23833"/>
                  </a:lnTo>
                  <a:cubicBezTo>
                    <a:pt x="22165" y="23693"/>
                    <a:pt x="21823" y="23572"/>
                    <a:pt x="21482" y="23432"/>
                  </a:cubicBezTo>
                  <a:lnTo>
                    <a:pt x="21080" y="23291"/>
                  </a:lnTo>
                  <a:lnTo>
                    <a:pt x="20658" y="23110"/>
                  </a:lnTo>
                  <a:lnTo>
                    <a:pt x="20115" y="22889"/>
                  </a:lnTo>
                  <a:lnTo>
                    <a:pt x="19713" y="22708"/>
                  </a:lnTo>
                  <a:lnTo>
                    <a:pt x="19171" y="22487"/>
                  </a:lnTo>
                  <a:lnTo>
                    <a:pt x="18769" y="22306"/>
                  </a:lnTo>
                  <a:cubicBezTo>
                    <a:pt x="18588" y="22226"/>
                    <a:pt x="18407" y="22145"/>
                    <a:pt x="18247" y="22045"/>
                  </a:cubicBezTo>
                  <a:lnTo>
                    <a:pt x="17845" y="21864"/>
                  </a:lnTo>
                  <a:lnTo>
                    <a:pt x="17322" y="21623"/>
                  </a:lnTo>
                  <a:lnTo>
                    <a:pt x="16940" y="21422"/>
                  </a:lnTo>
                  <a:lnTo>
                    <a:pt x="16398" y="21141"/>
                  </a:lnTo>
                  <a:lnTo>
                    <a:pt x="16036" y="20960"/>
                  </a:lnTo>
                  <a:lnTo>
                    <a:pt x="15453" y="20658"/>
                  </a:lnTo>
                  <a:lnTo>
                    <a:pt x="15152" y="20498"/>
                  </a:lnTo>
                  <a:cubicBezTo>
                    <a:pt x="14871" y="20337"/>
                    <a:pt x="14589" y="20176"/>
                    <a:pt x="14308" y="20015"/>
                  </a:cubicBezTo>
                  <a:lnTo>
                    <a:pt x="14288" y="20015"/>
                  </a:lnTo>
                  <a:cubicBezTo>
                    <a:pt x="13986" y="19855"/>
                    <a:pt x="13705" y="19674"/>
                    <a:pt x="13404" y="19493"/>
                  </a:cubicBezTo>
                  <a:lnTo>
                    <a:pt x="13142" y="19332"/>
                  </a:lnTo>
                  <a:cubicBezTo>
                    <a:pt x="12941" y="19212"/>
                    <a:pt x="12741" y="19071"/>
                    <a:pt x="12560" y="18970"/>
                  </a:cubicBezTo>
                  <a:lnTo>
                    <a:pt x="12258" y="18770"/>
                  </a:lnTo>
                  <a:lnTo>
                    <a:pt x="11736" y="18428"/>
                  </a:lnTo>
                  <a:lnTo>
                    <a:pt x="11414" y="18207"/>
                  </a:lnTo>
                  <a:cubicBezTo>
                    <a:pt x="11253" y="18106"/>
                    <a:pt x="11093" y="17986"/>
                    <a:pt x="10932" y="17885"/>
                  </a:cubicBezTo>
                  <a:cubicBezTo>
                    <a:pt x="10832" y="17805"/>
                    <a:pt x="10731" y="17725"/>
                    <a:pt x="10631" y="17644"/>
                  </a:cubicBezTo>
                  <a:cubicBezTo>
                    <a:pt x="10470" y="17544"/>
                    <a:pt x="10329" y="17443"/>
                    <a:pt x="10168" y="17323"/>
                  </a:cubicBezTo>
                  <a:cubicBezTo>
                    <a:pt x="10028" y="17222"/>
                    <a:pt x="9967" y="17162"/>
                    <a:pt x="9847" y="17082"/>
                  </a:cubicBezTo>
                  <a:cubicBezTo>
                    <a:pt x="9746" y="16981"/>
                    <a:pt x="9566" y="16861"/>
                    <a:pt x="9445" y="16760"/>
                  </a:cubicBezTo>
                  <a:cubicBezTo>
                    <a:pt x="9304" y="16639"/>
                    <a:pt x="9224" y="16579"/>
                    <a:pt x="9123" y="16499"/>
                  </a:cubicBezTo>
                  <a:cubicBezTo>
                    <a:pt x="9003" y="16418"/>
                    <a:pt x="8862" y="16298"/>
                    <a:pt x="8722" y="16197"/>
                  </a:cubicBezTo>
                  <a:lnTo>
                    <a:pt x="8420" y="15916"/>
                  </a:lnTo>
                  <a:cubicBezTo>
                    <a:pt x="8279" y="15816"/>
                    <a:pt x="8159" y="15715"/>
                    <a:pt x="8038" y="15615"/>
                  </a:cubicBezTo>
                  <a:lnTo>
                    <a:pt x="7737" y="15333"/>
                  </a:lnTo>
                  <a:cubicBezTo>
                    <a:pt x="7616" y="15233"/>
                    <a:pt x="7496" y="15132"/>
                    <a:pt x="7395" y="15012"/>
                  </a:cubicBezTo>
                  <a:lnTo>
                    <a:pt x="7094" y="14730"/>
                  </a:lnTo>
                  <a:lnTo>
                    <a:pt x="6752" y="14429"/>
                  </a:lnTo>
                  <a:lnTo>
                    <a:pt x="6491" y="14128"/>
                  </a:lnTo>
                  <a:cubicBezTo>
                    <a:pt x="6370" y="14007"/>
                    <a:pt x="6270" y="13907"/>
                    <a:pt x="6169" y="13806"/>
                  </a:cubicBezTo>
                  <a:cubicBezTo>
                    <a:pt x="6069" y="13686"/>
                    <a:pt x="5989" y="13605"/>
                    <a:pt x="5888" y="13505"/>
                  </a:cubicBezTo>
                  <a:cubicBezTo>
                    <a:pt x="5808" y="13424"/>
                    <a:pt x="5687" y="13304"/>
                    <a:pt x="5587" y="13183"/>
                  </a:cubicBezTo>
                  <a:lnTo>
                    <a:pt x="5346" y="12902"/>
                  </a:lnTo>
                  <a:cubicBezTo>
                    <a:pt x="5245" y="12781"/>
                    <a:pt x="5145" y="12681"/>
                    <a:pt x="5064" y="12580"/>
                  </a:cubicBezTo>
                  <a:cubicBezTo>
                    <a:pt x="4964" y="12460"/>
                    <a:pt x="4883" y="12379"/>
                    <a:pt x="4803" y="12279"/>
                  </a:cubicBezTo>
                  <a:cubicBezTo>
                    <a:pt x="4723" y="12178"/>
                    <a:pt x="4622" y="12058"/>
                    <a:pt x="4542" y="11957"/>
                  </a:cubicBezTo>
                  <a:cubicBezTo>
                    <a:pt x="4461" y="11837"/>
                    <a:pt x="4381" y="11736"/>
                    <a:pt x="4281" y="11636"/>
                  </a:cubicBezTo>
                  <a:lnTo>
                    <a:pt x="4039" y="11314"/>
                  </a:lnTo>
                  <a:cubicBezTo>
                    <a:pt x="3959" y="11214"/>
                    <a:pt x="3899" y="11113"/>
                    <a:pt x="3818" y="11013"/>
                  </a:cubicBezTo>
                  <a:cubicBezTo>
                    <a:pt x="3738" y="10912"/>
                    <a:pt x="3658" y="10792"/>
                    <a:pt x="3557" y="10671"/>
                  </a:cubicBezTo>
                  <a:lnTo>
                    <a:pt x="3477" y="10571"/>
                  </a:lnTo>
                  <a:cubicBezTo>
                    <a:pt x="3376" y="10410"/>
                    <a:pt x="3276" y="10269"/>
                    <a:pt x="3175" y="10109"/>
                  </a:cubicBezTo>
                  <a:cubicBezTo>
                    <a:pt x="3135" y="10048"/>
                    <a:pt x="3095" y="9968"/>
                    <a:pt x="3035" y="9908"/>
                  </a:cubicBezTo>
                  <a:cubicBezTo>
                    <a:pt x="2954" y="9767"/>
                    <a:pt x="2874" y="9626"/>
                    <a:pt x="2794" y="9486"/>
                  </a:cubicBezTo>
                  <a:lnTo>
                    <a:pt x="2673" y="9305"/>
                  </a:lnTo>
                  <a:cubicBezTo>
                    <a:pt x="2572" y="9124"/>
                    <a:pt x="2472" y="8943"/>
                    <a:pt x="2372" y="8782"/>
                  </a:cubicBezTo>
                  <a:lnTo>
                    <a:pt x="2331" y="8702"/>
                  </a:lnTo>
                  <a:cubicBezTo>
                    <a:pt x="2211" y="8501"/>
                    <a:pt x="2110" y="8300"/>
                    <a:pt x="2010" y="8099"/>
                  </a:cubicBezTo>
                  <a:cubicBezTo>
                    <a:pt x="1970" y="8039"/>
                    <a:pt x="1950" y="7999"/>
                    <a:pt x="1929" y="7938"/>
                  </a:cubicBezTo>
                  <a:cubicBezTo>
                    <a:pt x="1849" y="7798"/>
                    <a:pt x="1769" y="7637"/>
                    <a:pt x="1708" y="7496"/>
                  </a:cubicBezTo>
                  <a:cubicBezTo>
                    <a:pt x="1668" y="7436"/>
                    <a:pt x="1648" y="7376"/>
                    <a:pt x="1628" y="7315"/>
                  </a:cubicBezTo>
                  <a:cubicBezTo>
                    <a:pt x="1548" y="7155"/>
                    <a:pt x="1487" y="6994"/>
                    <a:pt x="1407" y="6833"/>
                  </a:cubicBezTo>
                  <a:lnTo>
                    <a:pt x="1347" y="6713"/>
                  </a:lnTo>
                  <a:cubicBezTo>
                    <a:pt x="1266" y="6512"/>
                    <a:pt x="1186" y="6311"/>
                    <a:pt x="1126" y="6110"/>
                  </a:cubicBezTo>
                  <a:lnTo>
                    <a:pt x="1065" y="5969"/>
                  </a:lnTo>
                  <a:cubicBezTo>
                    <a:pt x="1005" y="5808"/>
                    <a:pt x="945" y="5648"/>
                    <a:pt x="905" y="5507"/>
                  </a:cubicBezTo>
                  <a:lnTo>
                    <a:pt x="844" y="5306"/>
                  </a:lnTo>
                  <a:cubicBezTo>
                    <a:pt x="784" y="5145"/>
                    <a:pt x="744" y="5005"/>
                    <a:pt x="684" y="4844"/>
                  </a:cubicBezTo>
                  <a:cubicBezTo>
                    <a:pt x="684" y="4783"/>
                    <a:pt x="663" y="4743"/>
                    <a:pt x="643" y="4703"/>
                  </a:cubicBezTo>
                  <a:cubicBezTo>
                    <a:pt x="583" y="4502"/>
                    <a:pt x="543" y="4301"/>
                    <a:pt x="483" y="4100"/>
                  </a:cubicBezTo>
                  <a:lnTo>
                    <a:pt x="463" y="3960"/>
                  </a:lnTo>
                  <a:cubicBezTo>
                    <a:pt x="422" y="3799"/>
                    <a:pt x="382" y="3638"/>
                    <a:pt x="342" y="3477"/>
                  </a:cubicBezTo>
                  <a:cubicBezTo>
                    <a:pt x="322" y="3417"/>
                    <a:pt x="322" y="3357"/>
                    <a:pt x="302" y="3276"/>
                  </a:cubicBezTo>
                  <a:cubicBezTo>
                    <a:pt x="282" y="3136"/>
                    <a:pt x="241" y="2975"/>
                    <a:pt x="221" y="2814"/>
                  </a:cubicBezTo>
                  <a:cubicBezTo>
                    <a:pt x="221" y="2774"/>
                    <a:pt x="201" y="2714"/>
                    <a:pt x="201" y="2674"/>
                  </a:cubicBezTo>
                  <a:cubicBezTo>
                    <a:pt x="161" y="2452"/>
                    <a:pt x="141" y="2252"/>
                    <a:pt x="101" y="2051"/>
                  </a:cubicBezTo>
                  <a:lnTo>
                    <a:pt x="101" y="1930"/>
                  </a:lnTo>
                  <a:cubicBezTo>
                    <a:pt x="81" y="1769"/>
                    <a:pt x="61" y="1608"/>
                    <a:pt x="61" y="1428"/>
                  </a:cubicBezTo>
                  <a:lnTo>
                    <a:pt x="41" y="1247"/>
                  </a:lnTo>
                  <a:cubicBezTo>
                    <a:pt x="41" y="1086"/>
                    <a:pt x="20" y="945"/>
                    <a:pt x="20" y="7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40;p27">
              <a:extLst>
                <a:ext uri="{FF2B5EF4-FFF2-40B4-BE49-F238E27FC236}">
                  <a16:creationId xmlns:a16="http://schemas.microsoft.com/office/drawing/2014/main" xmlns="" id="{0D2849FF-5830-45E5-B9A8-3DC7592E23D9}"/>
                </a:ext>
              </a:extLst>
            </p:cNvPr>
            <p:cNvSpPr/>
            <p:nvPr/>
          </p:nvSpPr>
          <p:spPr>
            <a:xfrm>
              <a:off x="3148852" y="2594521"/>
              <a:ext cx="2845284" cy="1500207"/>
            </a:xfrm>
            <a:custGeom>
              <a:avLst/>
              <a:gdLst/>
              <a:ahLst/>
              <a:cxnLst/>
              <a:rect l="l" t="t" r="r" b="b"/>
              <a:pathLst>
                <a:path w="106545" h="56177" extrusionOk="0">
                  <a:moveTo>
                    <a:pt x="53107" y="1"/>
                  </a:moveTo>
                  <a:cubicBezTo>
                    <a:pt x="40683" y="1"/>
                    <a:pt x="28274" y="2739"/>
                    <a:pt x="18850" y="8215"/>
                  </a:cubicBezTo>
                  <a:cubicBezTo>
                    <a:pt x="1" y="19187"/>
                    <a:pt x="101" y="37011"/>
                    <a:pt x="19071" y="47962"/>
                  </a:cubicBezTo>
                  <a:cubicBezTo>
                    <a:pt x="28566" y="53438"/>
                    <a:pt x="41004" y="56176"/>
                    <a:pt x="53428" y="56176"/>
                  </a:cubicBezTo>
                  <a:cubicBezTo>
                    <a:pt x="65852" y="56176"/>
                    <a:pt x="78260" y="53438"/>
                    <a:pt x="87695" y="47962"/>
                  </a:cubicBezTo>
                  <a:cubicBezTo>
                    <a:pt x="106544" y="37011"/>
                    <a:pt x="106444" y="19166"/>
                    <a:pt x="87454" y="8215"/>
                  </a:cubicBezTo>
                  <a:cubicBezTo>
                    <a:pt x="77969" y="2739"/>
                    <a:pt x="65530" y="1"/>
                    <a:pt x="531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1;p27">
              <a:extLst>
                <a:ext uri="{FF2B5EF4-FFF2-40B4-BE49-F238E27FC236}">
                  <a16:creationId xmlns:a16="http://schemas.microsoft.com/office/drawing/2014/main" xmlns="" id="{14A2C40A-BE82-484E-A704-44C30E2FEA71}"/>
                </a:ext>
              </a:extLst>
            </p:cNvPr>
            <p:cNvSpPr/>
            <p:nvPr/>
          </p:nvSpPr>
          <p:spPr>
            <a:xfrm>
              <a:off x="5198274" y="2854121"/>
              <a:ext cx="419135" cy="303769"/>
            </a:xfrm>
            <a:custGeom>
              <a:avLst/>
              <a:gdLst/>
              <a:ahLst/>
              <a:cxnLst/>
              <a:rect l="l" t="t" r="r" b="b"/>
              <a:pathLst>
                <a:path w="15695" h="11375" extrusionOk="0">
                  <a:moveTo>
                    <a:pt x="8782" y="1"/>
                  </a:moveTo>
                  <a:lnTo>
                    <a:pt x="0" y="5266"/>
                  </a:lnTo>
                  <a:lnTo>
                    <a:pt x="7395" y="10209"/>
                  </a:lnTo>
                  <a:lnTo>
                    <a:pt x="9385" y="11375"/>
                  </a:lnTo>
                  <a:lnTo>
                    <a:pt x="15694" y="5346"/>
                  </a:lnTo>
                  <a:cubicBezTo>
                    <a:pt x="13625" y="3276"/>
                    <a:pt x="11294" y="1468"/>
                    <a:pt x="8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2;p27">
              <a:extLst>
                <a:ext uri="{FF2B5EF4-FFF2-40B4-BE49-F238E27FC236}">
                  <a16:creationId xmlns:a16="http://schemas.microsoft.com/office/drawing/2014/main" xmlns="" id="{A77DBE96-1F8E-4136-85AF-4F0BA5AF4132}"/>
                </a:ext>
              </a:extLst>
            </p:cNvPr>
            <p:cNvSpPr/>
            <p:nvPr/>
          </p:nvSpPr>
          <p:spPr>
            <a:xfrm>
              <a:off x="3961859" y="3928997"/>
              <a:ext cx="88580" cy="35998"/>
            </a:xfrm>
            <a:custGeom>
              <a:avLst/>
              <a:gdLst/>
              <a:ahLst/>
              <a:cxnLst/>
              <a:rect l="l" t="t" r="r" b="b"/>
              <a:pathLst>
                <a:path w="3317" h="1348" extrusionOk="0">
                  <a:moveTo>
                    <a:pt x="463" y="1"/>
                  </a:moveTo>
                  <a:lnTo>
                    <a:pt x="1" y="322"/>
                  </a:lnTo>
                  <a:cubicBezTo>
                    <a:pt x="1086" y="684"/>
                    <a:pt x="2191" y="1026"/>
                    <a:pt x="3316" y="1347"/>
                  </a:cubicBezTo>
                  <a:lnTo>
                    <a:pt x="4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43;p27">
              <a:extLst>
                <a:ext uri="{FF2B5EF4-FFF2-40B4-BE49-F238E27FC236}">
                  <a16:creationId xmlns:a16="http://schemas.microsoft.com/office/drawing/2014/main" xmlns="" id="{6E27563F-BE7B-4213-AE9A-52F8F58B5BCF}"/>
                </a:ext>
              </a:extLst>
            </p:cNvPr>
            <p:cNvSpPr/>
            <p:nvPr/>
          </p:nvSpPr>
          <p:spPr>
            <a:xfrm>
              <a:off x="3619474" y="3761583"/>
              <a:ext cx="344548" cy="171740"/>
            </a:xfrm>
            <a:custGeom>
              <a:avLst/>
              <a:gdLst/>
              <a:ahLst/>
              <a:cxnLst/>
              <a:rect l="l" t="t" r="r" b="b"/>
              <a:pathLst>
                <a:path w="12902" h="6431" extrusionOk="0">
                  <a:moveTo>
                    <a:pt x="1" y="0"/>
                  </a:moveTo>
                  <a:lnTo>
                    <a:pt x="1" y="0"/>
                  </a:lnTo>
                  <a:cubicBezTo>
                    <a:pt x="1247" y="945"/>
                    <a:pt x="2553" y="1809"/>
                    <a:pt x="3920" y="2593"/>
                  </a:cubicBezTo>
                  <a:cubicBezTo>
                    <a:pt x="6612" y="4120"/>
                    <a:pt x="9446" y="5426"/>
                    <a:pt x="12400" y="6431"/>
                  </a:cubicBezTo>
                  <a:lnTo>
                    <a:pt x="12902" y="6089"/>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4;p27">
              <a:extLst>
                <a:ext uri="{FF2B5EF4-FFF2-40B4-BE49-F238E27FC236}">
                  <a16:creationId xmlns:a16="http://schemas.microsoft.com/office/drawing/2014/main" xmlns="" id="{CE65EE77-594E-4918-B72E-7D5852197C0D}"/>
                </a:ext>
              </a:extLst>
            </p:cNvPr>
            <p:cNvSpPr/>
            <p:nvPr/>
          </p:nvSpPr>
          <p:spPr>
            <a:xfrm>
              <a:off x="4026806" y="3792695"/>
              <a:ext cx="683675" cy="241787"/>
            </a:xfrm>
            <a:custGeom>
              <a:avLst/>
              <a:gdLst/>
              <a:ahLst/>
              <a:cxnLst/>
              <a:rect l="l" t="t" r="r" b="b"/>
              <a:pathLst>
                <a:path w="25601" h="9054" extrusionOk="0">
                  <a:moveTo>
                    <a:pt x="6873" y="1"/>
                  </a:moveTo>
                  <a:lnTo>
                    <a:pt x="0" y="4582"/>
                  </a:lnTo>
                  <a:lnTo>
                    <a:pt x="6973" y="7858"/>
                  </a:lnTo>
                  <a:cubicBezTo>
                    <a:pt x="11440" y="8646"/>
                    <a:pt x="15954" y="9054"/>
                    <a:pt x="20479" y="9054"/>
                  </a:cubicBezTo>
                  <a:cubicBezTo>
                    <a:pt x="21838" y="9054"/>
                    <a:pt x="23197" y="9017"/>
                    <a:pt x="24556" y="8943"/>
                  </a:cubicBezTo>
                  <a:lnTo>
                    <a:pt x="25601" y="8340"/>
                  </a:lnTo>
                  <a:lnTo>
                    <a:pt x="68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45;p27">
              <a:extLst>
                <a:ext uri="{FF2B5EF4-FFF2-40B4-BE49-F238E27FC236}">
                  <a16:creationId xmlns:a16="http://schemas.microsoft.com/office/drawing/2014/main" xmlns="" id="{237724E1-E4EE-463B-915F-D1C4BBA14C62}"/>
                </a:ext>
              </a:extLst>
            </p:cNvPr>
            <p:cNvSpPr/>
            <p:nvPr/>
          </p:nvSpPr>
          <p:spPr>
            <a:xfrm>
              <a:off x="4850521" y="3756216"/>
              <a:ext cx="539895" cy="259760"/>
            </a:xfrm>
            <a:custGeom>
              <a:avLst/>
              <a:gdLst/>
              <a:ahLst/>
              <a:cxnLst/>
              <a:rect l="l" t="t" r="r" b="b"/>
              <a:pathLst>
                <a:path w="20217" h="9727" extrusionOk="0">
                  <a:moveTo>
                    <a:pt x="13746" y="0"/>
                  </a:moveTo>
                  <a:lnTo>
                    <a:pt x="1" y="9726"/>
                  </a:lnTo>
                  <a:cubicBezTo>
                    <a:pt x="5728" y="8943"/>
                    <a:pt x="11234" y="7516"/>
                    <a:pt x="16157" y="5426"/>
                  </a:cubicBezTo>
                  <a:lnTo>
                    <a:pt x="20216" y="3095"/>
                  </a:lnTo>
                  <a:lnTo>
                    <a:pt x="137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46;p27">
              <a:extLst>
                <a:ext uri="{FF2B5EF4-FFF2-40B4-BE49-F238E27FC236}">
                  <a16:creationId xmlns:a16="http://schemas.microsoft.com/office/drawing/2014/main" xmlns="" id="{CBC63864-C3A7-48A5-8E35-8489E97C2895}"/>
                </a:ext>
              </a:extLst>
            </p:cNvPr>
            <p:cNvSpPr/>
            <p:nvPr/>
          </p:nvSpPr>
          <p:spPr>
            <a:xfrm>
              <a:off x="4163108" y="2646463"/>
              <a:ext cx="270495" cy="82652"/>
            </a:xfrm>
            <a:custGeom>
              <a:avLst/>
              <a:gdLst/>
              <a:ahLst/>
              <a:cxnLst/>
              <a:rect l="l" t="t" r="r" b="b"/>
              <a:pathLst>
                <a:path w="10129" h="3095" extrusionOk="0">
                  <a:moveTo>
                    <a:pt x="10128" y="0"/>
                  </a:moveTo>
                  <a:cubicBezTo>
                    <a:pt x="6732" y="201"/>
                    <a:pt x="3336" y="643"/>
                    <a:pt x="0" y="1346"/>
                  </a:cubicBezTo>
                  <a:lnTo>
                    <a:pt x="4803" y="3095"/>
                  </a:lnTo>
                  <a:lnTo>
                    <a:pt x="101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47;p27">
              <a:extLst>
                <a:ext uri="{FF2B5EF4-FFF2-40B4-BE49-F238E27FC236}">
                  <a16:creationId xmlns:a16="http://schemas.microsoft.com/office/drawing/2014/main" xmlns="" id="{45265DAC-0015-415E-9266-FD11599AD0E2}"/>
                </a:ext>
              </a:extLst>
            </p:cNvPr>
            <p:cNvSpPr/>
            <p:nvPr/>
          </p:nvSpPr>
          <p:spPr>
            <a:xfrm>
              <a:off x="4675043" y="2644834"/>
              <a:ext cx="325774" cy="123991"/>
            </a:xfrm>
            <a:custGeom>
              <a:avLst/>
              <a:gdLst/>
              <a:ahLst/>
              <a:cxnLst/>
              <a:rect l="l" t="t" r="r" b="b"/>
              <a:pathLst>
                <a:path w="12199" h="4643" extrusionOk="0">
                  <a:moveTo>
                    <a:pt x="1" y="1"/>
                  </a:moveTo>
                  <a:lnTo>
                    <a:pt x="6954" y="4643"/>
                  </a:lnTo>
                  <a:cubicBezTo>
                    <a:pt x="8019" y="4060"/>
                    <a:pt x="9928" y="2955"/>
                    <a:pt x="12198" y="1629"/>
                  </a:cubicBezTo>
                  <a:cubicBezTo>
                    <a:pt x="8179" y="744"/>
                    <a:pt x="4100" y="202"/>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48;p27">
              <a:extLst>
                <a:ext uri="{FF2B5EF4-FFF2-40B4-BE49-F238E27FC236}">
                  <a16:creationId xmlns:a16="http://schemas.microsoft.com/office/drawing/2014/main" xmlns="" id="{58CD8597-DE99-4A70-8597-0CB7F9DDD6F6}"/>
                </a:ext>
              </a:extLst>
            </p:cNvPr>
            <p:cNvSpPr/>
            <p:nvPr/>
          </p:nvSpPr>
          <p:spPr>
            <a:xfrm>
              <a:off x="4869322" y="2691541"/>
              <a:ext cx="358488" cy="184612"/>
            </a:xfrm>
            <a:custGeom>
              <a:avLst/>
              <a:gdLst/>
              <a:ahLst/>
              <a:cxnLst/>
              <a:rect l="l" t="t" r="r" b="b"/>
              <a:pathLst>
                <a:path w="13424" h="6913" extrusionOk="0">
                  <a:moveTo>
                    <a:pt x="5426" y="0"/>
                  </a:moveTo>
                  <a:cubicBezTo>
                    <a:pt x="3175" y="1306"/>
                    <a:pt x="1146" y="2472"/>
                    <a:pt x="0" y="3115"/>
                  </a:cubicBezTo>
                  <a:lnTo>
                    <a:pt x="5667" y="6913"/>
                  </a:lnTo>
                  <a:lnTo>
                    <a:pt x="13424" y="2411"/>
                  </a:lnTo>
                  <a:cubicBezTo>
                    <a:pt x="10811" y="1427"/>
                    <a:pt x="8139" y="623"/>
                    <a:pt x="54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49;p27">
              <a:extLst>
                <a:ext uri="{FF2B5EF4-FFF2-40B4-BE49-F238E27FC236}">
                  <a16:creationId xmlns:a16="http://schemas.microsoft.com/office/drawing/2014/main" xmlns="" id="{2A9A5E18-DAEA-4F9B-9287-A06BB1997813}"/>
                </a:ext>
              </a:extLst>
            </p:cNvPr>
            <p:cNvSpPr/>
            <p:nvPr/>
          </p:nvSpPr>
          <p:spPr>
            <a:xfrm>
              <a:off x="3826625" y="2641949"/>
              <a:ext cx="904792" cy="356031"/>
            </a:xfrm>
            <a:custGeom>
              <a:avLst/>
              <a:gdLst/>
              <a:ahLst/>
              <a:cxnLst/>
              <a:rect l="l" t="t" r="r" b="b"/>
              <a:pathLst>
                <a:path w="33881" h="13332" extrusionOk="0">
                  <a:moveTo>
                    <a:pt x="27402" y="0"/>
                  </a:moveTo>
                  <a:cubicBezTo>
                    <a:pt x="26600" y="0"/>
                    <a:pt x="25794" y="14"/>
                    <a:pt x="24999" y="28"/>
                  </a:cubicBezTo>
                  <a:lnTo>
                    <a:pt x="17604" y="4329"/>
                  </a:lnTo>
                  <a:lnTo>
                    <a:pt x="10892" y="1877"/>
                  </a:lnTo>
                  <a:cubicBezTo>
                    <a:pt x="7677" y="2621"/>
                    <a:pt x="4542" y="3625"/>
                    <a:pt x="1508" y="4891"/>
                  </a:cubicBezTo>
                  <a:lnTo>
                    <a:pt x="1" y="5755"/>
                  </a:lnTo>
                  <a:lnTo>
                    <a:pt x="18910" y="13331"/>
                  </a:lnTo>
                  <a:lnTo>
                    <a:pt x="33881" y="3666"/>
                  </a:lnTo>
                  <a:lnTo>
                    <a:pt x="28395" y="8"/>
                  </a:lnTo>
                  <a:cubicBezTo>
                    <a:pt x="28065" y="2"/>
                    <a:pt x="27734" y="0"/>
                    <a:pt x="27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50;p27">
              <a:extLst>
                <a:ext uri="{FF2B5EF4-FFF2-40B4-BE49-F238E27FC236}">
                  <a16:creationId xmlns:a16="http://schemas.microsoft.com/office/drawing/2014/main" xmlns="" id="{CEF81C0A-8E51-45CB-9B59-F76B72194279}"/>
                </a:ext>
              </a:extLst>
            </p:cNvPr>
            <p:cNvSpPr/>
            <p:nvPr/>
          </p:nvSpPr>
          <p:spPr>
            <a:xfrm>
              <a:off x="4362728" y="2757529"/>
              <a:ext cx="781362" cy="411631"/>
            </a:xfrm>
            <a:custGeom>
              <a:avLst/>
              <a:gdLst/>
              <a:ahLst/>
              <a:cxnLst/>
              <a:rect l="l" t="t" r="r" b="b"/>
              <a:pathLst>
                <a:path w="29259" h="15414" extrusionOk="0">
                  <a:moveTo>
                    <a:pt x="14770" y="1"/>
                  </a:moveTo>
                  <a:lnTo>
                    <a:pt x="0" y="9526"/>
                  </a:lnTo>
                  <a:lnTo>
                    <a:pt x="6049" y="13002"/>
                  </a:lnTo>
                  <a:lnTo>
                    <a:pt x="11656" y="10932"/>
                  </a:lnTo>
                  <a:lnTo>
                    <a:pt x="19412" y="15414"/>
                  </a:lnTo>
                  <a:lnTo>
                    <a:pt x="29259" y="9686"/>
                  </a:lnTo>
                  <a:lnTo>
                    <a:pt x="147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1;p27">
              <a:extLst>
                <a:ext uri="{FF2B5EF4-FFF2-40B4-BE49-F238E27FC236}">
                  <a16:creationId xmlns:a16="http://schemas.microsoft.com/office/drawing/2014/main" xmlns="" id="{651DD690-7103-4D5E-AEF3-4127C0579C78}"/>
                </a:ext>
              </a:extLst>
            </p:cNvPr>
            <p:cNvSpPr/>
            <p:nvPr/>
          </p:nvSpPr>
          <p:spPr>
            <a:xfrm>
              <a:off x="4552707" y="3078443"/>
              <a:ext cx="300538" cy="161565"/>
            </a:xfrm>
            <a:custGeom>
              <a:avLst/>
              <a:gdLst/>
              <a:ahLst/>
              <a:cxnLst/>
              <a:rect l="l" t="t" r="r" b="b"/>
              <a:pathLst>
                <a:path w="11254" h="6050" extrusionOk="0">
                  <a:moveTo>
                    <a:pt x="4341" y="0"/>
                  </a:moveTo>
                  <a:lnTo>
                    <a:pt x="0" y="1608"/>
                  </a:lnTo>
                  <a:lnTo>
                    <a:pt x="7696" y="6049"/>
                  </a:lnTo>
                  <a:lnTo>
                    <a:pt x="11253" y="3979"/>
                  </a:lnTo>
                  <a:lnTo>
                    <a:pt x="43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2;p27">
              <a:extLst>
                <a:ext uri="{FF2B5EF4-FFF2-40B4-BE49-F238E27FC236}">
                  <a16:creationId xmlns:a16="http://schemas.microsoft.com/office/drawing/2014/main" xmlns="" id="{2483EFDF-7F49-40D6-98E7-45E8F68AA656}"/>
                </a:ext>
              </a:extLst>
            </p:cNvPr>
            <p:cNvSpPr/>
            <p:nvPr/>
          </p:nvSpPr>
          <p:spPr>
            <a:xfrm>
              <a:off x="5543863" y="3045168"/>
              <a:ext cx="227019" cy="251187"/>
            </a:xfrm>
            <a:custGeom>
              <a:avLst/>
              <a:gdLst/>
              <a:ahLst/>
              <a:cxnLst/>
              <a:rect l="l" t="t" r="r" b="b"/>
              <a:pathLst>
                <a:path w="8501" h="9406" extrusionOk="0">
                  <a:moveTo>
                    <a:pt x="4361" y="1"/>
                  </a:moveTo>
                  <a:lnTo>
                    <a:pt x="0" y="4120"/>
                  </a:lnTo>
                  <a:lnTo>
                    <a:pt x="8501" y="9405"/>
                  </a:lnTo>
                  <a:cubicBezTo>
                    <a:pt x="8159" y="6190"/>
                    <a:pt x="6772" y="2975"/>
                    <a:pt x="4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53;p27">
              <a:extLst>
                <a:ext uri="{FF2B5EF4-FFF2-40B4-BE49-F238E27FC236}">
                  <a16:creationId xmlns:a16="http://schemas.microsoft.com/office/drawing/2014/main" xmlns="" id="{BAC88E71-02FD-42D0-AE6B-B3AD3E1B78A6}"/>
                </a:ext>
              </a:extLst>
            </p:cNvPr>
            <p:cNvSpPr/>
            <p:nvPr/>
          </p:nvSpPr>
          <p:spPr>
            <a:xfrm>
              <a:off x="3395179" y="2812274"/>
              <a:ext cx="910160" cy="490517"/>
            </a:xfrm>
            <a:custGeom>
              <a:avLst/>
              <a:gdLst/>
              <a:ahLst/>
              <a:cxnLst/>
              <a:rect l="l" t="t" r="r" b="b"/>
              <a:pathLst>
                <a:path w="34082" h="18368" extrusionOk="0">
                  <a:moveTo>
                    <a:pt x="15092" y="0"/>
                  </a:moveTo>
                  <a:lnTo>
                    <a:pt x="7596" y="4301"/>
                  </a:lnTo>
                  <a:cubicBezTo>
                    <a:pt x="3818" y="7315"/>
                    <a:pt x="1286" y="10671"/>
                    <a:pt x="0" y="14167"/>
                  </a:cubicBezTo>
                  <a:lnTo>
                    <a:pt x="1427" y="15232"/>
                  </a:lnTo>
                  <a:lnTo>
                    <a:pt x="17624" y="17704"/>
                  </a:lnTo>
                  <a:lnTo>
                    <a:pt x="17342" y="18367"/>
                  </a:lnTo>
                  <a:lnTo>
                    <a:pt x="17342" y="18367"/>
                  </a:lnTo>
                  <a:lnTo>
                    <a:pt x="34081" y="7576"/>
                  </a:lnTo>
                  <a:lnTo>
                    <a:pt x="15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54;p27">
              <a:extLst>
                <a:ext uri="{FF2B5EF4-FFF2-40B4-BE49-F238E27FC236}">
                  <a16:creationId xmlns:a16="http://schemas.microsoft.com/office/drawing/2014/main" xmlns="" id="{FB691CDE-C508-4C1F-8C84-059F7936FAA7}"/>
                </a:ext>
              </a:extLst>
            </p:cNvPr>
            <p:cNvSpPr/>
            <p:nvPr/>
          </p:nvSpPr>
          <p:spPr>
            <a:xfrm>
              <a:off x="4767896" y="3022095"/>
              <a:ext cx="541471" cy="283901"/>
            </a:xfrm>
            <a:custGeom>
              <a:avLst/>
              <a:gdLst/>
              <a:ahLst/>
              <a:cxnLst/>
              <a:rect l="l" t="t" r="r" b="b"/>
              <a:pathLst>
                <a:path w="20276" h="10631" extrusionOk="0">
                  <a:moveTo>
                    <a:pt x="14408" y="1"/>
                  </a:moveTo>
                  <a:lnTo>
                    <a:pt x="0" y="8360"/>
                  </a:lnTo>
                  <a:lnTo>
                    <a:pt x="3919" y="10631"/>
                  </a:lnTo>
                  <a:lnTo>
                    <a:pt x="20276" y="3919"/>
                  </a:lnTo>
                  <a:lnTo>
                    <a:pt x="144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55;p27">
              <a:extLst>
                <a:ext uri="{FF2B5EF4-FFF2-40B4-BE49-F238E27FC236}">
                  <a16:creationId xmlns:a16="http://schemas.microsoft.com/office/drawing/2014/main" xmlns="" id="{0851C5FC-F823-4FE2-8AC8-7D60FBAE6D62}"/>
                </a:ext>
              </a:extLst>
            </p:cNvPr>
            <p:cNvSpPr/>
            <p:nvPr/>
          </p:nvSpPr>
          <p:spPr>
            <a:xfrm>
              <a:off x="3852395" y="3302765"/>
              <a:ext cx="5929" cy="4300"/>
            </a:xfrm>
            <a:custGeom>
              <a:avLst/>
              <a:gdLst/>
              <a:ahLst/>
              <a:cxnLst/>
              <a:rect l="l" t="t" r="r" b="b"/>
              <a:pathLst>
                <a:path w="222" h="161" extrusionOk="0">
                  <a:moveTo>
                    <a:pt x="221" y="0"/>
                  </a:moveTo>
                  <a:lnTo>
                    <a:pt x="0" y="141"/>
                  </a:lnTo>
                  <a:lnTo>
                    <a:pt x="141" y="161"/>
                  </a:lnTo>
                  <a:lnTo>
                    <a:pt x="221" y="0"/>
                  </a:ln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56;p27">
              <a:extLst>
                <a:ext uri="{FF2B5EF4-FFF2-40B4-BE49-F238E27FC236}">
                  <a16:creationId xmlns:a16="http://schemas.microsoft.com/office/drawing/2014/main" xmlns="" id="{778014D7-3B47-43F2-8DDE-C4E1DB3EC679}"/>
                </a:ext>
              </a:extLst>
            </p:cNvPr>
            <p:cNvSpPr/>
            <p:nvPr/>
          </p:nvSpPr>
          <p:spPr>
            <a:xfrm>
              <a:off x="5468208" y="3011894"/>
              <a:ext cx="305372" cy="330074"/>
            </a:xfrm>
            <a:custGeom>
              <a:avLst/>
              <a:gdLst/>
              <a:ahLst/>
              <a:cxnLst/>
              <a:rect l="l" t="t" r="r" b="b"/>
              <a:pathLst>
                <a:path w="11435" h="12360" extrusionOk="0">
                  <a:moveTo>
                    <a:pt x="6129" y="1"/>
                  </a:moveTo>
                  <a:lnTo>
                    <a:pt x="0" y="5868"/>
                  </a:lnTo>
                  <a:lnTo>
                    <a:pt x="11213" y="12359"/>
                  </a:lnTo>
                  <a:lnTo>
                    <a:pt x="11434" y="12239"/>
                  </a:lnTo>
                  <a:cubicBezTo>
                    <a:pt x="11434" y="11716"/>
                    <a:pt x="11394" y="11173"/>
                    <a:pt x="11334" y="10651"/>
                  </a:cubicBezTo>
                  <a:lnTo>
                    <a:pt x="2833" y="5366"/>
                  </a:lnTo>
                  <a:lnTo>
                    <a:pt x="7194" y="1227"/>
                  </a:lnTo>
                  <a:cubicBezTo>
                    <a:pt x="6852" y="825"/>
                    <a:pt x="6511" y="403"/>
                    <a:pt x="61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57;p27">
              <a:extLst>
                <a:ext uri="{FF2B5EF4-FFF2-40B4-BE49-F238E27FC236}">
                  <a16:creationId xmlns:a16="http://schemas.microsoft.com/office/drawing/2014/main" xmlns="" id="{15C95406-03D9-4503-B8EC-68CAE36DDEF0}"/>
                </a:ext>
              </a:extLst>
            </p:cNvPr>
            <p:cNvSpPr/>
            <p:nvPr/>
          </p:nvSpPr>
          <p:spPr>
            <a:xfrm>
              <a:off x="4078854" y="3028531"/>
              <a:ext cx="764724" cy="433102"/>
            </a:xfrm>
            <a:custGeom>
              <a:avLst/>
              <a:gdLst/>
              <a:ahLst/>
              <a:cxnLst/>
              <a:rect l="l" t="t" r="r" b="b"/>
              <a:pathLst>
                <a:path w="28636" h="16218" extrusionOk="0">
                  <a:moveTo>
                    <a:pt x="9646" y="1"/>
                  </a:moveTo>
                  <a:lnTo>
                    <a:pt x="0" y="6230"/>
                  </a:lnTo>
                  <a:lnTo>
                    <a:pt x="20979" y="16217"/>
                  </a:lnTo>
                  <a:lnTo>
                    <a:pt x="28636" y="10952"/>
                  </a:lnTo>
                  <a:lnTo>
                    <a:pt x="96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58;p27">
              <a:extLst>
                <a:ext uri="{FF2B5EF4-FFF2-40B4-BE49-F238E27FC236}">
                  <a16:creationId xmlns:a16="http://schemas.microsoft.com/office/drawing/2014/main" xmlns="" id="{3286DD68-0DA9-4824-992E-90AC38CABF2F}"/>
                </a:ext>
              </a:extLst>
            </p:cNvPr>
            <p:cNvSpPr/>
            <p:nvPr/>
          </p:nvSpPr>
          <p:spPr>
            <a:xfrm>
              <a:off x="5024932" y="3132654"/>
              <a:ext cx="727177" cy="400869"/>
            </a:xfrm>
            <a:custGeom>
              <a:avLst/>
              <a:gdLst/>
              <a:ahLst/>
              <a:cxnLst/>
              <a:rect l="l" t="t" r="r" b="b"/>
              <a:pathLst>
                <a:path w="27230" h="15011" extrusionOk="0">
                  <a:moveTo>
                    <a:pt x="10972" y="0"/>
                  </a:moveTo>
                  <a:lnTo>
                    <a:pt x="1" y="4501"/>
                  </a:lnTo>
                  <a:lnTo>
                    <a:pt x="15876" y="15011"/>
                  </a:lnTo>
                  <a:lnTo>
                    <a:pt x="19553" y="12439"/>
                  </a:lnTo>
                  <a:lnTo>
                    <a:pt x="27229" y="9907"/>
                  </a:lnTo>
                  <a:lnTo>
                    <a:pt x="26446" y="9043"/>
                  </a:lnTo>
                  <a:lnTo>
                    <a:pt x="12078" y="744"/>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59;p27">
              <a:extLst>
                <a:ext uri="{FF2B5EF4-FFF2-40B4-BE49-F238E27FC236}">
                  <a16:creationId xmlns:a16="http://schemas.microsoft.com/office/drawing/2014/main" xmlns="" id="{84766859-9001-4B33-B024-8BAE950E484E}"/>
                </a:ext>
              </a:extLst>
            </p:cNvPr>
            <p:cNvSpPr/>
            <p:nvPr/>
          </p:nvSpPr>
          <p:spPr>
            <a:xfrm>
              <a:off x="3362973" y="3267327"/>
              <a:ext cx="410029" cy="289829"/>
            </a:xfrm>
            <a:custGeom>
              <a:avLst/>
              <a:gdLst/>
              <a:ahLst/>
              <a:cxnLst/>
              <a:rect l="l" t="t" r="r" b="b"/>
              <a:pathLst>
                <a:path w="15354" h="10853" extrusionOk="0">
                  <a:moveTo>
                    <a:pt x="2251" y="1"/>
                  </a:moveTo>
                  <a:cubicBezTo>
                    <a:pt x="2151" y="81"/>
                    <a:pt x="1387" y="523"/>
                    <a:pt x="302" y="1166"/>
                  </a:cubicBezTo>
                  <a:cubicBezTo>
                    <a:pt x="1" y="4442"/>
                    <a:pt x="744" y="7717"/>
                    <a:pt x="2533" y="10852"/>
                  </a:cubicBezTo>
                  <a:lnTo>
                    <a:pt x="15353" y="2312"/>
                  </a:lnTo>
                  <a:lnTo>
                    <a:pt x="22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60;p27">
              <a:extLst>
                <a:ext uri="{FF2B5EF4-FFF2-40B4-BE49-F238E27FC236}">
                  <a16:creationId xmlns:a16="http://schemas.microsoft.com/office/drawing/2014/main" xmlns="" id="{DDBC3BAB-A560-4B30-9226-FF5737E39C1C}"/>
                </a:ext>
              </a:extLst>
            </p:cNvPr>
            <p:cNvSpPr/>
            <p:nvPr/>
          </p:nvSpPr>
          <p:spPr>
            <a:xfrm>
              <a:off x="3371038" y="3239420"/>
              <a:ext cx="481384" cy="332744"/>
            </a:xfrm>
            <a:custGeom>
              <a:avLst/>
              <a:gdLst/>
              <a:ahLst/>
              <a:cxnLst/>
              <a:rect l="l" t="t" r="r" b="b"/>
              <a:pathLst>
                <a:path w="18026" h="12460" extrusionOk="0">
                  <a:moveTo>
                    <a:pt x="1588" y="1"/>
                  </a:moveTo>
                  <a:lnTo>
                    <a:pt x="201" y="805"/>
                  </a:lnTo>
                  <a:cubicBezTo>
                    <a:pt x="121" y="1267"/>
                    <a:pt x="40" y="1729"/>
                    <a:pt x="0" y="2211"/>
                  </a:cubicBezTo>
                  <a:cubicBezTo>
                    <a:pt x="1105" y="1548"/>
                    <a:pt x="1869" y="1106"/>
                    <a:pt x="1969" y="1026"/>
                  </a:cubicBezTo>
                  <a:lnTo>
                    <a:pt x="15051" y="3337"/>
                  </a:lnTo>
                  <a:lnTo>
                    <a:pt x="2251" y="11877"/>
                  </a:lnTo>
                  <a:cubicBezTo>
                    <a:pt x="2351" y="12078"/>
                    <a:pt x="2472" y="12279"/>
                    <a:pt x="2592" y="12460"/>
                  </a:cubicBezTo>
                  <a:lnTo>
                    <a:pt x="18025" y="2513"/>
                  </a:lnTo>
                  <a:lnTo>
                    <a:pt x="15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1;p27">
              <a:extLst>
                <a:ext uri="{FF2B5EF4-FFF2-40B4-BE49-F238E27FC236}">
                  <a16:creationId xmlns:a16="http://schemas.microsoft.com/office/drawing/2014/main" xmlns="" id="{A5EB2957-021A-42C6-A715-A1887D6A0FC8}"/>
                </a:ext>
              </a:extLst>
            </p:cNvPr>
            <p:cNvSpPr/>
            <p:nvPr/>
          </p:nvSpPr>
          <p:spPr>
            <a:xfrm>
              <a:off x="5492349" y="3437438"/>
              <a:ext cx="269400" cy="222746"/>
            </a:xfrm>
            <a:custGeom>
              <a:avLst/>
              <a:gdLst/>
              <a:ahLst/>
              <a:cxnLst/>
              <a:rect l="l" t="t" r="r" b="b"/>
              <a:pathLst>
                <a:path w="10088" h="8341" extrusionOk="0">
                  <a:moveTo>
                    <a:pt x="10088" y="1"/>
                  </a:moveTo>
                  <a:lnTo>
                    <a:pt x="3638" y="2111"/>
                  </a:lnTo>
                  <a:lnTo>
                    <a:pt x="0" y="4683"/>
                  </a:lnTo>
                  <a:lnTo>
                    <a:pt x="5506" y="8340"/>
                  </a:lnTo>
                  <a:cubicBezTo>
                    <a:pt x="7878" y="5708"/>
                    <a:pt x="9405" y="2875"/>
                    <a:pt x="100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62;p27">
              <a:extLst>
                <a:ext uri="{FF2B5EF4-FFF2-40B4-BE49-F238E27FC236}">
                  <a16:creationId xmlns:a16="http://schemas.microsoft.com/office/drawing/2014/main" xmlns="" id="{645D130B-F2D3-4327-A884-8EF492E77E79}"/>
                </a:ext>
              </a:extLst>
            </p:cNvPr>
            <p:cNvSpPr/>
            <p:nvPr/>
          </p:nvSpPr>
          <p:spPr>
            <a:xfrm>
              <a:off x="4711014" y="3312939"/>
              <a:ext cx="660602" cy="374618"/>
            </a:xfrm>
            <a:custGeom>
              <a:avLst/>
              <a:gdLst/>
              <a:ahLst/>
              <a:cxnLst/>
              <a:rect l="l" t="t" r="r" b="b"/>
              <a:pathLst>
                <a:path w="24737" h="14028" extrusionOk="0">
                  <a:moveTo>
                    <a:pt x="10630" y="1"/>
                  </a:moveTo>
                  <a:lnTo>
                    <a:pt x="7134" y="966"/>
                  </a:lnTo>
                  <a:lnTo>
                    <a:pt x="0" y="5708"/>
                  </a:lnTo>
                  <a:lnTo>
                    <a:pt x="18266" y="14027"/>
                  </a:lnTo>
                  <a:lnTo>
                    <a:pt x="24737" y="9245"/>
                  </a:lnTo>
                  <a:lnTo>
                    <a:pt x="106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63;p27">
              <a:extLst>
                <a:ext uri="{FF2B5EF4-FFF2-40B4-BE49-F238E27FC236}">
                  <a16:creationId xmlns:a16="http://schemas.microsoft.com/office/drawing/2014/main" xmlns="" id="{CCEC49C6-A9C8-4D81-B8FD-75F9E080D706}"/>
                </a:ext>
              </a:extLst>
            </p:cNvPr>
            <p:cNvSpPr/>
            <p:nvPr/>
          </p:nvSpPr>
          <p:spPr>
            <a:xfrm>
              <a:off x="4648765" y="3265725"/>
              <a:ext cx="775460" cy="455641"/>
            </a:xfrm>
            <a:custGeom>
              <a:avLst/>
              <a:gdLst/>
              <a:ahLst/>
              <a:cxnLst/>
              <a:rect l="l" t="t" r="r" b="b"/>
              <a:pathLst>
                <a:path w="29038" h="17062" extrusionOk="0">
                  <a:moveTo>
                    <a:pt x="12961" y="1769"/>
                  </a:moveTo>
                  <a:lnTo>
                    <a:pt x="27068" y="11013"/>
                  </a:lnTo>
                  <a:lnTo>
                    <a:pt x="20597" y="15795"/>
                  </a:lnTo>
                  <a:lnTo>
                    <a:pt x="2331" y="7476"/>
                  </a:lnTo>
                  <a:lnTo>
                    <a:pt x="9465" y="2734"/>
                  </a:lnTo>
                  <a:lnTo>
                    <a:pt x="12961" y="1769"/>
                  </a:lnTo>
                  <a:close/>
                  <a:moveTo>
                    <a:pt x="12881" y="1"/>
                  </a:moveTo>
                  <a:lnTo>
                    <a:pt x="8098" y="1950"/>
                  </a:lnTo>
                  <a:lnTo>
                    <a:pt x="0" y="7516"/>
                  </a:lnTo>
                  <a:lnTo>
                    <a:pt x="20035" y="17061"/>
                  </a:lnTo>
                  <a:lnTo>
                    <a:pt x="29037" y="10711"/>
                  </a:lnTo>
                  <a:lnTo>
                    <a:pt x="128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64;p27">
              <a:extLst>
                <a:ext uri="{FF2B5EF4-FFF2-40B4-BE49-F238E27FC236}">
                  <a16:creationId xmlns:a16="http://schemas.microsoft.com/office/drawing/2014/main" xmlns="" id="{C1771A2E-22D6-4BEF-90EA-A7F73B4F3121}"/>
                </a:ext>
              </a:extLst>
            </p:cNvPr>
            <p:cNvSpPr/>
            <p:nvPr/>
          </p:nvSpPr>
          <p:spPr>
            <a:xfrm>
              <a:off x="3767607" y="3206173"/>
              <a:ext cx="854346" cy="535569"/>
            </a:xfrm>
            <a:custGeom>
              <a:avLst/>
              <a:gdLst/>
              <a:ahLst/>
              <a:cxnLst/>
              <a:rect l="l" t="t" r="r" b="b"/>
              <a:pathLst>
                <a:path w="31992" h="20055" extrusionOk="0">
                  <a:moveTo>
                    <a:pt x="10992" y="0"/>
                  </a:moveTo>
                  <a:lnTo>
                    <a:pt x="0" y="7073"/>
                  </a:lnTo>
                  <a:lnTo>
                    <a:pt x="17302" y="20055"/>
                  </a:lnTo>
                  <a:lnTo>
                    <a:pt x="31991" y="9987"/>
                  </a:lnTo>
                  <a:lnTo>
                    <a:pt x="109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65;p27">
              <a:extLst>
                <a:ext uri="{FF2B5EF4-FFF2-40B4-BE49-F238E27FC236}">
                  <a16:creationId xmlns:a16="http://schemas.microsoft.com/office/drawing/2014/main" xmlns="" id="{298C9752-35D0-46CD-A226-B41CE2E4F7C0}"/>
                </a:ext>
              </a:extLst>
            </p:cNvPr>
            <p:cNvSpPr/>
            <p:nvPr/>
          </p:nvSpPr>
          <p:spPr>
            <a:xfrm>
              <a:off x="5234219" y="3580203"/>
              <a:ext cx="385326" cy="247956"/>
            </a:xfrm>
            <a:custGeom>
              <a:avLst/>
              <a:gdLst/>
              <a:ahLst/>
              <a:cxnLst/>
              <a:rect l="l" t="t" r="r" b="b"/>
              <a:pathLst>
                <a:path w="14429" h="9285" extrusionOk="0">
                  <a:moveTo>
                    <a:pt x="8742" y="0"/>
                  </a:moveTo>
                  <a:lnTo>
                    <a:pt x="1" y="6169"/>
                  </a:lnTo>
                  <a:lnTo>
                    <a:pt x="6532" y="9284"/>
                  </a:lnTo>
                  <a:lnTo>
                    <a:pt x="11415" y="6451"/>
                  </a:lnTo>
                  <a:cubicBezTo>
                    <a:pt x="12480" y="5627"/>
                    <a:pt x="13484" y="4743"/>
                    <a:pt x="14429" y="3778"/>
                  </a:cubicBezTo>
                  <a:lnTo>
                    <a:pt x="874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66;p27">
              <a:extLst>
                <a:ext uri="{FF2B5EF4-FFF2-40B4-BE49-F238E27FC236}">
                  <a16:creationId xmlns:a16="http://schemas.microsoft.com/office/drawing/2014/main" xmlns="" id="{79250CAB-8C00-482D-83CA-114EF9A8BE54}"/>
                </a:ext>
              </a:extLst>
            </p:cNvPr>
            <p:cNvSpPr/>
            <p:nvPr/>
          </p:nvSpPr>
          <p:spPr>
            <a:xfrm>
              <a:off x="4238763" y="3634922"/>
              <a:ext cx="366553" cy="218981"/>
            </a:xfrm>
            <a:custGeom>
              <a:avLst/>
              <a:gdLst/>
              <a:ahLst/>
              <a:cxnLst/>
              <a:rect l="l" t="t" r="r" b="b"/>
              <a:pathLst>
                <a:path w="13726" h="8200" extrusionOk="0">
                  <a:moveTo>
                    <a:pt x="6170" y="1"/>
                  </a:moveTo>
                  <a:lnTo>
                    <a:pt x="1" y="4221"/>
                  </a:lnTo>
                  <a:lnTo>
                    <a:pt x="8481" y="8200"/>
                  </a:lnTo>
                  <a:lnTo>
                    <a:pt x="13725" y="3397"/>
                  </a:lnTo>
                  <a:lnTo>
                    <a:pt x="61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67;p27">
              <a:extLst>
                <a:ext uri="{FF2B5EF4-FFF2-40B4-BE49-F238E27FC236}">
                  <a16:creationId xmlns:a16="http://schemas.microsoft.com/office/drawing/2014/main" xmlns="" id="{BB8E3FCC-BFAA-4F84-92D3-93DF53D35F4E}"/>
                </a:ext>
              </a:extLst>
            </p:cNvPr>
            <p:cNvSpPr/>
            <p:nvPr/>
          </p:nvSpPr>
          <p:spPr>
            <a:xfrm>
              <a:off x="4428743" y="3477709"/>
              <a:ext cx="738420" cy="387997"/>
            </a:xfrm>
            <a:custGeom>
              <a:avLst/>
              <a:gdLst/>
              <a:ahLst/>
              <a:cxnLst/>
              <a:rect l="l" t="t" r="r" b="b"/>
              <a:pathLst>
                <a:path w="27651" h="14529" extrusionOk="0">
                  <a:moveTo>
                    <a:pt x="7616" y="0"/>
                  </a:moveTo>
                  <a:lnTo>
                    <a:pt x="0" y="5225"/>
                  </a:lnTo>
                  <a:lnTo>
                    <a:pt x="20618" y="14529"/>
                  </a:lnTo>
                  <a:lnTo>
                    <a:pt x="27651" y="9545"/>
                  </a:lnTo>
                  <a:lnTo>
                    <a:pt x="761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68;p27">
              <a:extLst>
                <a:ext uri="{FF2B5EF4-FFF2-40B4-BE49-F238E27FC236}">
                  <a16:creationId xmlns:a16="http://schemas.microsoft.com/office/drawing/2014/main" xmlns="" id="{05F429F0-1E17-41CB-B68F-BCBDD0B852C3}"/>
                </a:ext>
              </a:extLst>
            </p:cNvPr>
            <p:cNvSpPr/>
            <p:nvPr/>
          </p:nvSpPr>
          <p:spPr>
            <a:xfrm>
              <a:off x="3455826" y="3412229"/>
              <a:ext cx="748087" cy="506060"/>
            </a:xfrm>
            <a:custGeom>
              <a:avLst/>
              <a:gdLst/>
              <a:ahLst/>
              <a:cxnLst/>
              <a:rect l="l" t="t" r="r" b="b"/>
              <a:pathLst>
                <a:path w="28013" h="18950" extrusionOk="0">
                  <a:moveTo>
                    <a:pt x="10691" y="1"/>
                  </a:moveTo>
                  <a:lnTo>
                    <a:pt x="0" y="6893"/>
                  </a:lnTo>
                  <a:cubicBezTo>
                    <a:pt x="1407" y="8882"/>
                    <a:pt x="3075" y="10651"/>
                    <a:pt x="4963" y="12178"/>
                  </a:cubicBezTo>
                  <a:lnTo>
                    <a:pt x="19331" y="18950"/>
                  </a:lnTo>
                  <a:lnTo>
                    <a:pt x="28012" y="13002"/>
                  </a:lnTo>
                  <a:lnTo>
                    <a:pt x="1069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69;p27">
              <a:extLst>
                <a:ext uri="{FF2B5EF4-FFF2-40B4-BE49-F238E27FC236}">
                  <a16:creationId xmlns:a16="http://schemas.microsoft.com/office/drawing/2014/main" xmlns="" id="{D756AE98-CB51-4764-89C7-E35635667C98}"/>
                </a:ext>
              </a:extLst>
            </p:cNvPr>
            <p:cNvSpPr/>
            <p:nvPr/>
          </p:nvSpPr>
          <p:spPr>
            <a:xfrm>
              <a:off x="4475423" y="3730445"/>
              <a:ext cx="478714" cy="272631"/>
            </a:xfrm>
            <a:custGeom>
              <a:avLst/>
              <a:gdLst/>
              <a:ahLst/>
              <a:cxnLst/>
              <a:rect l="l" t="t" r="r" b="b"/>
              <a:pathLst>
                <a:path w="17926" h="10209" extrusionOk="0">
                  <a:moveTo>
                    <a:pt x="5245" y="1"/>
                  </a:moveTo>
                  <a:lnTo>
                    <a:pt x="0" y="4803"/>
                  </a:lnTo>
                  <a:lnTo>
                    <a:pt x="11555" y="10209"/>
                  </a:lnTo>
                  <a:lnTo>
                    <a:pt x="17925" y="5728"/>
                  </a:lnTo>
                  <a:lnTo>
                    <a:pt x="524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70;p27">
              <a:extLst>
                <a:ext uri="{FF2B5EF4-FFF2-40B4-BE49-F238E27FC236}">
                  <a16:creationId xmlns:a16="http://schemas.microsoft.com/office/drawing/2014/main" xmlns="" id="{4D9BE845-68FF-4A4B-A030-5930709D3A0A}"/>
                </a:ext>
              </a:extLst>
            </p:cNvPr>
            <p:cNvSpPr/>
            <p:nvPr/>
          </p:nvSpPr>
          <p:spPr>
            <a:xfrm>
              <a:off x="3982262" y="3764788"/>
              <a:ext cx="777062" cy="266756"/>
            </a:xfrm>
            <a:custGeom>
              <a:avLst/>
              <a:gdLst/>
              <a:ahLst/>
              <a:cxnLst/>
              <a:rect l="l" t="t" r="r" b="b"/>
              <a:pathLst>
                <a:path w="29098" h="9989" extrusionOk="0">
                  <a:moveTo>
                    <a:pt x="8661" y="1"/>
                  </a:moveTo>
                  <a:lnTo>
                    <a:pt x="0" y="5929"/>
                  </a:lnTo>
                  <a:lnTo>
                    <a:pt x="4300" y="7958"/>
                  </a:lnTo>
                  <a:cubicBezTo>
                    <a:pt x="5727" y="8300"/>
                    <a:pt x="7174" y="8622"/>
                    <a:pt x="8641" y="8883"/>
                  </a:cubicBezTo>
                  <a:lnTo>
                    <a:pt x="1688" y="5627"/>
                  </a:lnTo>
                  <a:lnTo>
                    <a:pt x="8541" y="1046"/>
                  </a:lnTo>
                  <a:lnTo>
                    <a:pt x="27269" y="9385"/>
                  </a:lnTo>
                  <a:lnTo>
                    <a:pt x="26224" y="9988"/>
                  </a:lnTo>
                  <a:cubicBezTo>
                    <a:pt x="27068" y="9948"/>
                    <a:pt x="27912" y="9888"/>
                    <a:pt x="28776" y="9827"/>
                  </a:cubicBezTo>
                  <a:lnTo>
                    <a:pt x="29098" y="9586"/>
                  </a:lnTo>
                  <a:lnTo>
                    <a:pt x="86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71;p27">
              <a:extLst>
                <a:ext uri="{FF2B5EF4-FFF2-40B4-BE49-F238E27FC236}">
                  <a16:creationId xmlns:a16="http://schemas.microsoft.com/office/drawing/2014/main" xmlns="" id="{CDB487A5-B47C-4CD3-96B9-C6276B348D89}"/>
                </a:ext>
              </a:extLst>
            </p:cNvPr>
            <p:cNvSpPr/>
            <p:nvPr/>
          </p:nvSpPr>
          <p:spPr>
            <a:xfrm>
              <a:off x="5046403" y="2768798"/>
              <a:ext cx="377288" cy="220049"/>
            </a:xfrm>
            <a:custGeom>
              <a:avLst/>
              <a:gdLst/>
              <a:ahLst/>
              <a:cxnLst/>
              <a:rect l="l" t="t" r="r" b="b"/>
              <a:pathLst>
                <a:path w="14128" h="8240" extrusionOk="0">
                  <a:moveTo>
                    <a:pt x="8018" y="1"/>
                  </a:moveTo>
                  <a:lnTo>
                    <a:pt x="0" y="4663"/>
                  </a:lnTo>
                  <a:lnTo>
                    <a:pt x="5366" y="8240"/>
                  </a:lnTo>
                  <a:lnTo>
                    <a:pt x="14127" y="2995"/>
                  </a:lnTo>
                  <a:lnTo>
                    <a:pt x="13946" y="2894"/>
                  </a:lnTo>
                  <a:cubicBezTo>
                    <a:pt x="12037" y="1789"/>
                    <a:pt x="10048" y="825"/>
                    <a:pt x="80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774;p27">
            <a:extLst>
              <a:ext uri="{FF2B5EF4-FFF2-40B4-BE49-F238E27FC236}">
                <a16:creationId xmlns:a16="http://schemas.microsoft.com/office/drawing/2014/main" xmlns="" id="{837147F2-F391-4CAF-BF88-6AB241253999}"/>
              </a:ext>
            </a:extLst>
          </p:cNvPr>
          <p:cNvGrpSpPr/>
          <p:nvPr/>
        </p:nvGrpSpPr>
        <p:grpSpPr>
          <a:xfrm>
            <a:off x="2856317" y="1729160"/>
            <a:ext cx="873326" cy="1229096"/>
            <a:chOff x="5172475" y="2169200"/>
            <a:chExt cx="675225" cy="965575"/>
          </a:xfrm>
        </p:grpSpPr>
        <p:sp>
          <p:nvSpPr>
            <p:cNvPr id="88" name="Google Shape;775;p27">
              <a:extLst>
                <a:ext uri="{FF2B5EF4-FFF2-40B4-BE49-F238E27FC236}">
                  <a16:creationId xmlns:a16="http://schemas.microsoft.com/office/drawing/2014/main" xmlns="" id="{E8AE1656-1EDB-4933-9E6F-6F104DC96290}"/>
                </a:ext>
              </a:extLst>
            </p:cNvPr>
            <p:cNvSpPr/>
            <p:nvPr/>
          </p:nvSpPr>
          <p:spPr>
            <a:xfrm>
              <a:off x="5198100" y="2193300"/>
              <a:ext cx="629000" cy="629000"/>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776;p27">
              <a:extLst>
                <a:ext uri="{FF2B5EF4-FFF2-40B4-BE49-F238E27FC236}">
                  <a16:creationId xmlns:a16="http://schemas.microsoft.com/office/drawing/2014/main" xmlns="" id="{CE90A39F-3DFC-415D-ACFF-7669FEB5892C}"/>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786;p27">
            <a:extLst>
              <a:ext uri="{FF2B5EF4-FFF2-40B4-BE49-F238E27FC236}">
                <a16:creationId xmlns:a16="http://schemas.microsoft.com/office/drawing/2014/main" xmlns="" id="{BAC48808-4763-4E4B-87BA-0A41B0417CFA}"/>
              </a:ext>
            </a:extLst>
          </p:cNvPr>
          <p:cNvSpPr/>
          <p:nvPr/>
        </p:nvSpPr>
        <p:spPr>
          <a:xfrm>
            <a:off x="1871867" y="1039880"/>
            <a:ext cx="1193990" cy="1591025"/>
          </a:xfrm>
          <a:custGeom>
            <a:avLst/>
            <a:gdLst/>
            <a:ahLst/>
            <a:cxnLst/>
            <a:rect l="l" t="t" r="r" b="b"/>
            <a:pathLst>
              <a:path w="46179" h="66033" extrusionOk="0">
                <a:moveTo>
                  <a:pt x="23103" y="10458"/>
                </a:moveTo>
                <a:cubicBezTo>
                  <a:pt x="24724" y="10458"/>
                  <a:pt x="26358" y="10770"/>
                  <a:pt x="27912" y="11415"/>
                </a:cubicBezTo>
                <a:cubicBezTo>
                  <a:pt x="32635" y="13384"/>
                  <a:pt x="35709" y="17986"/>
                  <a:pt x="35689" y="23090"/>
                </a:cubicBezTo>
                <a:cubicBezTo>
                  <a:pt x="35689" y="30043"/>
                  <a:pt x="30042" y="35689"/>
                  <a:pt x="23089" y="35689"/>
                </a:cubicBezTo>
                <a:cubicBezTo>
                  <a:pt x="17985" y="35689"/>
                  <a:pt x="13384" y="32615"/>
                  <a:pt x="11434" y="27892"/>
                </a:cubicBezTo>
                <a:cubicBezTo>
                  <a:pt x="9485" y="23190"/>
                  <a:pt x="10550" y="17765"/>
                  <a:pt x="14167" y="14148"/>
                </a:cubicBezTo>
                <a:cubicBezTo>
                  <a:pt x="16589" y="11740"/>
                  <a:pt x="19820" y="10458"/>
                  <a:pt x="23103" y="10458"/>
                </a:cubicBezTo>
                <a:close/>
                <a:moveTo>
                  <a:pt x="23052" y="1"/>
                </a:moveTo>
                <a:cubicBezTo>
                  <a:pt x="10309" y="1"/>
                  <a:pt x="0" y="10342"/>
                  <a:pt x="0" y="23090"/>
                </a:cubicBezTo>
                <a:cubicBezTo>
                  <a:pt x="0" y="35830"/>
                  <a:pt x="23089" y="66033"/>
                  <a:pt x="23089" y="66033"/>
                </a:cubicBezTo>
                <a:cubicBezTo>
                  <a:pt x="23089" y="66033"/>
                  <a:pt x="46158" y="35830"/>
                  <a:pt x="46158" y="23090"/>
                </a:cubicBezTo>
                <a:cubicBezTo>
                  <a:pt x="46178" y="10342"/>
                  <a:pt x="35850" y="1"/>
                  <a:pt x="23126" y="1"/>
                </a:cubicBezTo>
                <a:cubicBezTo>
                  <a:pt x="23114" y="1"/>
                  <a:pt x="23102" y="1"/>
                  <a:pt x="23089" y="1"/>
                </a:cubicBezTo>
                <a:cubicBezTo>
                  <a:pt x="23077" y="1"/>
                  <a:pt x="23065" y="1"/>
                  <a:pt x="230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 name="Google Shape;792;p27">
            <a:extLst>
              <a:ext uri="{FF2B5EF4-FFF2-40B4-BE49-F238E27FC236}">
                <a16:creationId xmlns:a16="http://schemas.microsoft.com/office/drawing/2014/main" xmlns="" id="{97214A77-C3CF-4BB5-954D-395C1CCAD8C8}"/>
              </a:ext>
            </a:extLst>
          </p:cNvPr>
          <p:cNvGrpSpPr/>
          <p:nvPr/>
        </p:nvGrpSpPr>
        <p:grpSpPr>
          <a:xfrm>
            <a:off x="487991" y="756300"/>
            <a:ext cx="1525286" cy="2124998"/>
            <a:chOff x="3285700" y="1883288"/>
            <a:chExt cx="675225" cy="965575"/>
          </a:xfrm>
        </p:grpSpPr>
        <p:sp>
          <p:nvSpPr>
            <p:cNvPr id="92" name="Google Shape;793;p27">
              <a:extLst>
                <a:ext uri="{FF2B5EF4-FFF2-40B4-BE49-F238E27FC236}">
                  <a16:creationId xmlns:a16="http://schemas.microsoft.com/office/drawing/2014/main" xmlns="" id="{AAD5907A-73EB-49AE-8857-732945C811E3}"/>
                </a:ext>
              </a:extLst>
            </p:cNvPr>
            <p:cNvSpPr/>
            <p:nvPr/>
          </p:nvSpPr>
          <p:spPr>
            <a:xfrm>
              <a:off x="3310825" y="1907388"/>
              <a:ext cx="629000" cy="629000"/>
            </a:xfrm>
            <a:custGeom>
              <a:avLst/>
              <a:gdLst/>
              <a:ahLst/>
              <a:cxnLst/>
              <a:rect l="l" t="t" r="r" b="b"/>
              <a:pathLst>
                <a:path w="25160" h="25160" extrusionOk="0">
                  <a:moveTo>
                    <a:pt x="12580" y="1"/>
                  </a:moveTo>
                  <a:cubicBezTo>
                    <a:pt x="5647" y="1"/>
                    <a:pt x="1" y="5628"/>
                    <a:pt x="1" y="12580"/>
                  </a:cubicBezTo>
                  <a:cubicBezTo>
                    <a:pt x="1" y="19533"/>
                    <a:pt x="564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accent3">
                      <a:lumMod val="75000"/>
                    </a:schemeClr>
                  </a:solidFill>
                </a:rPr>
                <a:t>Driver Side </a:t>
              </a:r>
            </a:p>
          </p:txBody>
        </p:sp>
        <p:sp>
          <p:nvSpPr>
            <p:cNvPr id="93" name="Google Shape;794;p27">
              <a:extLst>
                <a:ext uri="{FF2B5EF4-FFF2-40B4-BE49-F238E27FC236}">
                  <a16:creationId xmlns:a16="http://schemas.microsoft.com/office/drawing/2014/main" xmlns="" id="{9CDB53E9-2CBE-4171-A2C1-E7DD2EBCF017}"/>
                </a:ext>
              </a:extLst>
            </p:cNvPr>
            <p:cNvSpPr/>
            <p:nvPr/>
          </p:nvSpPr>
          <p:spPr>
            <a:xfrm>
              <a:off x="3285700" y="1883288"/>
              <a:ext cx="675225" cy="965575"/>
            </a:xfrm>
            <a:custGeom>
              <a:avLst/>
              <a:gdLst/>
              <a:ahLst/>
              <a:cxnLst/>
              <a:rect l="l" t="t" r="r" b="b"/>
              <a:pathLst>
                <a:path w="27009" h="38623" extrusionOk="0">
                  <a:moveTo>
                    <a:pt x="13507" y="1592"/>
                  </a:moveTo>
                  <a:cubicBezTo>
                    <a:pt x="15042" y="1592"/>
                    <a:pt x="16590" y="1887"/>
                    <a:pt x="18066" y="2492"/>
                  </a:cubicBezTo>
                  <a:cubicBezTo>
                    <a:pt x="22507" y="4341"/>
                    <a:pt x="25421" y="8702"/>
                    <a:pt x="25421" y="13504"/>
                  </a:cubicBezTo>
                  <a:cubicBezTo>
                    <a:pt x="25421" y="20095"/>
                    <a:pt x="20076" y="25420"/>
                    <a:pt x="13505" y="25420"/>
                  </a:cubicBezTo>
                  <a:cubicBezTo>
                    <a:pt x="8682" y="25420"/>
                    <a:pt x="4321" y="22527"/>
                    <a:pt x="2493" y="18066"/>
                  </a:cubicBezTo>
                  <a:cubicBezTo>
                    <a:pt x="644" y="13625"/>
                    <a:pt x="1669" y="8480"/>
                    <a:pt x="5065" y="5084"/>
                  </a:cubicBezTo>
                  <a:cubicBezTo>
                    <a:pt x="7351" y="2799"/>
                    <a:pt x="10401" y="1592"/>
                    <a:pt x="13507" y="1592"/>
                  </a:cubicBezTo>
                  <a:close/>
                  <a:moveTo>
                    <a:pt x="13505" y="0"/>
                  </a:moveTo>
                  <a:cubicBezTo>
                    <a:pt x="602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812;p27">
            <a:extLst>
              <a:ext uri="{FF2B5EF4-FFF2-40B4-BE49-F238E27FC236}">
                <a16:creationId xmlns:a16="http://schemas.microsoft.com/office/drawing/2014/main" xmlns="" id="{F7BD553E-FFC1-4979-B2BB-A96C612FEAA3}"/>
              </a:ext>
            </a:extLst>
          </p:cNvPr>
          <p:cNvGrpSpPr/>
          <p:nvPr/>
        </p:nvGrpSpPr>
        <p:grpSpPr>
          <a:xfrm>
            <a:off x="1704453" y="2122393"/>
            <a:ext cx="873973" cy="1229128"/>
            <a:chOff x="3905188" y="2427626"/>
            <a:chExt cx="675725" cy="965600"/>
          </a:xfrm>
        </p:grpSpPr>
        <p:sp>
          <p:nvSpPr>
            <p:cNvPr id="95" name="Google Shape;813;p27">
              <a:extLst>
                <a:ext uri="{FF2B5EF4-FFF2-40B4-BE49-F238E27FC236}">
                  <a16:creationId xmlns:a16="http://schemas.microsoft.com/office/drawing/2014/main" xmlns="" id="{E6D54AFF-3812-41F7-9637-09D50DC9FCBC}"/>
                </a:ext>
              </a:extLst>
            </p:cNvPr>
            <p:cNvSpPr/>
            <p:nvPr/>
          </p:nvSpPr>
          <p:spPr>
            <a:xfrm>
              <a:off x="3923725" y="2451750"/>
              <a:ext cx="629000" cy="629000"/>
            </a:xfrm>
            <a:custGeom>
              <a:avLst/>
              <a:gdLst/>
              <a:ahLst/>
              <a:cxnLst/>
              <a:rect l="l" t="t" r="r" b="b"/>
              <a:pathLst>
                <a:path w="25160" h="25160" extrusionOk="0">
                  <a:moveTo>
                    <a:pt x="12580" y="0"/>
                  </a:moveTo>
                  <a:cubicBezTo>
                    <a:pt x="5647" y="0"/>
                    <a:pt x="1" y="5627"/>
                    <a:pt x="1" y="12580"/>
                  </a:cubicBezTo>
                  <a:cubicBezTo>
                    <a:pt x="1" y="19533"/>
                    <a:pt x="5647" y="25159"/>
                    <a:pt x="12580" y="25159"/>
                  </a:cubicBezTo>
                  <a:cubicBezTo>
                    <a:pt x="19533" y="25159"/>
                    <a:pt x="25160" y="19533"/>
                    <a:pt x="25160" y="12580"/>
                  </a:cubicBezTo>
                  <a:cubicBezTo>
                    <a:pt x="25160" y="5627"/>
                    <a:pt x="19533" y="0"/>
                    <a:pt x="125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814;p27">
              <a:extLst>
                <a:ext uri="{FF2B5EF4-FFF2-40B4-BE49-F238E27FC236}">
                  <a16:creationId xmlns:a16="http://schemas.microsoft.com/office/drawing/2014/main" xmlns="" id="{9B9CF765-A81A-463F-9398-F4ED9E26A7A9}"/>
                </a:ext>
              </a:extLst>
            </p:cNvPr>
            <p:cNvSpPr/>
            <p:nvPr/>
          </p:nvSpPr>
          <p:spPr>
            <a:xfrm>
              <a:off x="3905188" y="2427626"/>
              <a:ext cx="675725" cy="965600"/>
            </a:xfrm>
            <a:custGeom>
              <a:avLst/>
              <a:gdLst/>
              <a:ahLst/>
              <a:cxnLst/>
              <a:rect l="l" t="t" r="r" b="b"/>
              <a:pathLst>
                <a:path w="27029" h="38624" extrusionOk="0">
                  <a:moveTo>
                    <a:pt x="13521" y="1593"/>
                  </a:moveTo>
                  <a:cubicBezTo>
                    <a:pt x="15053" y="1593"/>
                    <a:pt x="16597" y="1888"/>
                    <a:pt x="18066" y="2493"/>
                  </a:cubicBezTo>
                  <a:cubicBezTo>
                    <a:pt x="22527" y="4341"/>
                    <a:pt x="25441" y="8682"/>
                    <a:pt x="25441" y="13505"/>
                  </a:cubicBezTo>
                  <a:cubicBezTo>
                    <a:pt x="25441" y="20096"/>
                    <a:pt x="20096" y="25421"/>
                    <a:pt x="13525" y="25421"/>
                  </a:cubicBezTo>
                  <a:cubicBezTo>
                    <a:pt x="8702" y="25421"/>
                    <a:pt x="4341" y="22527"/>
                    <a:pt x="2513" y="18066"/>
                  </a:cubicBezTo>
                  <a:cubicBezTo>
                    <a:pt x="664" y="13625"/>
                    <a:pt x="1689" y="8501"/>
                    <a:pt x="5085" y="5085"/>
                  </a:cubicBezTo>
                  <a:cubicBezTo>
                    <a:pt x="7371" y="2799"/>
                    <a:pt x="10421" y="1593"/>
                    <a:pt x="13521" y="1593"/>
                  </a:cubicBezTo>
                  <a:close/>
                  <a:moveTo>
                    <a:pt x="13525" y="1"/>
                  </a:moveTo>
                  <a:cubicBezTo>
                    <a:pt x="6049" y="1"/>
                    <a:pt x="1" y="6049"/>
                    <a:pt x="21" y="13505"/>
                  </a:cubicBezTo>
                  <a:cubicBezTo>
                    <a:pt x="21" y="20960"/>
                    <a:pt x="13525" y="38623"/>
                    <a:pt x="13525" y="38623"/>
                  </a:cubicBezTo>
                  <a:cubicBezTo>
                    <a:pt x="13525" y="38623"/>
                    <a:pt x="27028" y="20960"/>
                    <a:pt x="27028" y="13505"/>
                  </a:cubicBezTo>
                  <a:cubicBezTo>
                    <a:pt x="27028" y="6049"/>
                    <a:pt x="20980" y="1"/>
                    <a:pt x="135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1" name="Google Shape;774;p27">
            <a:extLst>
              <a:ext uri="{FF2B5EF4-FFF2-40B4-BE49-F238E27FC236}">
                <a16:creationId xmlns:a16="http://schemas.microsoft.com/office/drawing/2014/main" xmlns="" id="{F27E5BA1-FE2E-435D-97AA-6DB611DD3C47}"/>
              </a:ext>
            </a:extLst>
          </p:cNvPr>
          <p:cNvGrpSpPr/>
          <p:nvPr/>
        </p:nvGrpSpPr>
        <p:grpSpPr>
          <a:xfrm>
            <a:off x="8718699" y="4720856"/>
            <a:ext cx="271310" cy="350872"/>
            <a:chOff x="5172475" y="2169200"/>
            <a:chExt cx="675225" cy="965575"/>
          </a:xfrm>
        </p:grpSpPr>
        <p:sp>
          <p:nvSpPr>
            <p:cNvPr id="97" name="Google Shape;775;p27">
              <a:extLst>
                <a:ext uri="{FF2B5EF4-FFF2-40B4-BE49-F238E27FC236}">
                  <a16:creationId xmlns:a16="http://schemas.microsoft.com/office/drawing/2014/main" xmlns="" id="{8F668F5A-DCF7-48AA-96BD-0BFE00AEB5B7}"/>
                </a:ext>
              </a:extLst>
            </p:cNvPr>
            <p:cNvSpPr/>
            <p:nvPr/>
          </p:nvSpPr>
          <p:spPr>
            <a:xfrm>
              <a:off x="5363131" y="2308017"/>
              <a:ext cx="263316" cy="391666"/>
            </a:xfrm>
            <a:custGeom>
              <a:avLst/>
              <a:gdLst/>
              <a:ahLst/>
              <a:cxnLst/>
              <a:rect l="l" t="t" r="r" b="b"/>
              <a:pathLst>
                <a:path w="25160" h="25160" extrusionOk="0">
                  <a:moveTo>
                    <a:pt x="12580" y="1"/>
                  </a:moveTo>
                  <a:cubicBezTo>
                    <a:pt x="5627" y="1"/>
                    <a:pt x="1" y="5628"/>
                    <a:pt x="1" y="12580"/>
                  </a:cubicBezTo>
                  <a:cubicBezTo>
                    <a:pt x="1" y="19533"/>
                    <a:pt x="5627" y="25160"/>
                    <a:pt x="12580" y="25160"/>
                  </a:cubicBezTo>
                  <a:cubicBezTo>
                    <a:pt x="19533" y="25160"/>
                    <a:pt x="25160" y="19533"/>
                    <a:pt x="25160" y="12580"/>
                  </a:cubicBezTo>
                  <a:cubicBezTo>
                    <a:pt x="25160" y="5628"/>
                    <a:pt x="19533" y="1"/>
                    <a:pt x="12580"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9</a:t>
              </a:r>
              <a:endParaRPr dirty="0"/>
            </a:p>
          </p:txBody>
        </p:sp>
        <p:sp>
          <p:nvSpPr>
            <p:cNvPr id="98" name="Google Shape;776;p27">
              <a:extLst>
                <a:ext uri="{FF2B5EF4-FFF2-40B4-BE49-F238E27FC236}">
                  <a16:creationId xmlns:a16="http://schemas.microsoft.com/office/drawing/2014/main" xmlns="" id="{DE283DF0-08F1-4C55-995F-AE940C5EF204}"/>
                </a:ext>
              </a:extLst>
            </p:cNvPr>
            <p:cNvSpPr/>
            <p:nvPr/>
          </p:nvSpPr>
          <p:spPr>
            <a:xfrm>
              <a:off x="5172475" y="2169200"/>
              <a:ext cx="675225" cy="965575"/>
            </a:xfrm>
            <a:custGeom>
              <a:avLst/>
              <a:gdLst/>
              <a:ahLst/>
              <a:cxnLst/>
              <a:rect l="l" t="t" r="r" b="b"/>
              <a:pathLst>
                <a:path w="27009" h="38623" extrusionOk="0">
                  <a:moveTo>
                    <a:pt x="13507" y="1592"/>
                  </a:moveTo>
                  <a:cubicBezTo>
                    <a:pt x="15042" y="1592"/>
                    <a:pt x="16590" y="1887"/>
                    <a:pt x="18066" y="2492"/>
                  </a:cubicBezTo>
                  <a:cubicBezTo>
                    <a:pt x="22527" y="4341"/>
                    <a:pt x="25421" y="8702"/>
                    <a:pt x="25421" y="13504"/>
                  </a:cubicBezTo>
                  <a:cubicBezTo>
                    <a:pt x="25421" y="20095"/>
                    <a:pt x="20096" y="25420"/>
                    <a:pt x="13505" y="25420"/>
                  </a:cubicBezTo>
                  <a:cubicBezTo>
                    <a:pt x="8682" y="25420"/>
                    <a:pt x="4341" y="22527"/>
                    <a:pt x="2493" y="18066"/>
                  </a:cubicBezTo>
                  <a:cubicBezTo>
                    <a:pt x="644" y="13625"/>
                    <a:pt x="1669" y="8480"/>
                    <a:pt x="5085" y="5084"/>
                  </a:cubicBezTo>
                  <a:cubicBezTo>
                    <a:pt x="7357" y="2799"/>
                    <a:pt x="10404" y="1592"/>
                    <a:pt x="13507" y="1592"/>
                  </a:cubicBezTo>
                  <a:close/>
                  <a:moveTo>
                    <a:pt x="13505" y="0"/>
                  </a:moveTo>
                  <a:cubicBezTo>
                    <a:pt x="6049" y="0"/>
                    <a:pt x="1" y="6049"/>
                    <a:pt x="1" y="13504"/>
                  </a:cubicBezTo>
                  <a:cubicBezTo>
                    <a:pt x="1" y="20980"/>
                    <a:pt x="13505" y="38623"/>
                    <a:pt x="13505" y="38623"/>
                  </a:cubicBezTo>
                  <a:cubicBezTo>
                    <a:pt x="13505" y="38623"/>
                    <a:pt x="27008" y="20959"/>
                    <a:pt x="27008" y="13504"/>
                  </a:cubicBezTo>
                  <a:cubicBezTo>
                    <a:pt x="27008" y="6049"/>
                    <a:pt x="20960" y="0"/>
                    <a:pt x="13505"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080642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p:cTn id="7" dur="1000" fill="hold"/>
                                        <p:tgtEl>
                                          <p:spTgt spid="91"/>
                                        </p:tgtEl>
                                        <p:attrNameLst>
                                          <p:attrName>ppt_w</p:attrName>
                                        </p:attrNameLst>
                                      </p:cBhvr>
                                      <p:tavLst>
                                        <p:tav tm="0">
                                          <p:val>
                                            <p:fltVal val="0"/>
                                          </p:val>
                                        </p:tav>
                                        <p:tav tm="100000">
                                          <p:val>
                                            <p:strVal val="#ppt_w"/>
                                          </p:val>
                                        </p:tav>
                                      </p:tavLst>
                                    </p:anim>
                                    <p:anim calcmode="lin" valueType="num">
                                      <p:cBhvr>
                                        <p:cTn id="8" dur="1000" fill="hold"/>
                                        <p:tgtEl>
                                          <p:spTgt spid="91"/>
                                        </p:tgtEl>
                                        <p:attrNameLst>
                                          <p:attrName>ppt_h</p:attrName>
                                        </p:attrNameLst>
                                      </p:cBhvr>
                                      <p:tavLst>
                                        <p:tav tm="0">
                                          <p:val>
                                            <p:fltVal val="0"/>
                                          </p:val>
                                        </p:tav>
                                        <p:tav tm="100000">
                                          <p:val>
                                            <p:strVal val="#ppt_h"/>
                                          </p:val>
                                        </p:tav>
                                      </p:tavLst>
                                    </p:anim>
                                    <p:anim calcmode="lin" valueType="num">
                                      <p:cBhvr>
                                        <p:cTn id="9" dur="1000" fill="hold"/>
                                        <p:tgtEl>
                                          <p:spTgt spid="91"/>
                                        </p:tgtEl>
                                        <p:attrNameLst>
                                          <p:attrName>style.rotation</p:attrName>
                                        </p:attrNameLst>
                                      </p:cBhvr>
                                      <p:tavLst>
                                        <p:tav tm="0">
                                          <p:val>
                                            <p:fltVal val="90"/>
                                          </p:val>
                                        </p:tav>
                                        <p:tav tm="100000">
                                          <p:val>
                                            <p:fltVal val="0"/>
                                          </p:val>
                                        </p:tav>
                                      </p:tavLst>
                                    </p:anim>
                                    <p:animEffect transition="in" filter="fade">
                                      <p:cBhvr>
                                        <p:cTn id="10" dur="1000"/>
                                        <p:tgtEl>
                                          <p:spTgt spid="9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1000"/>
                                        <p:tgtEl>
                                          <p:spTgt spid="50"/>
                                        </p:tgtEl>
                                      </p:cBhvr>
                                    </p:animEffect>
                                    <p:anim calcmode="lin" valueType="num">
                                      <p:cBhvr>
                                        <p:cTn id="21" dur="1000" fill="hold"/>
                                        <p:tgtEl>
                                          <p:spTgt spid="50"/>
                                        </p:tgtEl>
                                        <p:attrNameLst>
                                          <p:attrName>ppt_x</p:attrName>
                                        </p:attrNameLst>
                                      </p:cBhvr>
                                      <p:tavLst>
                                        <p:tav tm="0">
                                          <p:val>
                                            <p:strVal val="#ppt_x"/>
                                          </p:val>
                                        </p:tav>
                                        <p:tav tm="100000">
                                          <p:val>
                                            <p:strVal val="#ppt_x"/>
                                          </p:val>
                                        </p:tav>
                                      </p:tavLst>
                                    </p:anim>
                                    <p:anim calcmode="lin" valueType="num">
                                      <p:cBhvr>
                                        <p:cTn id="22"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theme/theme1.xml><?xml version="1.0" encoding="utf-8"?>
<a:theme xmlns:a="http://schemas.openxmlformats.org/drawingml/2006/main" name="Location App Infographics by Slidesgo">
  <a:themeElements>
    <a:clrScheme name="Simple Light">
      <a:dk1>
        <a:srgbClr val="000000"/>
      </a:dk1>
      <a:lt1>
        <a:srgbClr val="FFFFFF"/>
      </a:lt1>
      <a:dk2>
        <a:srgbClr val="595959"/>
      </a:dk2>
      <a:lt2>
        <a:srgbClr val="E6E6E6"/>
      </a:lt2>
      <a:accent1>
        <a:srgbClr val="99B6CC"/>
      </a:accent1>
      <a:accent2>
        <a:srgbClr val="159AC6"/>
      </a:accent2>
      <a:accent3>
        <a:srgbClr val="3FABA5"/>
      </a:accent3>
      <a:accent4>
        <a:srgbClr val="F8AA25"/>
      </a:accent4>
      <a:accent5>
        <a:srgbClr val="E94974"/>
      </a:accent5>
      <a:accent6>
        <a:srgbClr val="3C5F79"/>
      </a:accent6>
      <a:hlink>
        <a:srgbClr val="3C5F7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1399</TotalTime>
  <Words>602</Words>
  <Application>Microsoft Office PowerPoint</Application>
  <PresentationFormat>On-screen Show (16:9)</PresentationFormat>
  <Paragraphs>102</Paragraphs>
  <Slides>30</Slides>
  <Notes>11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Fira Sans</vt:lpstr>
      <vt:lpstr>Fira Sans Extra Condensed Medium</vt:lpstr>
      <vt:lpstr>Location App Infographics by Slidesgo</vt:lpstr>
      <vt:lpstr>Mobile Application for Food Ordering and Delivery Tracing System</vt:lpstr>
      <vt:lpstr>PowerPoint Presentation</vt:lpstr>
      <vt:lpstr>Motivation </vt:lpstr>
      <vt:lpstr>Application Requirements </vt:lpstr>
      <vt:lpstr>Data Resources</vt:lpstr>
      <vt:lpstr>Name Of The Application </vt:lpstr>
      <vt:lpstr>PowerPoint Presentation</vt:lpstr>
      <vt:lpstr>PowerPoint Presentation</vt:lpstr>
      <vt:lpstr>PowerPoint Presentation</vt:lpstr>
      <vt:lpstr>Driver Overall Flowchart</vt:lpstr>
      <vt:lpstr>PowerPoint Presentation</vt:lpstr>
      <vt:lpstr>PowerPoint Presentation</vt:lpstr>
      <vt:lpstr>DEMO</vt:lpstr>
      <vt:lpstr>Future Works</vt:lpstr>
      <vt:lpstr>Conclusion </vt:lpstr>
      <vt:lpstr>PowerPoint Presentation</vt:lpstr>
      <vt:lpstr>Customer Sequence diagrams</vt:lpstr>
      <vt:lpstr>PowerPoint Presentation</vt:lpstr>
      <vt:lpstr>PowerPoint Presentation</vt:lpstr>
      <vt:lpstr>PowerPoint Presentation</vt:lpstr>
      <vt:lpstr>PowerPoint Presentation</vt:lpstr>
      <vt:lpstr>PowerPoint Presentation</vt:lpstr>
      <vt:lpstr>PowerPoint Presentation</vt:lpstr>
      <vt:lpstr>Driver Sequence diagrams</vt:lpstr>
      <vt:lpstr>PowerPoint Presentation</vt:lpstr>
      <vt:lpstr>Restaurant Sequence Diagrams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Mobile Application for Food Ordering and Delivery Tracing System</dc:title>
  <dc:creator>Hp</dc:creator>
  <cp:lastModifiedBy>Windows User</cp:lastModifiedBy>
  <cp:revision>136</cp:revision>
  <dcterms:modified xsi:type="dcterms:W3CDTF">2021-06-04T18:19:17Z</dcterms:modified>
</cp:coreProperties>
</file>