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18288000" cy="10287000"/>
  <p:notesSz cx="6858000" cy="9144000"/>
  <p:embeddedFontLst>
    <p:embeddedFont>
      <p:font typeface="Poppins" panose="00000500000000000000" pitchFamily="2" charset="0"/>
      <p:regular r:id="rId46"/>
    </p:embeddedFont>
    <p:embeddedFont>
      <p:font typeface="Poppins Bold" panose="020B0604020202020204" charset="0"/>
      <p:regular r:id="rId4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D1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6" d="100"/>
          <a:sy n="46" d="100"/>
        </p:scale>
        <p:origin x="756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svg"/><Relationship Id="rId4" Type="http://schemas.openxmlformats.org/officeDocument/2006/relationships/image" Target="../media/image6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5.sv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1.svg"/><Relationship Id="rId4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sv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72.png"/><Relationship Id="rId3" Type="http://schemas.openxmlformats.org/officeDocument/2006/relationships/image" Target="../media/image78.svg"/><Relationship Id="rId7" Type="http://schemas.openxmlformats.org/officeDocument/2006/relationships/image" Target="../media/image82.svg"/><Relationship Id="rId12" Type="http://schemas.openxmlformats.org/officeDocument/2006/relationships/image" Target="../media/image87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11" Type="http://schemas.openxmlformats.org/officeDocument/2006/relationships/image" Target="../media/image86.svg"/><Relationship Id="rId5" Type="http://schemas.openxmlformats.org/officeDocument/2006/relationships/image" Target="../media/image80.sv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svg"/><Relationship Id="rId5" Type="http://schemas.openxmlformats.org/officeDocument/2006/relationships/image" Target="../media/image96.png"/><Relationship Id="rId4" Type="http://schemas.openxmlformats.org/officeDocument/2006/relationships/image" Target="../media/image95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svg"/><Relationship Id="rId3" Type="http://schemas.openxmlformats.org/officeDocument/2006/relationships/image" Target="../media/image5.sv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svg"/><Relationship Id="rId10" Type="http://schemas.openxmlformats.org/officeDocument/2006/relationships/image" Target="../media/image12.sv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3.png"/><Relationship Id="rId4" Type="http://schemas.openxmlformats.org/officeDocument/2006/relationships/image" Target="../media/image102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5.png"/><Relationship Id="rId7" Type="http://schemas.openxmlformats.org/officeDocument/2006/relationships/image" Target="../media/image109.sv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8.png"/><Relationship Id="rId5" Type="http://schemas.openxmlformats.org/officeDocument/2006/relationships/image" Target="../media/image107.svg"/><Relationship Id="rId4" Type="http://schemas.openxmlformats.org/officeDocument/2006/relationships/image" Target="../media/image106.png"/><Relationship Id="rId9" Type="http://schemas.openxmlformats.org/officeDocument/2006/relationships/image" Target="../media/image11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3" Type="http://schemas.openxmlformats.org/officeDocument/2006/relationships/image" Target="../media/image113.svg"/><Relationship Id="rId7" Type="http://schemas.openxmlformats.org/officeDocument/2006/relationships/image" Target="../media/image117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6.svg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svg"/><Relationship Id="rId3" Type="http://schemas.openxmlformats.org/officeDocument/2006/relationships/image" Target="../media/image120.png"/><Relationship Id="rId7" Type="http://schemas.openxmlformats.org/officeDocument/2006/relationships/image" Target="../media/image124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3.sv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7" Type="http://schemas.openxmlformats.org/officeDocument/2006/relationships/image" Target="../media/image130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16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7" Type="http://schemas.openxmlformats.org/officeDocument/2006/relationships/image" Target="../media/image136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png"/><Relationship Id="rId5" Type="http://schemas.openxmlformats.org/officeDocument/2006/relationships/image" Target="../media/image134.svg"/><Relationship Id="rId4" Type="http://schemas.openxmlformats.org/officeDocument/2006/relationships/image" Target="../media/image1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svg"/><Relationship Id="rId3" Type="http://schemas.openxmlformats.org/officeDocument/2006/relationships/image" Target="../media/image140.png"/><Relationship Id="rId7" Type="http://schemas.openxmlformats.org/officeDocument/2006/relationships/image" Target="../media/image144.png"/><Relationship Id="rId12" Type="http://schemas.openxmlformats.org/officeDocument/2006/relationships/image" Target="../media/image149.sv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3.svg"/><Relationship Id="rId11" Type="http://schemas.openxmlformats.org/officeDocument/2006/relationships/image" Target="../media/image148.png"/><Relationship Id="rId5" Type="http://schemas.openxmlformats.org/officeDocument/2006/relationships/image" Target="../media/image142.png"/><Relationship Id="rId10" Type="http://schemas.openxmlformats.org/officeDocument/2006/relationships/image" Target="../media/image147.svg"/><Relationship Id="rId4" Type="http://schemas.openxmlformats.org/officeDocument/2006/relationships/image" Target="../media/image141.svg"/><Relationship Id="rId9" Type="http://schemas.openxmlformats.org/officeDocument/2006/relationships/image" Target="../media/image14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sv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png"/><Relationship Id="rId3" Type="http://schemas.openxmlformats.org/officeDocument/2006/relationships/image" Target="../media/image151.png"/><Relationship Id="rId7" Type="http://schemas.openxmlformats.org/officeDocument/2006/relationships/image" Target="../media/image155.sv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4.png"/><Relationship Id="rId5" Type="http://schemas.openxmlformats.org/officeDocument/2006/relationships/image" Target="../media/image153.svg"/><Relationship Id="rId4" Type="http://schemas.openxmlformats.org/officeDocument/2006/relationships/image" Target="../media/image15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7" Type="http://schemas.openxmlformats.org/officeDocument/2006/relationships/image" Target="../media/image153.sv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2.png"/><Relationship Id="rId5" Type="http://schemas.openxmlformats.org/officeDocument/2006/relationships/image" Target="../media/image155.svg"/><Relationship Id="rId4" Type="http://schemas.openxmlformats.org/officeDocument/2006/relationships/image" Target="../media/image15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svg"/><Relationship Id="rId7" Type="http://schemas.openxmlformats.org/officeDocument/2006/relationships/image" Target="../media/image155.sv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4.png"/><Relationship Id="rId5" Type="http://schemas.openxmlformats.org/officeDocument/2006/relationships/image" Target="../media/image160.png"/><Relationship Id="rId4" Type="http://schemas.openxmlformats.org/officeDocument/2006/relationships/image" Target="../media/image15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3.svg"/><Relationship Id="rId4" Type="http://schemas.openxmlformats.org/officeDocument/2006/relationships/image" Target="../media/image15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7" Type="http://schemas.openxmlformats.org/officeDocument/2006/relationships/image" Target="../media/image171.sv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0.png"/><Relationship Id="rId5" Type="http://schemas.openxmlformats.org/officeDocument/2006/relationships/image" Target="../media/image169.svg"/><Relationship Id="rId4" Type="http://schemas.openxmlformats.org/officeDocument/2006/relationships/image" Target="../media/image16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6.svg"/><Relationship Id="rId5" Type="http://schemas.openxmlformats.org/officeDocument/2006/relationships/image" Target="../media/image175.png"/><Relationship Id="rId4" Type="http://schemas.openxmlformats.org/officeDocument/2006/relationships/image" Target="../media/image17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2.svg"/><Relationship Id="rId5" Type="http://schemas.openxmlformats.org/officeDocument/2006/relationships/image" Target="../media/image181.png"/><Relationship Id="rId4" Type="http://schemas.openxmlformats.org/officeDocument/2006/relationships/image" Target="../media/image18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sv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svg"/><Relationship Id="rId4" Type="http://schemas.openxmlformats.org/officeDocument/2006/relationships/image" Target="../media/image30.png"/><Relationship Id="rId9" Type="http://schemas.openxmlformats.org/officeDocument/2006/relationships/image" Target="../media/image35.sv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image" Target="../media/image18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8.svg"/><Relationship Id="rId4" Type="http://schemas.openxmlformats.org/officeDocument/2006/relationships/image" Target="../media/image18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3.svg"/><Relationship Id="rId4" Type="http://schemas.openxmlformats.org/officeDocument/2006/relationships/image" Target="../media/image15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svg"/><Relationship Id="rId7" Type="http://schemas.openxmlformats.org/officeDocument/2006/relationships/image" Target="../media/image41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svg"/><Relationship Id="rId10" Type="http://schemas.openxmlformats.org/officeDocument/2006/relationships/image" Target="../media/image44.sv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6993569" y="6260937"/>
            <a:ext cx="11294431" cy="408364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17D78"/>
            </a:solidFill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8757394" y="7522582"/>
            <a:ext cx="8779632" cy="1733977"/>
          </a:xfrm>
          <a:custGeom>
            <a:avLst/>
            <a:gdLst/>
            <a:ahLst/>
            <a:cxnLst/>
            <a:rect l="l" t="t" r="r" b="b"/>
            <a:pathLst>
              <a:path w="8779632" h="1733977">
                <a:moveTo>
                  <a:pt x="0" y="0"/>
                </a:moveTo>
                <a:lnTo>
                  <a:pt x="8779632" y="0"/>
                </a:lnTo>
                <a:lnTo>
                  <a:pt x="8779632" y="1733977"/>
                </a:lnTo>
                <a:lnTo>
                  <a:pt x="0" y="17339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15" name="Group 15"/>
          <p:cNvGrpSpPr>
            <a:grpSpLocks noChangeAspect="1"/>
          </p:cNvGrpSpPr>
          <p:nvPr/>
        </p:nvGrpSpPr>
        <p:grpSpPr>
          <a:xfrm>
            <a:off x="7985338" y="3485212"/>
            <a:ext cx="10076484" cy="5779750"/>
            <a:chOff x="0" y="0"/>
            <a:chExt cx="7981950" cy="4578350"/>
          </a:xfrm>
        </p:grpSpPr>
        <p:sp>
          <p:nvSpPr>
            <p:cNvPr id="16" name="Freeform 16"/>
            <p:cNvSpPr/>
            <p:nvPr/>
          </p:nvSpPr>
          <p:spPr>
            <a:xfrm>
              <a:off x="765810" y="21590"/>
              <a:ext cx="6451600" cy="4326890"/>
            </a:xfrm>
            <a:custGeom>
              <a:avLst/>
              <a:gdLst/>
              <a:ahLst/>
              <a:cxnLst/>
              <a:rect l="l" t="t" r="r" b="b"/>
              <a:pathLst>
                <a:path w="6451600" h="432689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242424"/>
            </a:solidFill>
          </p:spPr>
        </p:sp>
        <p:sp>
          <p:nvSpPr>
            <p:cNvPr id="17" name="Freeform 17"/>
            <p:cNvSpPr/>
            <p:nvPr/>
          </p:nvSpPr>
          <p:spPr>
            <a:xfrm>
              <a:off x="0" y="0"/>
              <a:ext cx="7981950" cy="4542790"/>
            </a:xfrm>
            <a:custGeom>
              <a:avLst/>
              <a:gdLst/>
              <a:ahLst/>
              <a:cxnLst/>
              <a:rect l="l" t="t" r="r" b="b"/>
              <a:pathLst>
                <a:path w="7981950" h="454279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3460750" y="4349750"/>
              <a:ext cx="1059180" cy="96520"/>
            </a:xfrm>
            <a:custGeom>
              <a:avLst/>
              <a:gdLst/>
              <a:ahLst/>
              <a:cxnLst/>
              <a:rect l="l" t="t" r="r" b="b"/>
              <a:pathLst>
                <a:path w="1059180" h="9652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CCCCCC"/>
            </a:solidFill>
          </p:spPr>
        </p:sp>
        <p:sp>
          <p:nvSpPr>
            <p:cNvPr id="19" name="Freeform 19"/>
            <p:cNvSpPr/>
            <p:nvPr/>
          </p:nvSpPr>
          <p:spPr>
            <a:xfrm>
              <a:off x="163830" y="4542790"/>
              <a:ext cx="7654290" cy="35560"/>
            </a:xfrm>
            <a:custGeom>
              <a:avLst/>
              <a:gdLst/>
              <a:ahLst/>
              <a:cxnLst/>
              <a:rect l="l" t="t" r="r" b="b"/>
              <a:pathLst>
                <a:path w="7654290" h="3556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</p:spPr>
        </p:sp>
        <p:sp>
          <p:nvSpPr>
            <p:cNvPr id="20" name="Freeform 20"/>
            <p:cNvSpPr/>
            <p:nvPr/>
          </p:nvSpPr>
          <p:spPr>
            <a:xfrm>
              <a:off x="962660" y="276860"/>
              <a:ext cx="6055360" cy="3789680"/>
            </a:xfrm>
            <a:custGeom>
              <a:avLst/>
              <a:gdLst/>
              <a:ahLst/>
              <a:cxnLst/>
              <a:rect l="l" t="t" r="r" b="b"/>
              <a:pathLst>
                <a:path w="6055360" h="378968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-40407" t="-14421" r="-28768" b="-15331"/>
              </a:stretch>
            </a:blipFill>
          </p:spPr>
        </p:sp>
      </p:grpSp>
      <p:sp>
        <p:nvSpPr>
          <p:cNvPr id="21" name="Freeform 21"/>
          <p:cNvSpPr/>
          <p:nvPr/>
        </p:nvSpPr>
        <p:spPr>
          <a:xfrm>
            <a:off x="9953838" y="866144"/>
            <a:ext cx="4890932" cy="2261134"/>
          </a:xfrm>
          <a:custGeom>
            <a:avLst/>
            <a:gdLst/>
            <a:ahLst/>
            <a:cxnLst/>
            <a:rect l="l" t="t" r="r" b="b"/>
            <a:pathLst>
              <a:path w="4890932" h="2261134">
                <a:moveTo>
                  <a:pt x="0" y="0"/>
                </a:moveTo>
                <a:lnTo>
                  <a:pt x="4890932" y="0"/>
                </a:lnTo>
                <a:lnTo>
                  <a:pt x="4890932" y="2261135"/>
                </a:lnTo>
                <a:lnTo>
                  <a:pt x="0" y="226113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207488" y="2923566"/>
            <a:ext cx="8160529" cy="16369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375"/>
              </a:lnSpc>
              <a:spcBef>
                <a:spcPct val="0"/>
              </a:spcBef>
            </a:pPr>
            <a:r>
              <a:rPr lang="en-US" sz="4553" spc="-9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Glitter Store “E-commerce website &amp; CRM”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810738" y="5048250"/>
            <a:ext cx="6551397" cy="31034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893"/>
              </a:lnSpc>
            </a:pPr>
            <a:r>
              <a:rPr lang="en-US" sz="3495" spc="-6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Students: </a:t>
            </a:r>
          </a:p>
          <a:p>
            <a:pPr algn="l">
              <a:lnSpc>
                <a:spcPts val="4893"/>
              </a:lnSpc>
            </a:pPr>
            <a:r>
              <a:rPr lang="en-US" sz="3495" spc="-6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Zainab Ashour 12114753</a:t>
            </a:r>
          </a:p>
          <a:p>
            <a:pPr algn="l">
              <a:lnSpc>
                <a:spcPts val="4893"/>
              </a:lnSpc>
            </a:pPr>
            <a:r>
              <a:rPr lang="en-US" sz="3495" spc="-6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Maha Shafee 12114070</a:t>
            </a:r>
          </a:p>
          <a:p>
            <a:pPr algn="l">
              <a:lnSpc>
                <a:spcPts val="4893"/>
              </a:lnSpc>
            </a:pPr>
            <a:r>
              <a:rPr lang="en-US" sz="3495" spc="-6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Roaa Dmaidy 12114012</a:t>
            </a:r>
          </a:p>
          <a:p>
            <a:pPr algn="l">
              <a:lnSpc>
                <a:spcPts val="4893"/>
              </a:lnSpc>
              <a:spcBef>
                <a:spcPct val="0"/>
              </a:spcBef>
            </a:pPr>
            <a:endParaRPr lang="en-US" sz="3495" spc="-69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584200" y="8056433"/>
            <a:ext cx="6551397" cy="11024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33"/>
              </a:lnSpc>
            </a:pPr>
            <a:r>
              <a:rPr lang="en-US" sz="3095" b="1" spc="-6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Supervised by: Dr. Kamal Irshaid </a:t>
            </a:r>
          </a:p>
          <a:p>
            <a:pPr algn="l">
              <a:lnSpc>
                <a:spcPts val="4333"/>
              </a:lnSpc>
              <a:spcBef>
                <a:spcPct val="0"/>
              </a:spcBef>
            </a:pPr>
            <a:endParaRPr lang="en-US" sz="3095" b="1" spc="-61">
              <a:solidFill>
                <a:srgbClr val="000000"/>
              </a:solidFill>
              <a:latin typeface="Poppins Bold"/>
              <a:ea typeface="Poppins Bold"/>
              <a:cs typeface="Poppins Bold"/>
              <a:sym typeface="Poppins Bo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-2933701" y="2933699"/>
            <a:ext cx="10287000" cy="4419601"/>
            <a:chOff x="0" y="0"/>
            <a:chExt cx="1592831" cy="41996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92831" cy="419967"/>
            </a:xfrm>
            <a:custGeom>
              <a:avLst/>
              <a:gdLst/>
              <a:ahLst/>
              <a:cxnLst/>
              <a:rect l="l" t="t" r="r" b="b"/>
              <a:pathLst>
                <a:path w="1592831" h="419967">
                  <a:moveTo>
                    <a:pt x="531230" y="19070"/>
                  </a:moveTo>
                  <a:cubicBezTo>
                    <a:pt x="612627" y="7556"/>
                    <a:pt x="705728" y="0"/>
                    <a:pt x="796844" y="0"/>
                  </a:cubicBezTo>
                  <a:cubicBezTo>
                    <a:pt x="887963" y="0"/>
                    <a:pt x="975642" y="6476"/>
                    <a:pt x="1056442" y="17990"/>
                  </a:cubicBezTo>
                  <a:cubicBezTo>
                    <a:pt x="1058163" y="18350"/>
                    <a:pt x="1059882" y="18350"/>
                    <a:pt x="1061600" y="18710"/>
                  </a:cubicBezTo>
                  <a:cubicBezTo>
                    <a:pt x="1365038" y="64765"/>
                    <a:pt x="1588533" y="186379"/>
                    <a:pt x="1592831" y="319776"/>
                  </a:cubicBezTo>
                  <a:lnTo>
                    <a:pt x="1592831" y="419967"/>
                  </a:lnTo>
                  <a:lnTo>
                    <a:pt x="0" y="419967"/>
                  </a:lnTo>
                  <a:lnTo>
                    <a:pt x="0" y="319850"/>
                  </a:lnTo>
                  <a:cubicBezTo>
                    <a:pt x="4298" y="185660"/>
                    <a:pt x="224354" y="64045"/>
                    <a:pt x="531230" y="19070"/>
                  </a:cubicBezTo>
                  <a:close/>
                </a:path>
              </a:pathLst>
            </a:custGeom>
            <a:solidFill>
              <a:srgbClr val="DEA6A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69850"/>
              <a:ext cx="1592831" cy="35011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496017" y="3480921"/>
            <a:ext cx="3769658" cy="3769658"/>
          </a:xfrm>
          <a:custGeom>
            <a:avLst/>
            <a:gdLst/>
            <a:ahLst/>
            <a:cxnLst/>
            <a:rect l="l" t="t" r="r" b="b"/>
            <a:pathLst>
              <a:path w="3769658" h="3769658">
                <a:moveTo>
                  <a:pt x="0" y="0"/>
                </a:moveTo>
                <a:lnTo>
                  <a:pt x="3769658" y="0"/>
                </a:lnTo>
                <a:lnTo>
                  <a:pt x="3769658" y="3769658"/>
                </a:lnTo>
                <a:lnTo>
                  <a:pt x="0" y="37696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6012601" y="1519816"/>
            <a:ext cx="12131093" cy="8206766"/>
          </a:xfrm>
          <a:custGeom>
            <a:avLst/>
            <a:gdLst/>
            <a:ahLst/>
            <a:cxnLst/>
            <a:rect l="l" t="t" r="r" b="b"/>
            <a:pathLst>
              <a:path w="12131093" h="8206766">
                <a:moveTo>
                  <a:pt x="0" y="0"/>
                </a:moveTo>
                <a:lnTo>
                  <a:pt x="12131094" y="0"/>
                </a:lnTo>
                <a:lnTo>
                  <a:pt x="12131094" y="8206765"/>
                </a:lnTo>
                <a:lnTo>
                  <a:pt x="0" y="820676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521" r="-521"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0" y="949007"/>
            <a:ext cx="7654557" cy="111985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163"/>
              </a:lnSpc>
              <a:spcBef>
                <a:spcPct val="0"/>
              </a:spcBef>
            </a:pPr>
            <a:r>
              <a:rPr lang="en-US" sz="6545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Ordering Options:</a:t>
            </a:r>
          </a:p>
        </p:txBody>
      </p:sp>
      <p:sp>
        <p:nvSpPr>
          <p:cNvPr id="8" name="Freeform 8"/>
          <p:cNvSpPr/>
          <p:nvPr/>
        </p:nvSpPr>
        <p:spPr>
          <a:xfrm>
            <a:off x="9611527" y="8893523"/>
            <a:ext cx="1403685" cy="1393477"/>
          </a:xfrm>
          <a:custGeom>
            <a:avLst/>
            <a:gdLst/>
            <a:ahLst/>
            <a:cxnLst/>
            <a:rect l="l" t="t" r="r" b="b"/>
            <a:pathLst>
              <a:path w="1403685" h="1393477">
                <a:moveTo>
                  <a:pt x="0" y="0"/>
                </a:moveTo>
                <a:lnTo>
                  <a:pt x="1403686" y="0"/>
                </a:lnTo>
                <a:lnTo>
                  <a:pt x="1403686" y="1393477"/>
                </a:lnTo>
                <a:lnTo>
                  <a:pt x="0" y="139347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304801" y="4634692"/>
            <a:ext cx="723900" cy="11198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163"/>
              </a:lnSpc>
              <a:spcBef>
                <a:spcPct val="0"/>
              </a:spcBef>
            </a:pPr>
            <a:r>
              <a:rPr lang="en-US" sz="6545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1.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2">
            <a:extLst>
              <a:ext uri="{FF2B5EF4-FFF2-40B4-BE49-F238E27FC236}">
                <a16:creationId xmlns:a16="http://schemas.microsoft.com/office/drawing/2014/main" id="{C43C62AB-DC2D-269C-3075-01D983C85EFC}"/>
              </a:ext>
            </a:extLst>
          </p:cNvPr>
          <p:cNvGrpSpPr/>
          <p:nvPr/>
        </p:nvGrpSpPr>
        <p:grpSpPr>
          <a:xfrm rot="5400000">
            <a:off x="-2933701" y="2933699"/>
            <a:ext cx="10287000" cy="4419601"/>
            <a:chOff x="0" y="0"/>
            <a:chExt cx="1592831" cy="419967"/>
          </a:xfrm>
        </p:grpSpPr>
        <p:sp>
          <p:nvSpPr>
            <p:cNvPr id="13" name="Freeform 3">
              <a:extLst>
                <a:ext uri="{FF2B5EF4-FFF2-40B4-BE49-F238E27FC236}">
                  <a16:creationId xmlns:a16="http://schemas.microsoft.com/office/drawing/2014/main" id="{210D2B25-966F-8B8A-4104-05760A4F2EDB}"/>
                </a:ext>
              </a:extLst>
            </p:cNvPr>
            <p:cNvSpPr/>
            <p:nvPr/>
          </p:nvSpPr>
          <p:spPr>
            <a:xfrm>
              <a:off x="0" y="0"/>
              <a:ext cx="1592831" cy="419967"/>
            </a:xfrm>
            <a:custGeom>
              <a:avLst/>
              <a:gdLst/>
              <a:ahLst/>
              <a:cxnLst/>
              <a:rect l="l" t="t" r="r" b="b"/>
              <a:pathLst>
                <a:path w="1592831" h="419967">
                  <a:moveTo>
                    <a:pt x="531230" y="19070"/>
                  </a:moveTo>
                  <a:cubicBezTo>
                    <a:pt x="612627" y="7556"/>
                    <a:pt x="705728" y="0"/>
                    <a:pt x="796844" y="0"/>
                  </a:cubicBezTo>
                  <a:cubicBezTo>
                    <a:pt x="887963" y="0"/>
                    <a:pt x="975642" y="6476"/>
                    <a:pt x="1056442" y="17990"/>
                  </a:cubicBezTo>
                  <a:cubicBezTo>
                    <a:pt x="1058163" y="18350"/>
                    <a:pt x="1059882" y="18350"/>
                    <a:pt x="1061600" y="18710"/>
                  </a:cubicBezTo>
                  <a:cubicBezTo>
                    <a:pt x="1365038" y="64765"/>
                    <a:pt x="1588533" y="186379"/>
                    <a:pt x="1592831" y="319776"/>
                  </a:cubicBezTo>
                  <a:lnTo>
                    <a:pt x="1592831" y="419967"/>
                  </a:lnTo>
                  <a:lnTo>
                    <a:pt x="0" y="419967"/>
                  </a:lnTo>
                  <a:lnTo>
                    <a:pt x="0" y="319850"/>
                  </a:lnTo>
                  <a:cubicBezTo>
                    <a:pt x="4298" y="185660"/>
                    <a:pt x="224354" y="64045"/>
                    <a:pt x="531230" y="19070"/>
                  </a:cubicBezTo>
                  <a:close/>
                </a:path>
              </a:pathLst>
            </a:custGeom>
            <a:solidFill>
              <a:srgbClr val="DEA6A2"/>
            </a:solidFill>
          </p:spPr>
        </p:sp>
        <p:sp>
          <p:nvSpPr>
            <p:cNvPr id="14" name="TextBox 4">
              <a:extLst>
                <a:ext uri="{FF2B5EF4-FFF2-40B4-BE49-F238E27FC236}">
                  <a16:creationId xmlns:a16="http://schemas.microsoft.com/office/drawing/2014/main" id="{CB13BED8-F2A6-F42D-4505-4E7C149C6021}"/>
                </a:ext>
              </a:extLst>
            </p:cNvPr>
            <p:cNvSpPr txBox="1"/>
            <p:nvPr/>
          </p:nvSpPr>
          <p:spPr>
            <a:xfrm>
              <a:off x="0" y="69850"/>
              <a:ext cx="1592831" cy="35011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496017" y="3480921"/>
            <a:ext cx="3769658" cy="3769658"/>
          </a:xfrm>
          <a:custGeom>
            <a:avLst/>
            <a:gdLst/>
            <a:ahLst/>
            <a:cxnLst/>
            <a:rect l="l" t="t" r="r" b="b"/>
            <a:pathLst>
              <a:path w="3769658" h="3769658">
                <a:moveTo>
                  <a:pt x="0" y="0"/>
                </a:moveTo>
                <a:lnTo>
                  <a:pt x="3769658" y="0"/>
                </a:lnTo>
                <a:lnTo>
                  <a:pt x="3769658" y="3769658"/>
                </a:lnTo>
                <a:lnTo>
                  <a:pt x="0" y="37696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5732400" y="1798827"/>
            <a:ext cx="11773972" cy="8017192"/>
          </a:xfrm>
          <a:custGeom>
            <a:avLst/>
            <a:gdLst/>
            <a:ahLst/>
            <a:cxnLst/>
            <a:rect l="l" t="t" r="r" b="b"/>
            <a:pathLst>
              <a:path w="11773972" h="8017192">
                <a:moveTo>
                  <a:pt x="0" y="0"/>
                </a:moveTo>
                <a:lnTo>
                  <a:pt x="11773972" y="0"/>
                </a:lnTo>
                <a:lnTo>
                  <a:pt x="11773972" y="8017192"/>
                </a:lnTo>
                <a:lnTo>
                  <a:pt x="0" y="801719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906" t="-2003" r="-2957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611527" y="8893523"/>
            <a:ext cx="1403685" cy="1393477"/>
          </a:xfrm>
          <a:custGeom>
            <a:avLst/>
            <a:gdLst/>
            <a:ahLst/>
            <a:cxnLst/>
            <a:rect l="l" t="t" r="r" b="b"/>
            <a:pathLst>
              <a:path w="1403685" h="1393477">
                <a:moveTo>
                  <a:pt x="0" y="0"/>
                </a:moveTo>
                <a:lnTo>
                  <a:pt x="1403686" y="0"/>
                </a:lnTo>
                <a:lnTo>
                  <a:pt x="1403686" y="1393477"/>
                </a:lnTo>
                <a:lnTo>
                  <a:pt x="0" y="139347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721402" y="4854081"/>
            <a:ext cx="1001011" cy="1023339"/>
          </a:xfrm>
          <a:custGeom>
            <a:avLst/>
            <a:gdLst/>
            <a:ahLst/>
            <a:cxnLst/>
            <a:rect l="l" t="t" r="r" b="b"/>
            <a:pathLst>
              <a:path w="1001011" h="1023339">
                <a:moveTo>
                  <a:pt x="0" y="0"/>
                </a:moveTo>
                <a:lnTo>
                  <a:pt x="1001011" y="0"/>
                </a:lnTo>
                <a:lnTo>
                  <a:pt x="1001011" y="1023338"/>
                </a:lnTo>
                <a:lnTo>
                  <a:pt x="0" y="102333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-228600" y="838200"/>
            <a:ext cx="8084653" cy="111985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163"/>
              </a:lnSpc>
              <a:spcBef>
                <a:spcPct val="0"/>
              </a:spcBef>
            </a:pPr>
            <a:r>
              <a:rPr lang="en-US" sz="6545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Ordering Options: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81886" y="4634692"/>
            <a:ext cx="652690" cy="11727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63"/>
              </a:lnSpc>
              <a:spcBef>
                <a:spcPct val="0"/>
              </a:spcBef>
            </a:pPr>
            <a:r>
              <a:rPr lang="en-US" sz="6545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2.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776337" y="6225346"/>
            <a:ext cx="3209018" cy="726503"/>
          </a:xfrm>
          <a:prstGeom prst="rect">
            <a:avLst/>
          </a:prstGeom>
          <a:solidFill>
            <a:srgbClr val="9ED194"/>
          </a:solidFill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31"/>
              </a:lnSpc>
              <a:spcBef>
                <a:spcPct val="0"/>
              </a:spcBef>
            </a:pPr>
            <a:r>
              <a:rPr lang="en-US" sz="4022" b="1" dirty="0">
                <a:solidFill>
                  <a:srgbClr val="FEF9F2"/>
                </a:solidFill>
                <a:latin typeface="Poppins Bold"/>
                <a:ea typeface="Poppins Bold"/>
                <a:cs typeface="Poppins Bold"/>
                <a:sym typeface="Poppins Bold"/>
              </a:rPr>
              <a:t>REGISTERED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159266" y="2751745"/>
            <a:ext cx="13128734" cy="4783509"/>
          </a:xfrm>
          <a:custGeom>
            <a:avLst/>
            <a:gdLst/>
            <a:ahLst/>
            <a:cxnLst/>
            <a:rect l="l" t="t" r="r" b="b"/>
            <a:pathLst>
              <a:path w="13128734" h="4783509">
                <a:moveTo>
                  <a:pt x="0" y="0"/>
                </a:moveTo>
                <a:lnTo>
                  <a:pt x="13128734" y="0"/>
                </a:lnTo>
                <a:lnTo>
                  <a:pt x="13128734" y="4783510"/>
                </a:lnTo>
                <a:lnTo>
                  <a:pt x="0" y="47835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36903" b="-20223"/>
            </a:stretch>
          </a:blipFill>
        </p:spPr>
      </p:sp>
      <p:grpSp>
        <p:nvGrpSpPr>
          <p:cNvPr id="3" name="Group 3"/>
          <p:cNvGrpSpPr/>
          <p:nvPr/>
        </p:nvGrpSpPr>
        <p:grpSpPr>
          <a:xfrm rot="5400000">
            <a:off x="-6531939" y="1864689"/>
            <a:ext cx="18001371" cy="5921007"/>
            <a:chOff x="0" y="0"/>
            <a:chExt cx="1592831" cy="52391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592831" cy="523913"/>
            </a:xfrm>
            <a:custGeom>
              <a:avLst/>
              <a:gdLst/>
              <a:ahLst/>
              <a:cxnLst/>
              <a:rect l="l" t="t" r="r" b="b"/>
              <a:pathLst>
                <a:path w="1592831" h="523913">
                  <a:moveTo>
                    <a:pt x="531230" y="19070"/>
                  </a:moveTo>
                  <a:cubicBezTo>
                    <a:pt x="612627" y="7556"/>
                    <a:pt x="705728" y="0"/>
                    <a:pt x="796844" y="0"/>
                  </a:cubicBezTo>
                  <a:cubicBezTo>
                    <a:pt x="887963" y="0"/>
                    <a:pt x="975642" y="6476"/>
                    <a:pt x="1056442" y="17990"/>
                  </a:cubicBezTo>
                  <a:cubicBezTo>
                    <a:pt x="1058163" y="18350"/>
                    <a:pt x="1059882" y="18350"/>
                    <a:pt x="1061600" y="18710"/>
                  </a:cubicBezTo>
                  <a:cubicBezTo>
                    <a:pt x="1365038" y="64765"/>
                    <a:pt x="1588533" y="186379"/>
                    <a:pt x="1592831" y="322085"/>
                  </a:cubicBezTo>
                  <a:lnTo>
                    <a:pt x="1592831" y="523913"/>
                  </a:lnTo>
                  <a:lnTo>
                    <a:pt x="0" y="523913"/>
                  </a:lnTo>
                  <a:lnTo>
                    <a:pt x="0" y="322235"/>
                  </a:lnTo>
                  <a:cubicBezTo>
                    <a:pt x="4298" y="185660"/>
                    <a:pt x="224354" y="64045"/>
                    <a:pt x="531230" y="19070"/>
                  </a:cubicBezTo>
                  <a:close/>
                </a:path>
              </a:pathLst>
            </a:custGeom>
            <a:solidFill>
              <a:srgbClr val="FEF7E7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69850"/>
              <a:ext cx="1592831" cy="4540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0" y="0"/>
            <a:ext cx="5429250" cy="8702768"/>
          </a:xfrm>
          <a:custGeom>
            <a:avLst/>
            <a:gdLst/>
            <a:ahLst/>
            <a:cxnLst/>
            <a:rect l="l" t="t" r="r" b="b"/>
            <a:pathLst>
              <a:path w="5429250" h="8702768">
                <a:moveTo>
                  <a:pt x="0" y="0"/>
                </a:moveTo>
                <a:lnTo>
                  <a:pt x="5429250" y="0"/>
                </a:lnTo>
                <a:lnTo>
                  <a:pt x="5429250" y="8702768"/>
                </a:lnTo>
                <a:lnTo>
                  <a:pt x="0" y="87027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7" name="AutoShape 7"/>
          <p:cNvSpPr/>
          <p:nvPr/>
        </p:nvSpPr>
        <p:spPr>
          <a:xfrm>
            <a:off x="5140216" y="514350"/>
            <a:ext cx="0" cy="925830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8" name="TextBox 8"/>
          <p:cNvSpPr txBox="1"/>
          <p:nvPr/>
        </p:nvSpPr>
        <p:spPr>
          <a:xfrm>
            <a:off x="7941017" y="838200"/>
            <a:ext cx="9127783" cy="11198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9163"/>
              </a:lnSpc>
              <a:spcBef>
                <a:spcPct val="0"/>
              </a:spcBef>
            </a:pPr>
            <a:r>
              <a:rPr lang="en-US" sz="6545" u="none" strike="noStrik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Security Measures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-2044318" y="2176068"/>
            <a:ext cx="10273146" cy="5921007"/>
            <a:chOff x="0" y="0"/>
            <a:chExt cx="1592831" cy="52391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92831" cy="523913"/>
            </a:xfrm>
            <a:custGeom>
              <a:avLst/>
              <a:gdLst/>
              <a:ahLst/>
              <a:cxnLst/>
              <a:rect l="l" t="t" r="r" b="b"/>
              <a:pathLst>
                <a:path w="1592831" h="523913">
                  <a:moveTo>
                    <a:pt x="531230" y="19070"/>
                  </a:moveTo>
                  <a:cubicBezTo>
                    <a:pt x="612627" y="7556"/>
                    <a:pt x="705728" y="0"/>
                    <a:pt x="796844" y="0"/>
                  </a:cubicBezTo>
                  <a:cubicBezTo>
                    <a:pt x="887963" y="0"/>
                    <a:pt x="975642" y="6476"/>
                    <a:pt x="1056442" y="17990"/>
                  </a:cubicBezTo>
                  <a:cubicBezTo>
                    <a:pt x="1058163" y="18350"/>
                    <a:pt x="1059882" y="18350"/>
                    <a:pt x="1061600" y="18710"/>
                  </a:cubicBezTo>
                  <a:cubicBezTo>
                    <a:pt x="1365038" y="64765"/>
                    <a:pt x="1588533" y="186379"/>
                    <a:pt x="1592831" y="322085"/>
                  </a:cubicBezTo>
                  <a:lnTo>
                    <a:pt x="1592831" y="523913"/>
                  </a:lnTo>
                  <a:lnTo>
                    <a:pt x="0" y="523913"/>
                  </a:lnTo>
                  <a:lnTo>
                    <a:pt x="0" y="322235"/>
                  </a:lnTo>
                  <a:cubicBezTo>
                    <a:pt x="4298" y="185660"/>
                    <a:pt x="224354" y="64045"/>
                    <a:pt x="531230" y="19070"/>
                  </a:cubicBezTo>
                  <a:close/>
                </a:path>
              </a:pathLst>
            </a:custGeom>
            <a:solidFill>
              <a:srgbClr val="FEF7E7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69850"/>
              <a:ext cx="1592831" cy="4540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AutoShape 5"/>
          <p:cNvSpPr/>
          <p:nvPr/>
        </p:nvSpPr>
        <p:spPr>
          <a:xfrm>
            <a:off x="5140216" y="514350"/>
            <a:ext cx="0" cy="925830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Freeform 6"/>
          <p:cNvSpPr/>
          <p:nvPr/>
        </p:nvSpPr>
        <p:spPr>
          <a:xfrm>
            <a:off x="0" y="1438190"/>
            <a:ext cx="6645981" cy="6774004"/>
          </a:xfrm>
          <a:custGeom>
            <a:avLst/>
            <a:gdLst/>
            <a:ahLst/>
            <a:cxnLst/>
            <a:rect l="l" t="t" r="r" b="b"/>
            <a:pathLst>
              <a:path w="6645981" h="6774004">
                <a:moveTo>
                  <a:pt x="0" y="0"/>
                </a:moveTo>
                <a:lnTo>
                  <a:pt x="6645981" y="0"/>
                </a:lnTo>
                <a:lnTo>
                  <a:pt x="6645981" y="6774004"/>
                </a:lnTo>
                <a:lnTo>
                  <a:pt x="0" y="67740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146" b="-13495"/>
            </a:stretch>
          </a:blipFill>
        </p:spPr>
      </p:sp>
      <p:sp>
        <p:nvSpPr>
          <p:cNvPr id="7" name="Freeform 7"/>
          <p:cNvSpPr/>
          <p:nvPr/>
        </p:nvSpPr>
        <p:spPr>
          <a:xfrm rot="5519014">
            <a:off x="6456566" y="2074443"/>
            <a:ext cx="1402773" cy="2057400"/>
          </a:xfrm>
          <a:custGeom>
            <a:avLst/>
            <a:gdLst/>
            <a:ahLst/>
            <a:cxnLst/>
            <a:rect l="l" t="t" r="r" b="b"/>
            <a:pathLst>
              <a:path w="1402773" h="2057400">
                <a:moveTo>
                  <a:pt x="0" y="0"/>
                </a:moveTo>
                <a:lnTo>
                  <a:pt x="1402773" y="0"/>
                </a:lnTo>
                <a:lnTo>
                  <a:pt x="1402773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6362688" y="4181794"/>
            <a:ext cx="5937250" cy="4889500"/>
          </a:xfrm>
          <a:custGeom>
            <a:avLst/>
            <a:gdLst/>
            <a:ahLst/>
            <a:cxnLst/>
            <a:rect l="l" t="t" r="r" b="b"/>
            <a:pathLst>
              <a:path w="5937250" h="4889500">
                <a:moveTo>
                  <a:pt x="0" y="0"/>
                </a:moveTo>
                <a:lnTo>
                  <a:pt x="5937250" y="0"/>
                </a:lnTo>
                <a:lnTo>
                  <a:pt x="5937250" y="4889500"/>
                </a:lnTo>
                <a:lnTo>
                  <a:pt x="0" y="48895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2419" t="-15211" r="-14558" b="-8717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491240" y="237154"/>
            <a:ext cx="3955014" cy="1289443"/>
          </a:xfrm>
          <a:custGeom>
            <a:avLst/>
            <a:gdLst/>
            <a:ahLst/>
            <a:cxnLst/>
            <a:rect l="l" t="t" r="r" b="b"/>
            <a:pathLst>
              <a:path w="3955014" h="1289443">
                <a:moveTo>
                  <a:pt x="0" y="0"/>
                </a:moveTo>
                <a:lnTo>
                  <a:pt x="3955014" y="0"/>
                </a:lnTo>
                <a:lnTo>
                  <a:pt x="3955014" y="1289442"/>
                </a:lnTo>
                <a:lnTo>
                  <a:pt x="0" y="128944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2299938" y="4470262"/>
            <a:ext cx="6180594" cy="6067880"/>
          </a:xfrm>
          <a:custGeom>
            <a:avLst/>
            <a:gdLst/>
            <a:ahLst/>
            <a:cxnLst/>
            <a:rect l="l" t="t" r="r" b="b"/>
            <a:pathLst>
              <a:path w="6180594" h="6067880">
                <a:moveTo>
                  <a:pt x="0" y="0"/>
                </a:moveTo>
                <a:lnTo>
                  <a:pt x="6180594" y="0"/>
                </a:lnTo>
                <a:lnTo>
                  <a:pt x="6180594" y="6067880"/>
                </a:lnTo>
                <a:lnTo>
                  <a:pt x="0" y="606788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914" t="-71395" b="-51024"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6633354" y="1215706"/>
            <a:ext cx="10042183" cy="11198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9163"/>
              </a:lnSpc>
              <a:spcBef>
                <a:spcPct val="0"/>
              </a:spcBef>
            </a:pPr>
            <a:r>
              <a:rPr lang="en-US" sz="6545" u="none" strike="noStrik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Security Measures</a:t>
            </a:r>
          </a:p>
        </p:txBody>
      </p:sp>
      <p:sp>
        <p:nvSpPr>
          <p:cNvPr id="12" name="Freeform 12"/>
          <p:cNvSpPr/>
          <p:nvPr/>
        </p:nvSpPr>
        <p:spPr>
          <a:xfrm rot="3921066">
            <a:off x="11598551" y="3242699"/>
            <a:ext cx="1402773" cy="2057400"/>
          </a:xfrm>
          <a:custGeom>
            <a:avLst/>
            <a:gdLst/>
            <a:ahLst/>
            <a:cxnLst/>
            <a:rect l="l" t="t" r="r" b="b"/>
            <a:pathLst>
              <a:path w="1402773" h="2057400">
                <a:moveTo>
                  <a:pt x="0" y="0"/>
                </a:moveTo>
                <a:lnTo>
                  <a:pt x="1402773" y="0"/>
                </a:lnTo>
                <a:lnTo>
                  <a:pt x="1402773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4138153"/>
            <a:ext cx="3932962" cy="4573211"/>
          </a:xfrm>
          <a:custGeom>
            <a:avLst/>
            <a:gdLst/>
            <a:ahLst/>
            <a:cxnLst/>
            <a:rect l="l" t="t" r="r" b="b"/>
            <a:pathLst>
              <a:path w="3932962" h="4573211">
                <a:moveTo>
                  <a:pt x="0" y="0"/>
                </a:moveTo>
                <a:lnTo>
                  <a:pt x="3932962" y="0"/>
                </a:lnTo>
                <a:lnTo>
                  <a:pt x="3932962" y="4573211"/>
                </a:lnTo>
                <a:lnTo>
                  <a:pt x="0" y="457321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5217917" y="280866"/>
            <a:ext cx="12735826" cy="9754799"/>
          </a:xfrm>
          <a:custGeom>
            <a:avLst/>
            <a:gdLst/>
            <a:ahLst/>
            <a:cxnLst/>
            <a:rect l="l" t="t" r="r" b="b"/>
            <a:pathLst>
              <a:path w="12735826" h="9754799">
                <a:moveTo>
                  <a:pt x="0" y="0"/>
                </a:moveTo>
                <a:lnTo>
                  <a:pt x="12735826" y="0"/>
                </a:lnTo>
                <a:lnTo>
                  <a:pt x="12735826" y="9754799"/>
                </a:lnTo>
                <a:lnTo>
                  <a:pt x="0" y="975479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2414" t="-24228" r="-41878" b="-11116"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647698" y="838200"/>
            <a:ext cx="4313964" cy="23483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163"/>
              </a:lnSpc>
              <a:spcBef>
                <a:spcPct val="0"/>
              </a:spcBef>
            </a:pPr>
            <a:r>
              <a:rPr lang="en-US" sz="6545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For More </a:t>
            </a:r>
            <a:r>
              <a:rPr lang="en-US" sz="6545" u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Security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15">
            <a:extLst>
              <a:ext uri="{FF2B5EF4-FFF2-40B4-BE49-F238E27FC236}">
                <a16:creationId xmlns:a16="http://schemas.microsoft.com/office/drawing/2014/main" id="{E21BFCA2-1250-145E-4FC1-AFE2581736E4}"/>
              </a:ext>
            </a:extLst>
          </p:cNvPr>
          <p:cNvGrpSpPr/>
          <p:nvPr/>
        </p:nvGrpSpPr>
        <p:grpSpPr>
          <a:xfrm>
            <a:off x="17599102" y="5444"/>
            <a:ext cx="688898" cy="10286999"/>
            <a:chOff x="0" y="0"/>
            <a:chExt cx="1044090" cy="504572"/>
          </a:xfrm>
        </p:grpSpPr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AB6F778F-3C9E-8B5C-9515-922690AC1D57}"/>
                </a:ext>
              </a:extLst>
            </p:cNvPr>
            <p:cNvSpPr/>
            <p:nvPr/>
          </p:nvSpPr>
          <p:spPr>
            <a:xfrm>
              <a:off x="0" y="0"/>
              <a:ext cx="1044090" cy="504572"/>
            </a:xfrm>
            <a:custGeom>
              <a:avLst/>
              <a:gdLst/>
              <a:ahLst/>
              <a:cxnLst/>
              <a:rect l="l" t="t" r="r" b="b"/>
              <a:pathLst>
                <a:path w="1044090" h="504572">
                  <a:moveTo>
                    <a:pt x="0" y="0"/>
                  </a:moveTo>
                  <a:lnTo>
                    <a:pt x="1044090" y="0"/>
                  </a:lnTo>
                  <a:lnTo>
                    <a:pt x="1044090" y="504572"/>
                  </a:lnTo>
                  <a:lnTo>
                    <a:pt x="0" y="504572"/>
                  </a:lnTo>
                  <a:close/>
                </a:path>
              </a:pathLst>
            </a:custGeom>
            <a:solidFill>
              <a:srgbClr val="DEA6A2"/>
            </a:solidFill>
            <a:ln cap="sq">
              <a:noFill/>
              <a:prstDash val="solid"/>
              <a:miter/>
            </a:ln>
          </p:spPr>
        </p:sp>
        <p:sp>
          <p:nvSpPr>
            <p:cNvPr id="26" name="TextBox 17">
              <a:extLst>
                <a:ext uri="{FF2B5EF4-FFF2-40B4-BE49-F238E27FC236}">
                  <a16:creationId xmlns:a16="http://schemas.microsoft.com/office/drawing/2014/main" id="{9E43F10F-10A0-7F21-2CCC-34455E55D5EC}"/>
                </a:ext>
              </a:extLst>
            </p:cNvPr>
            <p:cNvSpPr txBox="1"/>
            <p:nvPr/>
          </p:nvSpPr>
          <p:spPr>
            <a:xfrm>
              <a:off x="0" y="-57150"/>
              <a:ext cx="1044090" cy="5617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-152084" y="0"/>
            <a:ext cx="3126210" cy="10286999"/>
            <a:chOff x="0" y="0"/>
            <a:chExt cx="1044090" cy="504572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044090" cy="504572"/>
            </a:xfrm>
            <a:custGeom>
              <a:avLst/>
              <a:gdLst/>
              <a:ahLst/>
              <a:cxnLst/>
              <a:rect l="l" t="t" r="r" b="b"/>
              <a:pathLst>
                <a:path w="1044090" h="504572">
                  <a:moveTo>
                    <a:pt x="0" y="0"/>
                  </a:moveTo>
                  <a:lnTo>
                    <a:pt x="1044090" y="0"/>
                  </a:lnTo>
                  <a:lnTo>
                    <a:pt x="1044090" y="504572"/>
                  </a:lnTo>
                  <a:lnTo>
                    <a:pt x="0" y="504572"/>
                  </a:lnTo>
                  <a:close/>
                </a:path>
              </a:pathLst>
            </a:custGeom>
            <a:solidFill>
              <a:srgbClr val="DEA6A2"/>
            </a:solidFill>
            <a:ln cap="sq">
              <a:noFill/>
              <a:prstDash val="solid"/>
              <a:miter/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0" y="-57150"/>
              <a:ext cx="1044090" cy="5617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" name="Group 2"/>
          <p:cNvGrpSpPr/>
          <p:nvPr/>
        </p:nvGrpSpPr>
        <p:grpSpPr>
          <a:xfrm>
            <a:off x="1391825" y="1028700"/>
            <a:ext cx="5922365" cy="1440307"/>
            <a:chOff x="0" y="0"/>
            <a:chExt cx="1559800" cy="37934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59800" cy="379340"/>
            </a:xfrm>
            <a:custGeom>
              <a:avLst/>
              <a:gdLst/>
              <a:ahLst/>
              <a:cxnLst/>
              <a:rect l="l" t="t" r="r" b="b"/>
              <a:pathLst>
                <a:path w="1559800" h="379340">
                  <a:moveTo>
                    <a:pt x="0" y="0"/>
                  </a:moveTo>
                  <a:lnTo>
                    <a:pt x="1559800" y="0"/>
                  </a:lnTo>
                  <a:lnTo>
                    <a:pt x="1559800" y="379340"/>
                  </a:lnTo>
                  <a:lnTo>
                    <a:pt x="0" y="379340"/>
                  </a:lnTo>
                  <a:close/>
                </a:path>
              </a:pathLst>
            </a:custGeom>
            <a:solidFill>
              <a:srgbClr val="ECD3D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52400"/>
              <a:ext cx="1559800" cy="5317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7699"/>
                </a:lnSpc>
              </a:pPr>
              <a:r>
                <a:rPr lang="en-US" sz="5499" dirty="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Loyalty System</a:t>
              </a:r>
            </a:p>
          </p:txBody>
        </p:sp>
      </p:grpSp>
      <p:sp>
        <p:nvSpPr>
          <p:cNvPr id="5" name="Freeform 5"/>
          <p:cNvSpPr/>
          <p:nvPr/>
        </p:nvSpPr>
        <p:spPr>
          <a:xfrm>
            <a:off x="7676140" y="957745"/>
            <a:ext cx="927751" cy="1285297"/>
          </a:xfrm>
          <a:custGeom>
            <a:avLst/>
            <a:gdLst/>
            <a:ahLst/>
            <a:cxnLst/>
            <a:rect l="l" t="t" r="r" b="b"/>
            <a:pathLst>
              <a:path w="927751" h="1285297">
                <a:moveTo>
                  <a:pt x="0" y="0"/>
                </a:moveTo>
                <a:lnTo>
                  <a:pt x="927751" y="0"/>
                </a:lnTo>
                <a:lnTo>
                  <a:pt x="927751" y="1285297"/>
                </a:lnTo>
                <a:lnTo>
                  <a:pt x="0" y="128529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7315366" y="3264099"/>
            <a:ext cx="5342987" cy="4390964"/>
          </a:xfrm>
          <a:custGeom>
            <a:avLst/>
            <a:gdLst/>
            <a:ahLst/>
            <a:cxnLst/>
            <a:rect l="l" t="t" r="r" b="b"/>
            <a:pathLst>
              <a:path w="5342987" h="4390964">
                <a:moveTo>
                  <a:pt x="0" y="0"/>
                </a:moveTo>
                <a:lnTo>
                  <a:pt x="5342987" y="0"/>
                </a:lnTo>
                <a:lnTo>
                  <a:pt x="5342987" y="4390964"/>
                </a:lnTo>
                <a:lnTo>
                  <a:pt x="0" y="43909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3839137" y="2873323"/>
            <a:ext cx="2887156" cy="2551196"/>
          </a:xfrm>
          <a:custGeom>
            <a:avLst/>
            <a:gdLst/>
            <a:ahLst/>
            <a:cxnLst/>
            <a:rect l="l" t="t" r="r" b="b"/>
            <a:pathLst>
              <a:path w="2887156" h="2551196">
                <a:moveTo>
                  <a:pt x="0" y="0"/>
                </a:moveTo>
                <a:lnTo>
                  <a:pt x="2887156" y="0"/>
                </a:lnTo>
                <a:lnTo>
                  <a:pt x="2887156" y="2551196"/>
                </a:lnTo>
                <a:lnTo>
                  <a:pt x="0" y="255119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4899911" y="5762688"/>
            <a:ext cx="765608" cy="847252"/>
          </a:xfrm>
          <a:custGeom>
            <a:avLst/>
            <a:gdLst/>
            <a:ahLst/>
            <a:cxnLst/>
            <a:rect l="l" t="t" r="r" b="b"/>
            <a:pathLst>
              <a:path w="765608" h="847252">
                <a:moveTo>
                  <a:pt x="0" y="0"/>
                </a:moveTo>
                <a:lnTo>
                  <a:pt x="765608" y="0"/>
                </a:lnTo>
                <a:lnTo>
                  <a:pt x="765608" y="847252"/>
                </a:lnTo>
                <a:lnTo>
                  <a:pt x="0" y="84725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2966327" y="7242325"/>
            <a:ext cx="4632775" cy="825476"/>
          </a:xfrm>
          <a:custGeom>
            <a:avLst/>
            <a:gdLst/>
            <a:ahLst/>
            <a:cxnLst/>
            <a:rect l="l" t="t" r="r" b="b"/>
            <a:pathLst>
              <a:path w="4632775" h="825476">
                <a:moveTo>
                  <a:pt x="0" y="0"/>
                </a:moveTo>
                <a:lnTo>
                  <a:pt x="4632775" y="0"/>
                </a:lnTo>
                <a:lnTo>
                  <a:pt x="4632775" y="825476"/>
                </a:lnTo>
                <a:lnTo>
                  <a:pt x="0" y="82547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028700" y="5459581"/>
            <a:ext cx="6031060" cy="1933032"/>
          </a:xfrm>
          <a:custGeom>
            <a:avLst/>
            <a:gdLst/>
            <a:ahLst/>
            <a:cxnLst/>
            <a:rect l="l" t="t" r="r" b="b"/>
            <a:pathLst>
              <a:path w="6031060" h="1933032">
                <a:moveTo>
                  <a:pt x="0" y="0"/>
                </a:moveTo>
                <a:lnTo>
                  <a:pt x="6031060" y="0"/>
                </a:lnTo>
                <a:lnTo>
                  <a:pt x="6031060" y="1933032"/>
                </a:lnTo>
                <a:lnTo>
                  <a:pt x="0" y="193303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028700" y="3212647"/>
            <a:ext cx="5922365" cy="1930853"/>
          </a:xfrm>
          <a:custGeom>
            <a:avLst/>
            <a:gdLst/>
            <a:ahLst/>
            <a:cxnLst/>
            <a:rect l="l" t="t" r="r" b="b"/>
            <a:pathLst>
              <a:path w="5922365" h="1930853">
                <a:moveTo>
                  <a:pt x="0" y="0"/>
                </a:moveTo>
                <a:lnTo>
                  <a:pt x="5922365" y="0"/>
                </a:lnTo>
                <a:lnTo>
                  <a:pt x="5922365" y="1930853"/>
                </a:lnTo>
                <a:lnTo>
                  <a:pt x="0" y="193085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50712" y="308547"/>
            <a:ext cx="5922365" cy="1440307"/>
            <a:chOff x="0" y="0"/>
            <a:chExt cx="1559800" cy="37934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59800" cy="379340"/>
            </a:xfrm>
            <a:custGeom>
              <a:avLst/>
              <a:gdLst/>
              <a:ahLst/>
              <a:cxnLst/>
              <a:rect l="l" t="t" r="r" b="b"/>
              <a:pathLst>
                <a:path w="1559800" h="379340">
                  <a:moveTo>
                    <a:pt x="0" y="0"/>
                  </a:moveTo>
                  <a:lnTo>
                    <a:pt x="1559800" y="0"/>
                  </a:lnTo>
                  <a:lnTo>
                    <a:pt x="1559800" y="379340"/>
                  </a:lnTo>
                  <a:lnTo>
                    <a:pt x="0" y="379340"/>
                  </a:lnTo>
                  <a:close/>
                </a:path>
              </a:pathLst>
            </a:custGeom>
            <a:solidFill>
              <a:srgbClr val="ECD3D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52400"/>
              <a:ext cx="1559800" cy="5317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7699"/>
                </a:lnSpc>
              </a:pPr>
              <a:r>
                <a:rPr lang="en-US" sz="54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Spin and Win</a:t>
              </a:r>
            </a:p>
          </p:txBody>
        </p:sp>
      </p:grpSp>
      <p:sp>
        <p:nvSpPr>
          <p:cNvPr id="5" name="Freeform 5"/>
          <p:cNvSpPr/>
          <p:nvPr/>
        </p:nvSpPr>
        <p:spPr>
          <a:xfrm>
            <a:off x="250712" y="1942173"/>
            <a:ext cx="17783658" cy="7791126"/>
          </a:xfrm>
          <a:custGeom>
            <a:avLst/>
            <a:gdLst/>
            <a:ahLst/>
            <a:cxnLst/>
            <a:rect l="l" t="t" r="r" b="b"/>
            <a:pathLst>
              <a:path w="17783658" h="7791126">
                <a:moveTo>
                  <a:pt x="0" y="0"/>
                </a:moveTo>
                <a:lnTo>
                  <a:pt x="17783658" y="0"/>
                </a:lnTo>
                <a:lnTo>
                  <a:pt x="17783658" y="7791126"/>
                </a:lnTo>
                <a:lnTo>
                  <a:pt x="0" y="77911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742" t="-35416" r="-10136" b="-15931"/>
            </a:stretch>
          </a:blipFill>
        </p:spPr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31553" y="688896"/>
            <a:ext cx="17580740" cy="8886890"/>
          </a:xfrm>
          <a:custGeom>
            <a:avLst/>
            <a:gdLst/>
            <a:ahLst/>
            <a:cxnLst/>
            <a:rect l="l" t="t" r="r" b="b"/>
            <a:pathLst>
              <a:path w="17580740" h="8886890">
                <a:moveTo>
                  <a:pt x="0" y="0"/>
                </a:moveTo>
                <a:lnTo>
                  <a:pt x="17580741" y="0"/>
                </a:lnTo>
                <a:lnTo>
                  <a:pt x="17580741" y="8886889"/>
                </a:lnTo>
                <a:lnTo>
                  <a:pt x="0" y="88868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65" t="-293" r="-2265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331154" y="1891818"/>
            <a:ext cx="1411319" cy="1247093"/>
          </a:xfrm>
          <a:custGeom>
            <a:avLst/>
            <a:gdLst/>
            <a:ahLst/>
            <a:cxnLst/>
            <a:rect l="l" t="t" r="r" b="b"/>
            <a:pathLst>
              <a:path w="1411319" h="1247093">
                <a:moveTo>
                  <a:pt x="0" y="0"/>
                </a:moveTo>
                <a:lnTo>
                  <a:pt x="1411319" y="0"/>
                </a:lnTo>
                <a:lnTo>
                  <a:pt x="1411319" y="1247093"/>
                </a:lnTo>
                <a:lnTo>
                  <a:pt x="0" y="124709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15304" y="424617"/>
            <a:ext cx="17457392" cy="10097205"/>
          </a:xfrm>
          <a:custGeom>
            <a:avLst/>
            <a:gdLst/>
            <a:ahLst/>
            <a:cxnLst/>
            <a:rect l="l" t="t" r="r" b="b"/>
            <a:pathLst>
              <a:path w="17457392" h="10097205">
                <a:moveTo>
                  <a:pt x="0" y="0"/>
                </a:moveTo>
                <a:lnTo>
                  <a:pt x="17457392" y="0"/>
                </a:lnTo>
                <a:lnTo>
                  <a:pt x="17457392" y="10097205"/>
                </a:lnTo>
                <a:lnTo>
                  <a:pt x="0" y="1009720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256" b="-4256"/>
            </a:stretch>
          </a:blipFill>
        </p:spPr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317357" y="391615"/>
            <a:ext cx="6169380" cy="7989465"/>
          </a:xfrm>
          <a:custGeom>
            <a:avLst/>
            <a:gdLst/>
            <a:ahLst/>
            <a:cxnLst/>
            <a:rect l="l" t="t" r="r" b="b"/>
            <a:pathLst>
              <a:path w="6169380" h="7989465">
                <a:moveTo>
                  <a:pt x="0" y="0"/>
                </a:moveTo>
                <a:lnTo>
                  <a:pt x="6169380" y="0"/>
                </a:lnTo>
                <a:lnTo>
                  <a:pt x="6169380" y="7989465"/>
                </a:lnTo>
                <a:lnTo>
                  <a:pt x="0" y="79894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270433" y="391615"/>
            <a:ext cx="3236708" cy="3124895"/>
          </a:xfrm>
          <a:custGeom>
            <a:avLst/>
            <a:gdLst/>
            <a:ahLst/>
            <a:cxnLst/>
            <a:rect l="l" t="t" r="r" b="b"/>
            <a:pathLst>
              <a:path w="3236708" h="3124895">
                <a:moveTo>
                  <a:pt x="0" y="0"/>
                </a:moveTo>
                <a:lnTo>
                  <a:pt x="3236708" y="0"/>
                </a:lnTo>
                <a:lnTo>
                  <a:pt x="3236708" y="3124895"/>
                </a:lnTo>
                <a:lnTo>
                  <a:pt x="0" y="312489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2227720" flipV="1">
            <a:off x="964857" y="3828131"/>
            <a:ext cx="4510264" cy="1927113"/>
          </a:xfrm>
          <a:custGeom>
            <a:avLst/>
            <a:gdLst/>
            <a:ahLst/>
            <a:cxnLst/>
            <a:rect l="l" t="t" r="r" b="b"/>
            <a:pathLst>
              <a:path w="4510264" h="1927113">
                <a:moveTo>
                  <a:pt x="0" y="1927113"/>
                </a:moveTo>
                <a:lnTo>
                  <a:pt x="4510264" y="1927113"/>
                </a:lnTo>
                <a:lnTo>
                  <a:pt x="4510264" y="0"/>
                </a:lnTo>
                <a:lnTo>
                  <a:pt x="0" y="0"/>
                </a:lnTo>
                <a:lnTo>
                  <a:pt x="0" y="1927113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0486737" y="3759803"/>
            <a:ext cx="7597241" cy="6322649"/>
          </a:xfrm>
          <a:custGeom>
            <a:avLst/>
            <a:gdLst/>
            <a:ahLst/>
            <a:cxnLst/>
            <a:rect l="l" t="t" r="r" b="b"/>
            <a:pathLst>
              <a:path w="7597241" h="6322649">
                <a:moveTo>
                  <a:pt x="0" y="0"/>
                </a:moveTo>
                <a:lnTo>
                  <a:pt x="7597241" y="0"/>
                </a:lnTo>
                <a:lnTo>
                  <a:pt x="7597241" y="6322649"/>
                </a:lnTo>
                <a:lnTo>
                  <a:pt x="0" y="632264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3397461">
            <a:off x="9639235" y="1760390"/>
            <a:ext cx="5010933" cy="2141035"/>
          </a:xfrm>
          <a:custGeom>
            <a:avLst/>
            <a:gdLst/>
            <a:ahLst/>
            <a:cxnLst/>
            <a:rect l="l" t="t" r="r" b="b"/>
            <a:pathLst>
              <a:path w="5010933" h="2141035">
                <a:moveTo>
                  <a:pt x="0" y="0"/>
                </a:moveTo>
                <a:lnTo>
                  <a:pt x="5010933" y="0"/>
                </a:lnTo>
                <a:lnTo>
                  <a:pt x="5010933" y="2141035"/>
                </a:lnTo>
                <a:lnTo>
                  <a:pt x="0" y="214103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284426" y="-42010"/>
            <a:ext cx="1003574" cy="10329010"/>
            <a:chOff x="0" y="0"/>
            <a:chExt cx="1044090" cy="287547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044090" cy="2875472"/>
            </a:xfrm>
            <a:custGeom>
              <a:avLst/>
              <a:gdLst/>
              <a:ahLst/>
              <a:cxnLst/>
              <a:rect l="l" t="t" r="r" b="b"/>
              <a:pathLst>
                <a:path w="1044090" h="2875472">
                  <a:moveTo>
                    <a:pt x="0" y="0"/>
                  </a:moveTo>
                  <a:lnTo>
                    <a:pt x="1044090" y="0"/>
                  </a:lnTo>
                  <a:lnTo>
                    <a:pt x="1044090" y="2875472"/>
                  </a:lnTo>
                  <a:lnTo>
                    <a:pt x="0" y="2875472"/>
                  </a:lnTo>
                  <a:close/>
                </a:path>
              </a:pathLst>
            </a:custGeom>
            <a:solidFill>
              <a:srgbClr val="DEA6A2"/>
            </a:solidFill>
            <a:ln cap="sq">
              <a:noFill/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1044090" cy="29326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6163396" y="3275734"/>
            <a:ext cx="3735531" cy="3735531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DEA6A2"/>
              </a:solidFill>
              <a:prstDash val="solid"/>
              <a:miter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028700" y="2743872"/>
            <a:ext cx="4363192" cy="5937162"/>
          </a:xfrm>
          <a:custGeom>
            <a:avLst/>
            <a:gdLst/>
            <a:ahLst/>
            <a:cxnLst/>
            <a:rect l="l" t="t" r="r" b="b"/>
            <a:pathLst>
              <a:path w="4363192" h="5937162">
                <a:moveTo>
                  <a:pt x="0" y="0"/>
                </a:moveTo>
                <a:lnTo>
                  <a:pt x="4363192" y="0"/>
                </a:lnTo>
                <a:lnTo>
                  <a:pt x="4363192" y="5937162"/>
                </a:lnTo>
                <a:lnTo>
                  <a:pt x="0" y="593716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6680200" y="3792538"/>
            <a:ext cx="2701925" cy="2701925"/>
          </a:xfrm>
          <a:custGeom>
            <a:avLst/>
            <a:gdLst/>
            <a:ahLst/>
            <a:cxnLst/>
            <a:rect l="l" t="t" r="r" b="b"/>
            <a:pathLst>
              <a:path w="2701925" h="2701925">
                <a:moveTo>
                  <a:pt x="0" y="0"/>
                </a:moveTo>
                <a:lnTo>
                  <a:pt x="2701925" y="0"/>
                </a:lnTo>
                <a:lnTo>
                  <a:pt x="2701925" y="2701924"/>
                </a:lnTo>
                <a:lnTo>
                  <a:pt x="0" y="270192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1543084">
            <a:off x="-14561" y="4236980"/>
            <a:ext cx="1475473" cy="1475473"/>
          </a:xfrm>
          <a:custGeom>
            <a:avLst/>
            <a:gdLst/>
            <a:ahLst/>
            <a:cxnLst/>
            <a:rect l="l" t="t" r="r" b="b"/>
            <a:pathLst>
              <a:path w="1475473" h="1475473">
                <a:moveTo>
                  <a:pt x="0" y="0"/>
                </a:moveTo>
                <a:lnTo>
                  <a:pt x="1475473" y="0"/>
                </a:lnTo>
                <a:lnTo>
                  <a:pt x="1475473" y="1475473"/>
                </a:lnTo>
                <a:lnTo>
                  <a:pt x="0" y="147547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33947" t="-34605" r="-36578" b="-35921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2158091" y="5143500"/>
            <a:ext cx="2303700" cy="2961225"/>
          </a:xfrm>
          <a:custGeom>
            <a:avLst/>
            <a:gdLst/>
            <a:ahLst/>
            <a:cxnLst/>
            <a:rect l="l" t="t" r="r" b="b"/>
            <a:pathLst>
              <a:path w="2303700" h="2961225">
                <a:moveTo>
                  <a:pt x="0" y="0"/>
                </a:moveTo>
                <a:lnTo>
                  <a:pt x="2303700" y="0"/>
                </a:lnTo>
                <a:lnTo>
                  <a:pt x="2303700" y="2961225"/>
                </a:lnTo>
                <a:lnTo>
                  <a:pt x="0" y="296122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1869265" y="3139891"/>
            <a:ext cx="1994375" cy="1834825"/>
          </a:xfrm>
          <a:custGeom>
            <a:avLst/>
            <a:gdLst/>
            <a:ahLst/>
            <a:cxnLst/>
            <a:rect l="l" t="t" r="r" b="b"/>
            <a:pathLst>
              <a:path w="1994375" h="1834825">
                <a:moveTo>
                  <a:pt x="0" y="0"/>
                </a:moveTo>
                <a:lnTo>
                  <a:pt x="1994375" y="0"/>
                </a:lnTo>
                <a:lnTo>
                  <a:pt x="1994375" y="1834826"/>
                </a:lnTo>
                <a:lnTo>
                  <a:pt x="0" y="183482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4299501" y="2733627"/>
            <a:ext cx="3988499" cy="5947407"/>
          </a:xfrm>
          <a:custGeom>
            <a:avLst/>
            <a:gdLst/>
            <a:ahLst/>
            <a:cxnLst/>
            <a:rect l="l" t="t" r="r" b="b"/>
            <a:pathLst>
              <a:path w="3988499" h="5947407">
                <a:moveTo>
                  <a:pt x="0" y="0"/>
                </a:moveTo>
                <a:lnTo>
                  <a:pt x="3988499" y="0"/>
                </a:lnTo>
                <a:lnTo>
                  <a:pt x="3988499" y="5947407"/>
                </a:lnTo>
                <a:lnTo>
                  <a:pt x="0" y="594740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4565650" y="4947596"/>
            <a:ext cx="1676400" cy="764857"/>
          </a:xfrm>
          <a:custGeom>
            <a:avLst/>
            <a:gdLst/>
            <a:ahLst/>
            <a:cxnLst/>
            <a:rect l="l" t="t" r="r" b="b"/>
            <a:pathLst>
              <a:path w="1676400" h="764857">
                <a:moveTo>
                  <a:pt x="0" y="0"/>
                </a:moveTo>
                <a:lnTo>
                  <a:pt x="1676400" y="0"/>
                </a:lnTo>
                <a:lnTo>
                  <a:pt x="1676400" y="764857"/>
                </a:lnTo>
                <a:lnTo>
                  <a:pt x="0" y="76485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9820275" y="4942473"/>
            <a:ext cx="1676400" cy="764857"/>
          </a:xfrm>
          <a:custGeom>
            <a:avLst/>
            <a:gdLst/>
            <a:ahLst/>
            <a:cxnLst/>
            <a:rect l="l" t="t" r="r" b="b"/>
            <a:pathLst>
              <a:path w="1676400" h="764857">
                <a:moveTo>
                  <a:pt x="0" y="0"/>
                </a:moveTo>
                <a:lnTo>
                  <a:pt x="1676400" y="0"/>
                </a:lnTo>
                <a:lnTo>
                  <a:pt x="1676400" y="764858"/>
                </a:lnTo>
                <a:lnTo>
                  <a:pt x="0" y="76485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028700" y="8432408"/>
            <a:ext cx="3158590" cy="2392632"/>
          </a:xfrm>
          <a:custGeom>
            <a:avLst/>
            <a:gdLst/>
            <a:ahLst/>
            <a:cxnLst/>
            <a:rect l="l" t="t" r="r" b="b"/>
            <a:pathLst>
              <a:path w="3158590" h="2392632">
                <a:moveTo>
                  <a:pt x="0" y="0"/>
                </a:moveTo>
                <a:lnTo>
                  <a:pt x="3158590" y="0"/>
                </a:lnTo>
                <a:lnTo>
                  <a:pt x="3158590" y="2392633"/>
                </a:lnTo>
                <a:lnTo>
                  <a:pt x="0" y="2392633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</p:sp>
      <p:sp>
        <p:nvSpPr>
          <p:cNvPr id="17" name="TextBox 17"/>
          <p:cNvSpPr txBox="1"/>
          <p:nvPr/>
        </p:nvSpPr>
        <p:spPr>
          <a:xfrm>
            <a:off x="10995906" y="1915609"/>
            <a:ext cx="3741093" cy="10528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119"/>
              </a:lnSpc>
              <a:spcBef>
                <a:spcPct val="0"/>
              </a:spcBef>
            </a:pPr>
            <a:r>
              <a:rPr lang="en-US" sz="5799">
                <a:solidFill>
                  <a:srgbClr val="F60404"/>
                </a:solidFill>
                <a:latin typeface="Poppins"/>
                <a:ea typeface="Poppins"/>
                <a:cs typeface="Poppins"/>
                <a:sym typeface="Poppins"/>
              </a:rPr>
              <a:t>SOLD OUT!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35759" y="1028700"/>
            <a:ext cx="17816483" cy="8729680"/>
          </a:xfrm>
          <a:custGeom>
            <a:avLst/>
            <a:gdLst/>
            <a:ahLst/>
            <a:cxnLst/>
            <a:rect l="l" t="t" r="r" b="b"/>
            <a:pathLst>
              <a:path w="17816483" h="8729680">
                <a:moveTo>
                  <a:pt x="0" y="0"/>
                </a:moveTo>
                <a:lnTo>
                  <a:pt x="17816482" y="0"/>
                </a:lnTo>
                <a:lnTo>
                  <a:pt x="17816482" y="8729680"/>
                </a:lnTo>
                <a:lnTo>
                  <a:pt x="0" y="87296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762" t="-20586" r="-20151" b="-20520"/>
            </a:stretch>
          </a:blipFill>
        </p:spPr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2385482" y="4100"/>
            <a:ext cx="5180655" cy="3287944"/>
          </a:xfrm>
          <a:custGeom>
            <a:avLst/>
            <a:gdLst/>
            <a:ahLst/>
            <a:cxnLst/>
            <a:rect l="l" t="t" r="r" b="b"/>
            <a:pathLst>
              <a:path w="5180655" h="3287944">
                <a:moveTo>
                  <a:pt x="0" y="0"/>
                </a:moveTo>
                <a:lnTo>
                  <a:pt x="5180656" y="0"/>
                </a:lnTo>
                <a:lnTo>
                  <a:pt x="5180656" y="3287944"/>
                </a:lnTo>
                <a:lnTo>
                  <a:pt x="0" y="32879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467" t="-13361" b="-13142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35000" y="4101"/>
            <a:ext cx="1086654" cy="10282900"/>
            <a:chOff x="0" y="0"/>
            <a:chExt cx="1044090" cy="287547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044090" cy="2875472"/>
            </a:xfrm>
            <a:custGeom>
              <a:avLst/>
              <a:gdLst/>
              <a:ahLst/>
              <a:cxnLst/>
              <a:rect l="l" t="t" r="r" b="b"/>
              <a:pathLst>
                <a:path w="1044090" h="2875472">
                  <a:moveTo>
                    <a:pt x="0" y="0"/>
                  </a:moveTo>
                  <a:lnTo>
                    <a:pt x="1044090" y="0"/>
                  </a:lnTo>
                  <a:lnTo>
                    <a:pt x="1044090" y="2875472"/>
                  </a:lnTo>
                  <a:lnTo>
                    <a:pt x="0" y="2875472"/>
                  </a:lnTo>
                  <a:close/>
                </a:path>
              </a:pathLst>
            </a:custGeom>
            <a:solidFill>
              <a:srgbClr val="DEA6A2"/>
            </a:solidFill>
            <a:ln cap="sq">
              <a:noFill/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-57150"/>
              <a:ext cx="1044090" cy="29326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7404925" y="4101"/>
            <a:ext cx="848076" cy="10278800"/>
            <a:chOff x="0" y="0"/>
            <a:chExt cx="1044090" cy="2875472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044090" cy="2875472"/>
            </a:xfrm>
            <a:custGeom>
              <a:avLst/>
              <a:gdLst/>
              <a:ahLst/>
              <a:cxnLst/>
              <a:rect l="l" t="t" r="r" b="b"/>
              <a:pathLst>
                <a:path w="1044090" h="2875472">
                  <a:moveTo>
                    <a:pt x="0" y="0"/>
                  </a:moveTo>
                  <a:lnTo>
                    <a:pt x="1044090" y="0"/>
                  </a:lnTo>
                  <a:lnTo>
                    <a:pt x="1044090" y="2875472"/>
                  </a:lnTo>
                  <a:lnTo>
                    <a:pt x="0" y="2875472"/>
                  </a:lnTo>
                  <a:close/>
                </a:path>
              </a:pathLst>
            </a:custGeom>
            <a:solidFill>
              <a:srgbClr val="DEA6A2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57150"/>
              <a:ext cx="1044090" cy="29326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8052169" y="1028700"/>
            <a:ext cx="1351653" cy="1351653"/>
          </a:xfrm>
          <a:custGeom>
            <a:avLst/>
            <a:gdLst/>
            <a:ahLst/>
            <a:cxnLst/>
            <a:rect l="l" t="t" r="r" b="b"/>
            <a:pathLst>
              <a:path w="1351653" h="1351653">
                <a:moveTo>
                  <a:pt x="0" y="0"/>
                </a:moveTo>
                <a:lnTo>
                  <a:pt x="1351653" y="0"/>
                </a:lnTo>
                <a:lnTo>
                  <a:pt x="1351653" y="1351653"/>
                </a:lnTo>
                <a:lnTo>
                  <a:pt x="0" y="135165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173930" y="3438457"/>
            <a:ext cx="15992417" cy="6636853"/>
          </a:xfrm>
          <a:custGeom>
            <a:avLst/>
            <a:gdLst/>
            <a:ahLst/>
            <a:cxnLst/>
            <a:rect l="l" t="t" r="r" b="b"/>
            <a:pathLst>
              <a:path w="15992417" h="6636853">
                <a:moveTo>
                  <a:pt x="0" y="0"/>
                </a:moveTo>
                <a:lnTo>
                  <a:pt x="15992417" y="0"/>
                </a:lnTo>
                <a:lnTo>
                  <a:pt x="15992417" y="6636853"/>
                </a:lnTo>
                <a:lnTo>
                  <a:pt x="0" y="66368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83076" y="790575"/>
            <a:ext cx="7404451" cy="1546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019"/>
              </a:lnSpc>
              <a:spcBef>
                <a:spcPct val="0"/>
              </a:spcBef>
            </a:pPr>
            <a:r>
              <a:rPr lang="en-US" sz="8585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Glitter Admin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42393" y="308547"/>
            <a:ext cx="8411112" cy="1440307"/>
            <a:chOff x="0" y="0"/>
            <a:chExt cx="2215272" cy="37934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215272" cy="379340"/>
            </a:xfrm>
            <a:custGeom>
              <a:avLst/>
              <a:gdLst/>
              <a:ahLst/>
              <a:cxnLst/>
              <a:rect l="l" t="t" r="r" b="b"/>
              <a:pathLst>
                <a:path w="2215272" h="379340">
                  <a:moveTo>
                    <a:pt x="0" y="0"/>
                  </a:moveTo>
                  <a:lnTo>
                    <a:pt x="2215272" y="0"/>
                  </a:lnTo>
                  <a:lnTo>
                    <a:pt x="2215272" y="379340"/>
                  </a:lnTo>
                  <a:lnTo>
                    <a:pt x="0" y="379340"/>
                  </a:lnTo>
                  <a:close/>
                </a:path>
              </a:pathLst>
            </a:custGeom>
            <a:solidFill>
              <a:srgbClr val="ECD3D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52400"/>
              <a:ext cx="2215272" cy="5317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7699"/>
                </a:lnSpc>
              </a:pPr>
              <a:r>
                <a:rPr lang="en-US" sz="54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Return goods by Admin</a:t>
              </a:r>
            </a:p>
          </p:txBody>
        </p:sp>
      </p:grpSp>
      <p:sp>
        <p:nvSpPr>
          <p:cNvPr id="5" name="Freeform 5"/>
          <p:cNvSpPr/>
          <p:nvPr/>
        </p:nvSpPr>
        <p:spPr>
          <a:xfrm>
            <a:off x="311216" y="7452102"/>
            <a:ext cx="5978714" cy="972614"/>
          </a:xfrm>
          <a:custGeom>
            <a:avLst/>
            <a:gdLst/>
            <a:ahLst/>
            <a:cxnLst/>
            <a:rect l="l" t="t" r="r" b="b"/>
            <a:pathLst>
              <a:path w="5978714" h="972614">
                <a:moveTo>
                  <a:pt x="0" y="0"/>
                </a:moveTo>
                <a:lnTo>
                  <a:pt x="5978714" y="0"/>
                </a:lnTo>
                <a:lnTo>
                  <a:pt x="5978714" y="972614"/>
                </a:lnTo>
                <a:lnTo>
                  <a:pt x="0" y="9726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86378" t="-159141" r="-2646" b="-394453"/>
            </a:stretch>
          </a:blipFill>
          <a:ln w="38100" cap="sq">
            <a:solidFill>
              <a:srgbClr val="D95472"/>
            </a:solidFill>
            <a:prstDash val="solid"/>
            <a:miter/>
          </a:ln>
        </p:spPr>
      </p:sp>
      <p:sp>
        <p:nvSpPr>
          <p:cNvPr id="6" name="Freeform 6"/>
          <p:cNvSpPr/>
          <p:nvPr/>
        </p:nvSpPr>
        <p:spPr>
          <a:xfrm>
            <a:off x="543799" y="2005315"/>
            <a:ext cx="5601649" cy="3373721"/>
          </a:xfrm>
          <a:custGeom>
            <a:avLst/>
            <a:gdLst/>
            <a:ahLst/>
            <a:cxnLst/>
            <a:rect l="l" t="t" r="r" b="b"/>
            <a:pathLst>
              <a:path w="5601649" h="3373721">
                <a:moveTo>
                  <a:pt x="0" y="0"/>
                </a:moveTo>
                <a:lnTo>
                  <a:pt x="5601649" y="0"/>
                </a:lnTo>
                <a:lnTo>
                  <a:pt x="5601649" y="3373721"/>
                </a:lnTo>
                <a:lnTo>
                  <a:pt x="0" y="33737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4259796">
            <a:off x="1727927" y="5990551"/>
            <a:ext cx="2246160" cy="679464"/>
          </a:xfrm>
          <a:custGeom>
            <a:avLst/>
            <a:gdLst/>
            <a:ahLst/>
            <a:cxnLst/>
            <a:rect l="l" t="t" r="r" b="b"/>
            <a:pathLst>
              <a:path w="2246160" h="679464">
                <a:moveTo>
                  <a:pt x="0" y="0"/>
                </a:moveTo>
                <a:lnTo>
                  <a:pt x="2246161" y="0"/>
                </a:lnTo>
                <a:lnTo>
                  <a:pt x="2246161" y="679464"/>
                </a:lnTo>
                <a:lnTo>
                  <a:pt x="0" y="6794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2218351">
            <a:off x="4726450" y="6457620"/>
            <a:ext cx="2246160" cy="679464"/>
          </a:xfrm>
          <a:custGeom>
            <a:avLst/>
            <a:gdLst/>
            <a:ahLst/>
            <a:cxnLst/>
            <a:rect l="l" t="t" r="r" b="b"/>
            <a:pathLst>
              <a:path w="2246160" h="679464">
                <a:moveTo>
                  <a:pt x="0" y="0"/>
                </a:moveTo>
                <a:lnTo>
                  <a:pt x="2246161" y="0"/>
                </a:lnTo>
                <a:lnTo>
                  <a:pt x="2246161" y="679464"/>
                </a:lnTo>
                <a:lnTo>
                  <a:pt x="0" y="6794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2700000" flipH="1" flipV="1">
            <a:off x="10416533" y="-74919"/>
            <a:ext cx="1680122" cy="2599802"/>
          </a:xfrm>
          <a:custGeom>
            <a:avLst/>
            <a:gdLst/>
            <a:ahLst/>
            <a:cxnLst/>
            <a:rect l="l" t="t" r="r" b="b"/>
            <a:pathLst>
              <a:path w="1680122" h="2599802">
                <a:moveTo>
                  <a:pt x="1680123" y="2599803"/>
                </a:moveTo>
                <a:lnTo>
                  <a:pt x="0" y="2599803"/>
                </a:lnTo>
                <a:lnTo>
                  <a:pt x="0" y="0"/>
                </a:lnTo>
                <a:lnTo>
                  <a:pt x="1680123" y="0"/>
                </a:lnTo>
                <a:lnTo>
                  <a:pt x="1680123" y="2599803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6800559" y="2005315"/>
            <a:ext cx="4686881" cy="7952035"/>
          </a:xfrm>
          <a:custGeom>
            <a:avLst/>
            <a:gdLst/>
            <a:ahLst/>
            <a:cxnLst/>
            <a:rect l="l" t="t" r="r" b="b"/>
            <a:pathLst>
              <a:path w="4686881" h="7952035">
                <a:moveTo>
                  <a:pt x="0" y="0"/>
                </a:moveTo>
                <a:lnTo>
                  <a:pt x="4686882" y="0"/>
                </a:lnTo>
                <a:lnTo>
                  <a:pt x="4686882" y="7952035"/>
                </a:lnTo>
                <a:lnTo>
                  <a:pt x="0" y="795203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  <a:ln w="38100" cap="sq">
            <a:solidFill>
              <a:srgbClr val="D95472"/>
            </a:solidFill>
            <a:prstDash val="solid"/>
            <a:miter/>
          </a:ln>
        </p:spPr>
      </p:sp>
      <p:sp>
        <p:nvSpPr>
          <p:cNvPr id="11" name="Freeform 11"/>
          <p:cNvSpPr/>
          <p:nvPr/>
        </p:nvSpPr>
        <p:spPr>
          <a:xfrm>
            <a:off x="12573962" y="154273"/>
            <a:ext cx="4375480" cy="9978453"/>
          </a:xfrm>
          <a:custGeom>
            <a:avLst/>
            <a:gdLst/>
            <a:ahLst/>
            <a:cxnLst/>
            <a:rect l="l" t="t" r="r" b="b"/>
            <a:pathLst>
              <a:path w="4375480" h="9978453">
                <a:moveTo>
                  <a:pt x="0" y="0"/>
                </a:moveTo>
                <a:lnTo>
                  <a:pt x="4375480" y="0"/>
                </a:lnTo>
                <a:lnTo>
                  <a:pt x="4375480" y="9978454"/>
                </a:lnTo>
                <a:lnTo>
                  <a:pt x="0" y="997845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r="-1198"/>
            </a:stretch>
          </a:blipFill>
          <a:ln w="38100" cap="sq">
            <a:solidFill>
              <a:srgbClr val="D95472"/>
            </a:solidFill>
            <a:prstDash val="solid"/>
            <a:miter/>
          </a:ln>
        </p:spPr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6565" y="308547"/>
            <a:ext cx="5819014" cy="1440307"/>
            <a:chOff x="0" y="0"/>
            <a:chExt cx="1532580" cy="37934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32580" cy="379340"/>
            </a:xfrm>
            <a:custGeom>
              <a:avLst/>
              <a:gdLst/>
              <a:ahLst/>
              <a:cxnLst/>
              <a:rect l="l" t="t" r="r" b="b"/>
              <a:pathLst>
                <a:path w="1532580" h="379340">
                  <a:moveTo>
                    <a:pt x="0" y="0"/>
                  </a:moveTo>
                  <a:lnTo>
                    <a:pt x="1532580" y="0"/>
                  </a:lnTo>
                  <a:lnTo>
                    <a:pt x="1532580" y="379340"/>
                  </a:lnTo>
                  <a:lnTo>
                    <a:pt x="0" y="379340"/>
                  </a:lnTo>
                  <a:close/>
                </a:path>
              </a:pathLst>
            </a:custGeom>
            <a:solidFill>
              <a:srgbClr val="ECD3D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52400"/>
              <a:ext cx="1532580" cy="5317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7699"/>
                </a:lnSpc>
              </a:pPr>
              <a:r>
                <a:rPr lang="en-US" sz="54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Return Process: </a:t>
              </a:r>
            </a:p>
          </p:txBody>
        </p:sp>
      </p:grpSp>
      <p:sp>
        <p:nvSpPr>
          <p:cNvPr id="5" name="Freeform 5"/>
          <p:cNvSpPr/>
          <p:nvPr/>
        </p:nvSpPr>
        <p:spPr>
          <a:xfrm>
            <a:off x="13493212" y="0"/>
            <a:ext cx="4794788" cy="4114800"/>
          </a:xfrm>
          <a:custGeom>
            <a:avLst/>
            <a:gdLst/>
            <a:ahLst/>
            <a:cxnLst/>
            <a:rect l="l" t="t" r="r" b="b"/>
            <a:pathLst>
              <a:path w="4794788" h="4114800">
                <a:moveTo>
                  <a:pt x="0" y="0"/>
                </a:moveTo>
                <a:lnTo>
                  <a:pt x="4794788" y="0"/>
                </a:lnTo>
                <a:lnTo>
                  <a:pt x="479478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6565" y="1808898"/>
            <a:ext cx="5643716" cy="3841368"/>
          </a:xfrm>
          <a:custGeom>
            <a:avLst/>
            <a:gdLst/>
            <a:ahLst/>
            <a:cxnLst/>
            <a:rect l="l" t="t" r="r" b="b"/>
            <a:pathLst>
              <a:path w="5643716" h="3841368">
                <a:moveTo>
                  <a:pt x="0" y="0"/>
                </a:moveTo>
                <a:lnTo>
                  <a:pt x="5643716" y="0"/>
                </a:lnTo>
                <a:lnTo>
                  <a:pt x="5643716" y="3841367"/>
                </a:lnTo>
                <a:lnTo>
                  <a:pt x="0" y="384136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4680" t="-35415" r="-59645" b="-16915"/>
            </a:stretch>
          </a:blipFill>
        </p:spPr>
      </p:sp>
      <p:sp>
        <p:nvSpPr>
          <p:cNvPr id="7" name="Freeform 7"/>
          <p:cNvSpPr/>
          <p:nvPr/>
        </p:nvSpPr>
        <p:spPr>
          <a:xfrm rot="-8908233" flipH="1" flipV="1">
            <a:off x="5005642" y="4361185"/>
            <a:ext cx="2087922" cy="589838"/>
          </a:xfrm>
          <a:custGeom>
            <a:avLst/>
            <a:gdLst/>
            <a:ahLst/>
            <a:cxnLst/>
            <a:rect l="l" t="t" r="r" b="b"/>
            <a:pathLst>
              <a:path w="2087922" h="589838">
                <a:moveTo>
                  <a:pt x="2087922" y="589838"/>
                </a:moveTo>
                <a:lnTo>
                  <a:pt x="0" y="589838"/>
                </a:lnTo>
                <a:lnTo>
                  <a:pt x="0" y="0"/>
                </a:lnTo>
                <a:lnTo>
                  <a:pt x="2087922" y="0"/>
                </a:lnTo>
                <a:lnTo>
                  <a:pt x="2087922" y="589838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7093669" y="714806"/>
            <a:ext cx="5076238" cy="7316589"/>
          </a:xfrm>
          <a:custGeom>
            <a:avLst/>
            <a:gdLst/>
            <a:ahLst/>
            <a:cxnLst/>
            <a:rect l="l" t="t" r="r" b="b"/>
            <a:pathLst>
              <a:path w="5076238" h="7316589">
                <a:moveTo>
                  <a:pt x="0" y="0"/>
                </a:moveTo>
                <a:lnTo>
                  <a:pt x="5076238" y="0"/>
                </a:lnTo>
                <a:lnTo>
                  <a:pt x="5076238" y="7316589"/>
                </a:lnTo>
                <a:lnTo>
                  <a:pt x="0" y="731658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23022" t="-17473" r="-102791" b="-9679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419393" y="8117100"/>
            <a:ext cx="9865134" cy="1690353"/>
          </a:xfrm>
          <a:custGeom>
            <a:avLst/>
            <a:gdLst/>
            <a:ahLst/>
            <a:cxnLst/>
            <a:rect l="l" t="t" r="r" b="b"/>
            <a:pathLst>
              <a:path w="9865134" h="1690353">
                <a:moveTo>
                  <a:pt x="0" y="0"/>
                </a:moveTo>
                <a:lnTo>
                  <a:pt x="9865134" y="0"/>
                </a:lnTo>
                <a:lnTo>
                  <a:pt x="9865134" y="1690353"/>
                </a:lnTo>
                <a:lnTo>
                  <a:pt x="0" y="169035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2106" t="-184528" r="-13036" b="-126293"/>
            </a:stretch>
          </a:blipFill>
        </p:spPr>
      </p:sp>
      <p:sp>
        <p:nvSpPr>
          <p:cNvPr id="10" name="Freeform 10"/>
          <p:cNvSpPr/>
          <p:nvPr/>
        </p:nvSpPr>
        <p:spPr>
          <a:xfrm rot="-9493868" flipH="1">
            <a:off x="11667177" y="7566086"/>
            <a:ext cx="1516045" cy="428283"/>
          </a:xfrm>
          <a:custGeom>
            <a:avLst/>
            <a:gdLst/>
            <a:ahLst/>
            <a:cxnLst/>
            <a:rect l="l" t="t" r="r" b="b"/>
            <a:pathLst>
              <a:path w="1516045" h="428283">
                <a:moveTo>
                  <a:pt x="1516046" y="0"/>
                </a:moveTo>
                <a:lnTo>
                  <a:pt x="0" y="0"/>
                </a:lnTo>
                <a:lnTo>
                  <a:pt x="0" y="428283"/>
                </a:lnTo>
                <a:lnTo>
                  <a:pt x="1516046" y="428283"/>
                </a:lnTo>
                <a:lnTo>
                  <a:pt x="1516046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13865" y="2500716"/>
            <a:ext cx="11131985" cy="4868464"/>
          </a:xfrm>
          <a:custGeom>
            <a:avLst/>
            <a:gdLst/>
            <a:ahLst/>
            <a:cxnLst/>
            <a:rect l="l" t="t" r="r" b="b"/>
            <a:pathLst>
              <a:path w="11131985" h="4868464">
                <a:moveTo>
                  <a:pt x="0" y="0"/>
                </a:moveTo>
                <a:lnTo>
                  <a:pt x="11131985" y="0"/>
                </a:lnTo>
                <a:lnTo>
                  <a:pt x="11131985" y="4868464"/>
                </a:lnTo>
                <a:lnTo>
                  <a:pt x="0" y="48684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65" t="-19192" r="-48592" b="-72652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4978356" y="4162524"/>
            <a:ext cx="2935228" cy="1004163"/>
            <a:chOff x="0" y="0"/>
            <a:chExt cx="2083651" cy="71283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83651" cy="712832"/>
            </a:xfrm>
            <a:custGeom>
              <a:avLst/>
              <a:gdLst/>
              <a:ahLst/>
              <a:cxnLst/>
              <a:rect l="l" t="t" r="r" b="b"/>
              <a:pathLst>
                <a:path w="2083651" h="712832">
                  <a:moveTo>
                    <a:pt x="1041826" y="0"/>
                  </a:moveTo>
                  <a:cubicBezTo>
                    <a:pt x="466441" y="0"/>
                    <a:pt x="0" y="159573"/>
                    <a:pt x="0" y="356416"/>
                  </a:cubicBezTo>
                  <a:cubicBezTo>
                    <a:pt x="0" y="553259"/>
                    <a:pt x="466441" y="712832"/>
                    <a:pt x="1041826" y="712832"/>
                  </a:cubicBezTo>
                  <a:cubicBezTo>
                    <a:pt x="1617210" y="712832"/>
                    <a:pt x="2083651" y="553259"/>
                    <a:pt x="2083651" y="356416"/>
                  </a:cubicBezTo>
                  <a:cubicBezTo>
                    <a:pt x="2083651" y="159573"/>
                    <a:pt x="1617210" y="0"/>
                    <a:pt x="1041826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CC2574"/>
              </a:solidFill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195342" y="9678"/>
              <a:ext cx="1692967" cy="63632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12641321" y="328031"/>
            <a:ext cx="5379814" cy="6817761"/>
          </a:xfrm>
          <a:custGeom>
            <a:avLst/>
            <a:gdLst/>
            <a:ahLst/>
            <a:cxnLst/>
            <a:rect l="l" t="t" r="r" b="b"/>
            <a:pathLst>
              <a:path w="5379814" h="6817761">
                <a:moveTo>
                  <a:pt x="0" y="0"/>
                </a:moveTo>
                <a:lnTo>
                  <a:pt x="5379815" y="0"/>
                </a:lnTo>
                <a:lnTo>
                  <a:pt x="5379815" y="6817761"/>
                </a:lnTo>
                <a:lnTo>
                  <a:pt x="0" y="681776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707" r="-169741" b="-7020"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13675446" y="6252722"/>
            <a:ext cx="1217435" cy="416494"/>
            <a:chOff x="0" y="0"/>
            <a:chExt cx="2083651" cy="71283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083651" cy="712832"/>
            </a:xfrm>
            <a:custGeom>
              <a:avLst/>
              <a:gdLst/>
              <a:ahLst/>
              <a:cxnLst/>
              <a:rect l="l" t="t" r="r" b="b"/>
              <a:pathLst>
                <a:path w="2083651" h="712832">
                  <a:moveTo>
                    <a:pt x="1041826" y="0"/>
                  </a:moveTo>
                  <a:cubicBezTo>
                    <a:pt x="466441" y="0"/>
                    <a:pt x="0" y="159573"/>
                    <a:pt x="0" y="356416"/>
                  </a:cubicBezTo>
                  <a:cubicBezTo>
                    <a:pt x="0" y="553259"/>
                    <a:pt x="466441" y="712832"/>
                    <a:pt x="1041826" y="712832"/>
                  </a:cubicBezTo>
                  <a:cubicBezTo>
                    <a:pt x="1617210" y="712832"/>
                    <a:pt x="2083651" y="553259"/>
                    <a:pt x="2083651" y="356416"/>
                  </a:cubicBezTo>
                  <a:cubicBezTo>
                    <a:pt x="2083651" y="159573"/>
                    <a:pt x="1617210" y="0"/>
                    <a:pt x="1041826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CC2574"/>
              </a:solidFill>
              <a:prstDash val="solid"/>
              <a:miter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195342" y="9678"/>
              <a:ext cx="1692967" cy="63632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5970778" y="7460932"/>
            <a:ext cx="6670543" cy="2648534"/>
          </a:xfrm>
          <a:custGeom>
            <a:avLst/>
            <a:gdLst/>
            <a:ahLst/>
            <a:cxnLst/>
            <a:rect l="l" t="t" r="r" b="b"/>
            <a:pathLst>
              <a:path w="6670543" h="2648534">
                <a:moveTo>
                  <a:pt x="0" y="0"/>
                </a:moveTo>
                <a:lnTo>
                  <a:pt x="6670543" y="0"/>
                </a:lnTo>
                <a:lnTo>
                  <a:pt x="6670543" y="2648535"/>
                </a:lnTo>
                <a:lnTo>
                  <a:pt x="0" y="264853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79831" t="-60919" r="-81537" b="-209362"/>
            </a:stretch>
          </a:blipFill>
        </p:spPr>
      </p:sp>
      <p:grpSp>
        <p:nvGrpSpPr>
          <p:cNvPr id="11" name="Group 11"/>
          <p:cNvGrpSpPr/>
          <p:nvPr/>
        </p:nvGrpSpPr>
        <p:grpSpPr>
          <a:xfrm>
            <a:off x="166565" y="794322"/>
            <a:ext cx="12326363" cy="1440307"/>
            <a:chOff x="0" y="0"/>
            <a:chExt cx="3246450" cy="37934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246450" cy="379340"/>
            </a:xfrm>
            <a:custGeom>
              <a:avLst/>
              <a:gdLst/>
              <a:ahLst/>
              <a:cxnLst/>
              <a:rect l="l" t="t" r="r" b="b"/>
              <a:pathLst>
                <a:path w="3246450" h="379340">
                  <a:moveTo>
                    <a:pt x="0" y="0"/>
                  </a:moveTo>
                  <a:lnTo>
                    <a:pt x="3246450" y="0"/>
                  </a:lnTo>
                  <a:lnTo>
                    <a:pt x="3246450" y="379340"/>
                  </a:lnTo>
                  <a:lnTo>
                    <a:pt x="0" y="379340"/>
                  </a:lnTo>
                  <a:close/>
                </a:path>
              </a:pathLst>
            </a:custGeom>
            <a:solidFill>
              <a:srgbClr val="ECD3D2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-152400"/>
              <a:ext cx="3246450" cy="5317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7699"/>
                </a:lnSpc>
              </a:pPr>
              <a:r>
                <a:rPr lang="en-US" sz="54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Request approval by support team  </a:t>
              </a:r>
            </a:p>
          </p:txBody>
        </p:sp>
      </p:grpSp>
      <p:sp>
        <p:nvSpPr>
          <p:cNvPr id="14" name="Freeform 14"/>
          <p:cNvSpPr/>
          <p:nvPr/>
        </p:nvSpPr>
        <p:spPr>
          <a:xfrm rot="282420" flipV="1">
            <a:off x="7470573" y="1169455"/>
            <a:ext cx="6288588" cy="3442311"/>
          </a:xfrm>
          <a:custGeom>
            <a:avLst/>
            <a:gdLst/>
            <a:ahLst/>
            <a:cxnLst/>
            <a:rect l="l" t="t" r="r" b="b"/>
            <a:pathLst>
              <a:path w="6288588" h="3442311">
                <a:moveTo>
                  <a:pt x="0" y="3442311"/>
                </a:moveTo>
                <a:lnTo>
                  <a:pt x="6288588" y="3442311"/>
                </a:lnTo>
                <a:lnTo>
                  <a:pt x="6288588" y="0"/>
                </a:lnTo>
                <a:lnTo>
                  <a:pt x="0" y="0"/>
                </a:lnTo>
                <a:lnTo>
                  <a:pt x="0" y="3442311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rot="3205799">
            <a:off x="11759176" y="4977487"/>
            <a:ext cx="2226440" cy="3970138"/>
          </a:xfrm>
          <a:custGeom>
            <a:avLst/>
            <a:gdLst/>
            <a:ahLst/>
            <a:cxnLst/>
            <a:rect l="l" t="t" r="r" b="b"/>
            <a:pathLst>
              <a:path w="2226440" h="3970138">
                <a:moveTo>
                  <a:pt x="0" y="0"/>
                </a:moveTo>
                <a:lnTo>
                  <a:pt x="2226440" y="0"/>
                </a:lnTo>
                <a:lnTo>
                  <a:pt x="2226440" y="3970138"/>
                </a:lnTo>
                <a:lnTo>
                  <a:pt x="0" y="397013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897951" y="1784287"/>
            <a:ext cx="8390049" cy="8345950"/>
          </a:xfrm>
          <a:custGeom>
            <a:avLst/>
            <a:gdLst/>
            <a:ahLst/>
            <a:cxnLst/>
            <a:rect l="l" t="t" r="r" b="b"/>
            <a:pathLst>
              <a:path w="8390049" h="8345950">
                <a:moveTo>
                  <a:pt x="0" y="0"/>
                </a:moveTo>
                <a:lnTo>
                  <a:pt x="8390049" y="0"/>
                </a:lnTo>
                <a:lnTo>
                  <a:pt x="8390049" y="8345951"/>
                </a:lnTo>
                <a:lnTo>
                  <a:pt x="0" y="83459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7889" t="-37396" r="-122050" b="-20901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88641" y="1784287"/>
            <a:ext cx="10052269" cy="7534928"/>
          </a:xfrm>
          <a:custGeom>
            <a:avLst/>
            <a:gdLst/>
            <a:ahLst/>
            <a:cxnLst/>
            <a:rect l="l" t="t" r="r" b="b"/>
            <a:pathLst>
              <a:path w="10052269" h="7534928">
                <a:moveTo>
                  <a:pt x="0" y="0"/>
                </a:moveTo>
                <a:lnTo>
                  <a:pt x="10052269" y="0"/>
                </a:lnTo>
                <a:lnTo>
                  <a:pt x="10052269" y="7534928"/>
                </a:lnTo>
                <a:lnTo>
                  <a:pt x="0" y="75349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51081" t="-41009" r="-93712" b="-42689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523855" y="343981"/>
            <a:ext cx="10903619" cy="1440307"/>
            <a:chOff x="0" y="0"/>
            <a:chExt cx="2871735" cy="37934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871735" cy="379340"/>
            </a:xfrm>
            <a:custGeom>
              <a:avLst/>
              <a:gdLst/>
              <a:ahLst/>
              <a:cxnLst/>
              <a:rect l="l" t="t" r="r" b="b"/>
              <a:pathLst>
                <a:path w="2871735" h="379340">
                  <a:moveTo>
                    <a:pt x="0" y="0"/>
                  </a:moveTo>
                  <a:lnTo>
                    <a:pt x="2871735" y="0"/>
                  </a:lnTo>
                  <a:lnTo>
                    <a:pt x="2871735" y="379340"/>
                  </a:lnTo>
                  <a:lnTo>
                    <a:pt x="0" y="379340"/>
                  </a:lnTo>
                  <a:close/>
                </a:path>
              </a:pathLst>
            </a:custGeom>
            <a:solidFill>
              <a:srgbClr val="ECD3D2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152400"/>
              <a:ext cx="2871735" cy="5317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7699"/>
                </a:lnSpc>
              </a:pPr>
              <a:r>
                <a:rPr lang="en-US" sz="54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Send reply to customer E-mail</a:t>
              </a: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50145" y="308547"/>
            <a:ext cx="6553333" cy="1440307"/>
            <a:chOff x="0" y="0"/>
            <a:chExt cx="1725981" cy="37934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725981" cy="379340"/>
            </a:xfrm>
            <a:custGeom>
              <a:avLst/>
              <a:gdLst/>
              <a:ahLst/>
              <a:cxnLst/>
              <a:rect l="l" t="t" r="r" b="b"/>
              <a:pathLst>
                <a:path w="1725981" h="379340">
                  <a:moveTo>
                    <a:pt x="0" y="0"/>
                  </a:moveTo>
                  <a:lnTo>
                    <a:pt x="1725981" y="0"/>
                  </a:lnTo>
                  <a:lnTo>
                    <a:pt x="1725981" y="379340"/>
                  </a:lnTo>
                  <a:lnTo>
                    <a:pt x="0" y="379340"/>
                  </a:lnTo>
                  <a:close/>
                </a:path>
              </a:pathLst>
            </a:custGeom>
            <a:solidFill>
              <a:srgbClr val="ECD3D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52400"/>
              <a:ext cx="1725981" cy="5317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7699"/>
                </a:lnSpc>
              </a:pPr>
              <a:r>
                <a:rPr lang="en-US" sz="54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Exchange Process: </a:t>
              </a:r>
            </a:p>
          </p:txBody>
        </p:sp>
      </p:grpSp>
      <p:sp>
        <p:nvSpPr>
          <p:cNvPr id="5" name="Freeform 5"/>
          <p:cNvSpPr/>
          <p:nvPr/>
        </p:nvSpPr>
        <p:spPr>
          <a:xfrm>
            <a:off x="0" y="2046329"/>
            <a:ext cx="5643716" cy="3841368"/>
          </a:xfrm>
          <a:custGeom>
            <a:avLst/>
            <a:gdLst/>
            <a:ahLst/>
            <a:cxnLst/>
            <a:rect l="l" t="t" r="r" b="b"/>
            <a:pathLst>
              <a:path w="5643716" h="3841368">
                <a:moveTo>
                  <a:pt x="0" y="0"/>
                </a:moveTo>
                <a:lnTo>
                  <a:pt x="5643716" y="0"/>
                </a:lnTo>
                <a:lnTo>
                  <a:pt x="5643716" y="3841368"/>
                </a:lnTo>
                <a:lnTo>
                  <a:pt x="0" y="38413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4680" t="-35415" r="-59645" b="-16915"/>
            </a:stretch>
          </a:blipFill>
        </p:spPr>
      </p:sp>
      <p:sp>
        <p:nvSpPr>
          <p:cNvPr id="6" name="Freeform 6"/>
          <p:cNvSpPr/>
          <p:nvPr/>
        </p:nvSpPr>
        <p:spPr>
          <a:xfrm rot="-8908233" flipH="1" flipV="1">
            <a:off x="4815451" y="5355347"/>
            <a:ext cx="2087922" cy="589838"/>
          </a:xfrm>
          <a:custGeom>
            <a:avLst/>
            <a:gdLst/>
            <a:ahLst/>
            <a:cxnLst/>
            <a:rect l="l" t="t" r="r" b="b"/>
            <a:pathLst>
              <a:path w="2087922" h="589838">
                <a:moveTo>
                  <a:pt x="2087922" y="589837"/>
                </a:moveTo>
                <a:lnTo>
                  <a:pt x="0" y="589837"/>
                </a:lnTo>
                <a:lnTo>
                  <a:pt x="0" y="0"/>
                </a:lnTo>
                <a:lnTo>
                  <a:pt x="2087922" y="0"/>
                </a:lnTo>
                <a:lnTo>
                  <a:pt x="2087922" y="589837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6903478" y="308547"/>
            <a:ext cx="3856525" cy="9978453"/>
          </a:xfrm>
          <a:custGeom>
            <a:avLst/>
            <a:gdLst/>
            <a:ahLst/>
            <a:cxnLst/>
            <a:rect l="l" t="t" r="r" b="b"/>
            <a:pathLst>
              <a:path w="3856525" h="9978453">
                <a:moveTo>
                  <a:pt x="0" y="0"/>
                </a:moveTo>
                <a:lnTo>
                  <a:pt x="3856525" y="0"/>
                </a:lnTo>
                <a:lnTo>
                  <a:pt x="3856525" y="9978453"/>
                </a:lnTo>
                <a:lnTo>
                  <a:pt x="0" y="99784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36210" t="-16219" r="-135207" b="-8005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2276906" y="3424359"/>
            <a:ext cx="5209080" cy="2225906"/>
          </a:xfrm>
          <a:custGeom>
            <a:avLst/>
            <a:gdLst/>
            <a:ahLst/>
            <a:cxnLst/>
            <a:rect l="l" t="t" r="r" b="b"/>
            <a:pathLst>
              <a:path w="5209080" h="2225906">
                <a:moveTo>
                  <a:pt x="0" y="0"/>
                </a:moveTo>
                <a:lnTo>
                  <a:pt x="5209079" y="0"/>
                </a:lnTo>
                <a:lnTo>
                  <a:pt x="5209079" y="2225906"/>
                </a:lnTo>
                <a:lnTo>
                  <a:pt x="0" y="222590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55844" t="-96591" r="-61108" b="-88998"/>
            </a:stretch>
          </a:blipFill>
        </p:spPr>
      </p:sp>
      <p:sp>
        <p:nvSpPr>
          <p:cNvPr id="9" name="Freeform 9"/>
          <p:cNvSpPr/>
          <p:nvPr/>
        </p:nvSpPr>
        <p:spPr>
          <a:xfrm rot="8764510" flipH="1" flipV="1">
            <a:off x="10481236" y="5518854"/>
            <a:ext cx="2611275" cy="737685"/>
          </a:xfrm>
          <a:custGeom>
            <a:avLst/>
            <a:gdLst/>
            <a:ahLst/>
            <a:cxnLst/>
            <a:rect l="l" t="t" r="r" b="b"/>
            <a:pathLst>
              <a:path w="2611275" h="737685">
                <a:moveTo>
                  <a:pt x="2611275" y="737685"/>
                </a:moveTo>
                <a:lnTo>
                  <a:pt x="0" y="737685"/>
                </a:lnTo>
                <a:lnTo>
                  <a:pt x="0" y="0"/>
                </a:lnTo>
                <a:lnTo>
                  <a:pt x="2611275" y="0"/>
                </a:lnTo>
                <a:lnTo>
                  <a:pt x="2611275" y="737685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4792567" y="308547"/>
            <a:ext cx="2827230" cy="2827230"/>
          </a:xfrm>
          <a:custGeom>
            <a:avLst/>
            <a:gdLst/>
            <a:ahLst/>
            <a:cxnLst/>
            <a:rect l="l" t="t" r="r" b="b"/>
            <a:pathLst>
              <a:path w="2827230" h="2827230">
                <a:moveTo>
                  <a:pt x="0" y="0"/>
                </a:moveTo>
                <a:lnTo>
                  <a:pt x="2827230" y="0"/>
                </a:lnTo>
                <a:lnTo>
                  <a:pt x="2827230" y="2827230"/>
                </a:lnTo>
                <a:lnTo>
                  <a:pt x="0" y="282723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575068"/>
            <a:ext cx="7815327" cy="8996713"/>
          </a:xfrm>
          <a:custGeom>
            <a:avLst/>
            <a:gdLst/>
            <a:ahLst/>
            <a:cxnLst/>
            <a:rect l="l" t="t" r="r" b="b"/>
            <a:pathLst>
              <a:path w="7815327" h="8996713">
                <a:moveTo>
                  <a:pt x="0" y="0"/>
                </a:moveTo>
                <a:lnTo>
                  <a:pt x="7815327" y="0"/>
                </a:lnTo>
                <a:lnTo>
                  <a:pt x="7815327" y="8996713"/>
                </a:lnTo>
                <a:lnTo>
                  <a:pt x="0" y="89967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96376" t="-31019" r="-89951" b="-8890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89512" y="37306"/>
            <a:ext cx="11316687" cy="1809000"/>
            <a:chOff x="0" y="-71438"/>
            <a:chExt cx="2829429" cy="47644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829428" cy="333569"/>
            </a:xfrm>
            <a:custGeom>
              <a:avLst/>
              <a:gdLst/>
              <a:ahLst/>
              <a:cxnLst/>
              <a:rect l="l" t="t" r="r" b="b"/>
              <a:pathLst>
                <a:path w="2829428" h="333569">
                  <a:moveTo>
                    <a:pt x="0" y="0"/>
                  </a:moveTo>
                  <a:lnTo>
                    <a:pt x="2829428" y="0"/>
                  </a:lnTo>
                  <a:lnTo>
                    <a:pt x="2829428" y="333569"/>
                  </a:lnTo>
                  <a:lnTo>
                    <a:pt x="0" y="333569"/>
                  </a:lnTo>
                  <a:close/>
                </a:path>
              </a:pathLst>
            </a:custGeom>
            <a:solidFill>
              <a:srgbClr val="ECD3D2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71438"/>
              <a:ext cx="2829429" cy="4764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6720"/>
                </a:lnSpc>
              </a:pPr>
              <a:r>
                <a:rPr lang="en-US" sz="4800" dirty="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Request approval by support team  </a:t>
              </a:r>
            </a:p>
          </p:txBody>
        </p:sp>
      </p:grpSp>
      <p:sp>
        <p:nvSpPr>
          <p:cNvPr id="6" name="Freeform 6"/>
          <p:cNvSpPr/>
          <p:nvPr/>
        </p:nvSpPr>
        <p:spPr>
          <a:xfrm>
            <a:off x="7815327" y="1933608"/>
            <a:ext cx="5312076" cy="6104485"/>
          </a:xfrm>
          <a:custGeom>
            <a:avLst/>
            <a:gdLst/>
            <a:ahLst/>
            <a:cxnLst/>
            <a:rect l="l" t="t" r="r" b="b"/>
            <a:pathLst>
              <a:path w="5312076" h="6104485">
                <a:moveTo>
                  <a:pt x="0" y="0"/>
                </a:moveTo>
                <a:lnTo>
                  <a:pt x="5312075" y="0"/>
                </a:lnTo>
                <a:lnTo>
                  <a:pt x="5312075" y="6104485"/>
                </a:lnTo>
                <a:lnTo>
                  <a:pt x="0" y="610448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22564" t="-15874" r="-49525" b="-17309"/>
            </a:stretch>
          </a:blipFill>
        </p:spPr>
      </p:sp>
      <p:sp>
        <p:nvSpPr>
          <p:cNvPr id="7" name="Freeform 7"/>
          <p:cNvSpPr/>
          <p:nvPr/>
        </p:nvSpPr>
        <p:spPr>
          <a:xfrm rot="-4195733">
            <a:off x="5704318" y="7173061"/>
            <a:ext cx="4227434" cy="1278799"/>
          </a:xfrm>
          <a:custGeom>
            <a:avLst/>
            <a:gdLst/>
            <a:ahLst/>
            <a:cxnLst/>
            <a:rect l="l" t="t" r="r" b="b"/>
            <a:pathLst>
              <a:path w="4227434" h="1278799">
                <a:moveTo>
                  <a:pt x="0" y="0"/>
                </a:moveTo>
                <a:lnTo>
                  <a:pt x="4227434" y="0"/>
                </a:lnTo>
                <a:lnTo>
                  <a:pt x="4227434" y="1278799"/>
                </a:lnTo>
                <a:lnTo>
                  <a:pt x="0" y="12787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3240009" y="1933608"/>
            <a:ext cx="4761524" cy="2673959"/>
          </a:xfrm>
          <a:custGeom>
            <a:avLst/>
            <a:gdLst/>
            <a:ahLst/>
            <a:cxnLst/>
            <a:rect l="l" t="t" r="r" b="b"/>
            <a:pathLst>
              <a:path w="4761524" h="2673959">
                <a:moveTo>
                  <a:pt x="0" y="0"/>
                </a:moveTo>
                <a:lnTo>
                  <a:pt x="4761524" y="0"/>
                </a:lnTo>
                <a:lnTo>
                  <a:pt x="4761524" y="2673959"/>
                </a:lnTo>
                <a:lnTo>
                  <a:pt x="0" y="267395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07992" t="-53567" r="-59618" b="-114483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3127402" y="6449209"/>
            <a:ext cx="4986738" cy="2508689"/>
          </a:xfrm>
          <a:custGeom>
            <a:avLst/>
            <a:gdLst/>
            <a:ahLst/>
            <a:cxnLst/>
            <a:rect l="l" t="t" r="r" b="b"/>
            <a:pathLst>
              <a:path w="4986738" h="2508689">
                <a:moveTo>
                  <a:pt x="0" y="0"/>
                </a:moveTo>
                <a:lnTo>
                  <a:pt x="4986738" y="0"/>
                </a:lnTo>
                <a:lnTo>
                  <a:pt x="4986738" y="2508689"/>
                </a:lnTo>
                <a:lnTo>
                  <a:pt x="0" y="250868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72406" t="-86715" r="-129509" b="-374491"/>
            </a:stretch>
          </a:blipFill>
        </p:spPr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23855" y="343981"/>
            <a:ext cx="10903619" cy="1440307"/>
            <a:chOff x="0" y="0"/>
            <a:chExt cx="2871735" cy="37934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71735" cy="379340"/>
            </a:xfrm>
            <a:custGeom>
              <a:avLst/>
              <a:gdLst/>
              <a:ahLst/>
              <a:cxnLst/>
              <a:rect l="l" t="t" r="r" b="b"/>
              <a:pathLst>
                <a:path w="2871735" h="379340">
                  <a:moveTo>
                    <a:pt x="0" y="0"/>
                  </a:moveTo>
                  <a:lnTo>
                    <a:pt x="2871735" y="0"/>
                  </a:lnTo>
                  <a:lnTo>
                    <a:pt x="2871735" y="379340"/>
                  </a:lnTo>
                  <a:lnTo>
                    <a:pt x="0" y="379340"/>
                  </a:lnTo>
                  <a:close/>
                </a:path>
              </a:pathLst>
            </a:custGeom>
            <a:solidFill>
              <a:srgbClr val="ECD3D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52400"/>
              <a:ext cx="2871735" cy="5317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7699"/>
                </a:lnSpc>
              </a:pPr>
              <a:r>
                <a:rPr lang="en-US" sz="54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Send reply to customer E-mail</a:t>
              </a:r>
            </a:p>
          </p:txBody>
        </p:sp>
      </p:grpSp>
      <p:sp>
        <p:nvSpPr>
          <p:cNvPr id="5" name="Freeform 5"/>
          <p:cNvSpPr/>
          <p:nvPr/>
        </p:nvSpPr>
        <p:spPr>
          <a:xfrm>
            <a:off x="7197153" y="2013121"/>
            <a:ext cx="10903619" cy="5978486"/>
          </a:xfrm>
          <a:custGeom>
            <a:avLst/>
            <a:gdLst/>
            <a:ahLst/>
            <a:cxnLst/>
            <a:rect l="l" t="t" r="r" b="b"/>
            <a:pathLst>
              <a:path w="10903619" h="5978486">
                <a:moveTo>
                  <a:pt x="0" y="0"/>
                </a:moveTo>
                <a:lnTo>
                  <a:pt x="10903619" y="0"/>
                </a:lnTo>
                <a:lnTo>
                  <a:pt x="10903619" y="5978486"/>
                </a:lnTo>
                <a:lnTo>
                  <a:pt x="0" y="59784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3439" t="-37799" r="-8400" b="-7713"/>
            </a:stretch>
          </a:blipFill>
          <a:ln w="38100" cap="sq">
            <a:solidFill>
              <a:srgbClr val="DE8D9F"/>
            </a:solidFill>
            <a:prstDash val="solid"/>
            <a:miter/>
          </a:ln>
        </p:spPr>
      </p:sp>
      <p:sp>
        <p:nvSpPr>
          <p:cNvPr id="6" name="Freeform 6"/>
          <p:cNvSpPr/>
          <p:nvPr/>
        </p:nvSpPr>
        <p:spPr>
          <a:xfrm>
            <a:off x="523855" y="4163838"/>
            <a:ext cx="10131145" cy="5716456"/>
          </a:xfrm>
          <a:custGeom>
            <a:avLst/>
            <a:gdLst/>
            <a:ahLst/>
            <a:cxnLst/>
            <a:rect l="l" t="t" r="r" b="b"/>
            <a:pathLst>
              <a:path w="10131145" h="5716456">
                <a:moveTo>
                  <a:pt x="0" y="0"/>
                </a:moveTo>
                <a:lnTo>
                  <a:pt x="10131146" y="0"/>
                </a:lnTo>
                <a:lnTo>
                  <a:pt x="10131146" y="5716456"/>
                </a:lnTo>
                <a:lnTo>
                  <a:pt x="0" y="57164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1082" t="-39791" r="-10663" b="-11484"/>
            </a:stretch>
          </a:blipFill>
          <a:ln w="38100" cap="sq">
            <a:solidFill>
              <a:srgbClr val="DE8D9F"/>
            </a:solidFill>
            <a:prstDash val="solid"/>
            <a:miter/>
          </a:ln>
        </p:spPr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015990" y="-16330"/>
            <a:ext cx="2272010" cy="10303329"/>
            <a:chOff x="0" y="0"/>
            <a:chExt cx="1044090" cy="287547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044090" cy="2875472"/>
            </a:xfrm>
            <a:custGeom>
              <a:avLst/>
              <a:gdLst/>
              <a:ahLst/>
              <a:cxnLst/>
              <a:rect l="l" t="t" r="r" b="b"/>
              <a:pathLst>
                <a:path w="1044090" h="2875472">
                  <a:moveTo>
                    <a:pt x="0" y="0"/>
                  </a:moveTo>
                  <a:lnTo>
                    <a:pt x="1044090" y="0"/>
                  </a:lnTo>
                  <a:lnTo>
                    <a:pt x="1044090" y="2875472"/>
                  </a:lnTo>
                  <a:lnTo>
                    <a:pt x="0" y="2875472"/>
                  </a:lnTo>
                  <a:close/>
                </a:path>
              </a:pathLst>
            </a:custGeom>
            <a:solidFill>
              <a:srgbClr val="DEA6A2"/>
            </a:solidFill>
            <a:ln cap="sq">
              <a:noFill/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1044090" cy="29326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flipV="1">
            <a:off x="2751665" y="838052"/>
            <a:ext cx="2272010" cy="257472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DEA6A2"/>
              </a:solidFill>
              <a:prstDash val="solid"/>
              <a:miter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7248612" y="3920961"/>
            <a:ext cx="2465657" cy="4544990"/>
          </a:xfrm>
          <a:custGeom>
            <a:avLst/>
            <a:gdLst/>
            <a:ahLst/>
            <a:cxnLst/>
            <a:rect l="l" t="t" r="r" b="b"/>
            <a:pathLst>
              <a:path w="2465657" h="4544990">
                <a:moveTo>
                  <a:pt x="0" y="0"/>
                </a:moveTo>
                <a:lnTo>
                  <a:pt x="2465657" y="0"/>
                </a:lnTo>
                <a:lnTo>
                  <a:pt x="2465657" y="4544990"/>
                </a:lnTo>
                <a:lnTo>
                  <a:pt x="0" y="45449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4328890" y="2581304"/>
            <a:ext cx="2060189" cy="1962799"/>
          </a:xfrm>
          <a:custGeom>
            <a:avLst/>
            <a:gdLst/>
            <a:ahLst/>
            <a:cxnLst/>
            <a:rect l="l" t="t" r="r" b="b"/>
            <a:pathLst>
              <a:path w="2060189" h="1962799">
                <a:moveTo>
                  <a:pt x="0" y="0"/>
                </a:moveTo>
                <a:lnTo>
                  <a:pt x="2060189" y="0"/>
                </a:lnTo>
                <a:lnTo>
                  <a:pt x="2060189" y="1962798"/>
                </a:lnTo>
                <a:lnTo>
                  <a:pt x="0" y="196279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4328890" y="7121258"/>
            <a:ext cx="1751509" cy="1982160"/>
          </a:xfrm>
          <a:custGeom>
            <a:avLst/>
            <a:gdLst/>
            <a:ahLst/>
            <a:cxnLst/>
            <a:rect l="l" t="t" r="r" b="b"/>
            <a:pathLst>
              <a:path w="1751509" h="1982160">
                <a:moveTo>
                  <a:pt x="0" y="0"/>
                </a:moveTo>
                <a:lnTo>
                  <a:pt x="1751509" y="0"/>
                </a:lnTo>
                <a:lnTo>
                  <a:pt x="1751509" y="1982161"/>
                </a:lnTo>
                <a:lnTo>
                  <a:pt x="0" y="198216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9957655" y="6979154"/>
            <a:ext cx="2826537" cy="2266369"/>
          </a:xfrm>
          <a:custGeom>
            <a:avLst/>
            <a:gdLst/>
            <a:ahLst/>
            <a:cxnLst/>
            <a:rect l="l" t="t" r="r" b="b"/>
            <a:pathLst>
              <a:path w="2826537" h="2266369">
                <a:moveTo>
                  <a:pt x="0" y="0"/>
                </a:moveTo>
                <a:lnTo>
                  <a:pt x="2826537" y="0"/>
                </a:lnTo>
                <a:lnTo>
                  <a:pt x="2826537" y="2266369"/>
                </a:lnTo>
                <a:lnTo>
                  <a:pt x="0" y="226636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0573802" y="2346523"/>
            <a:ext cx="1594244" cy="2197579"/>
          </a:xfrm>
          <a:custGeom>
            <a:avLst/>
            <a:gdLst/>
            <a:ahLst/>
            <a:cxnLst/>
            <a:rect l="l" t="t" r="r" b="b"/>
            <a:pathLst>
              <a:path w="1594244" h="2197579">
                <a:moveTo>
                  <a:pt x="0" y="0"/>
                </a:moveTo>
                <a:lnTo>
                  <a:pt x="1594243" y="0"/>
                </a:lnTo>
                <a:lnTo>
                  <a:pt x="1594243" y="2197579"/>
                </a:lnTo>
                <a:lnTo>
                  <a:pt x="0" y="219757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 rot="-8100000">
            <a:off x="9278863" y="2745387"/>
            <a:ext cx="870812" cy="1634631"/>
          </a:xfrm>
          <a:custGeom>
            <a:avLst/>
            <a:gdLst/>
            <a:ahLst/>
            <a:cxnLst/>
            <a:rect l="l" t="t" r="r" b="b"/>
            <a:pathLst>
              <a:path w="870812" h="1634631">
                <a:moveTo>
                  <a:pt x="0" y="0"/>
                </a:moveTo>
                <a:lnTo>
                  <a:pt x="870812" y="0"/>
                </a:lnTo>
                <a:lnTo>
                  <a:pt x="870812" y="1634631"/>
                </a:lnTo>
                <a:lnTo>
                  <a:pt x="0" y="163463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2751665" y="566737"/>
            <a:ext cx="2272010" cy="8001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99"/>
              </a:lnSpc>
              <a:spcBef>
                <a:spcPct val="0"/>
              </a:spcBef>
            </a:pPr>
            <a:r>
              <a:rPr lang="en-US" sz="44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Reports</a:t>
            </a:r>
          </a:p>
        </p:txBody>
      </p:sp>
      <p:sp>
        <p:nvSpPr>
          <p:cNvPr id="15" name="Freeform 15"/>
          <p:cNvSpPr/>
          <p:nvPr/>
        </p:nvSpPr>
        <p:spPr>
          <a:xfrm rot="8201555" flipH="1">
            <a:off x="6579959" y="3103646"/>
            <a:ext cx="870812" cy="1634631"/>
          </a:xfrm>
          <a:custGeom>
            <a:avLst/>
            <a:gdLst/>
            <a:ahLst/>
            <a:cxnLst/>
            <a:rect l="l" t="t" r="r" b="b"/>
            <a:pathLst>
              <a:path w="870812" h="1634631">
                <a:moveTo>
                  <a:pt x="870813" y="0"/>
                </a:moveTo>
                <a:lnTo>
                  <a:pt x="0" y="0"/>
                </a:lnTo>
                <a:lnTo>
                  <a:pt x="0" y="1634631"/>
                </a:lnTo>
                <a:lnTo>
                  <a:pt x="870813" y="1634631"/>
                </a:lnTo>
                <a:lnTo>
                  <a:pt x="870813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 rot="-7881402" flipH="1" flipV="1">
            <a:off x="6467291" y="5962933"/>
            <a:ext cx="1111364" cy="2086178"/>
          </a:xfrm>
          <a:custGeom>
            <a:avLst/>
            <a:gdLst/>
            <a:ahLst/>
            <a:cxnLst/>
            <a:rect l="l" t="t" r="r" b="b"/>
            <a:pathLst>
              <a:path w="1111364" h="2086178">
                <a:moveTo>
                  <a:pt x="1111364" y="2086178"/>
                </a:moveTo>
                <a:lnTo>
                  <a:pt x="0" y="2086178"/>
                </a:lnTo>
                <a:lnTo>
                  <a:pt x="0" y="0"/>
                </a:lnTo>
                <a:lnTo>
                  <a:pt x="1111364" y="0"/>
                </a:lnTo>
                <a:lnTo>
                  <a:pt x="1111364" y="2086178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2198180">
            <a:off x="10035341" y="5182693"/>
            <a:ext cx="1076922" cy="2021525"/>
          </a:xfrm>
          <a:custGeom>
            <a:avLst/>
            <a:gdLst/>
            <a:ahLst/>
            <a:cxnLst/>
            <a:rect l="l" t="t" r="r" b="b"/>
            <a:pathLst>
              <a:path w="1076922" h="2021525">
                <a:moveTo>
                  <a:pt x="0" y="0"/>
                </a:moveTo>
                <a:lnTo>
                  <a:pt x="1076921" y="0"/>
                </a:lnTo>
                <a:lnTo>
                  <a:pt x="1076921" y="2021526"/>
                </a:lnTo>
                <a:lnTo>
                  <a:pt x="0" y="202152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4317605" y="-37501"/>
            <a:ext cx="3964281" cy="10324501"/>
            <a:chOff x="0" y="0"/>
            <a:chExt cx="1044090" cy="287547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044090" cy="2875472"/>
            </a:xfrm>
            <a:custGeom>
              <a:avLst/>
              <a:gdLst/>
              <a:ahLst/>
              <a:cxnLst/>
              <a:rect l="l" t="t" r="r" b="b"/>
              <a:pathLst>
                <a:path w="1044090" h="2875472">
                  <a:moveTo>
                    <a:pt x="0" y="0"/>
                  </a:moveTo>
                  <a:lnTo>
                    <a:pt x="1044090" y="0"/>
                  </a:lnTo>
                  <a:lnTo>
                    <a:pt x="1044090" y="2875472"/>
                  </a:lnTo>
                  <a:lnTo>
                    <a:pt x="0" y="2875472"/>
                  </a:lnTo>
                  <a:close/>
                </a:path>
              </a:pathLst>
            </a:custGeom>
            <a:solidFill>
              <a:srgbClr val="DEA6A2"/>
            </a:solidFill>
            <a:ln cap="sq">
              <a:noFill/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1044090" cy="29326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440842" y="5473038"/>
            <a:ext cx="3735531" cy="3735531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DEA6A2"/>
              </a:solidFill>
              <a:prstDash val="solid"/>
              <a:miter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1055754" y="5473038"/>
            <a:ext cx="7351949" cy="5468012"/>
          </a:xfrm>
          <a:custGeom>
            <a:avLst/>
            <a:gdLst/>
            <a:ahLst/>
            <a:cxnLst/>
            <a:rect l="l" t="t" r="r" b="b"/>
            <a:pathLst>
              <a:path w="7351949" h="5468012">
                <a:moveTo>
                  <a:pt x="0" y="0"/>
                </a:moveTo>
                <a:lnTo>
                  <a:pt x="7351949" y="0"/>
                </a:lnTo>
                <a:lnTo>
                  <a:pt x="7351949" y="5468012"/>
                </a:lnTo>
                <a:lnTo>
                  <a:pt x="0" y="54680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7180645" y="6442805"/>
            <a:ext cx="2001846" cy="2332660"/>
          </a:xfrm>
          <a:custGeom>
            <a:avLst/>
            <a:gdLst/>
            <a:ahLst/>
            <a:cxnLst/>
            <a:rect l="l" t="t" r="r" b="b"/>
            <a:pathLst>
              <a:path w="2001846" h="2332660">
                <a:moveTo>
                  <a:pt x="0" y="0"/>
                </a:moveTo>
                <a:lnTo>
                  <a:pt x="2001847" y="0"/>
                </a:lnTo>
                <a:lnTo>
                  <a:pt x="2001847" y="2332660"/>
                </a:lnTo>
                <a:lnTo>
                  <a:pt x="0" y="23326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5470390" y="5712453"/>
            <a:ext cx="1907987" cy="2223290"/>
          </a:xfrm>
          <a:custGeom>
            <a:avLst/>
            <a:gdLst/>
            <a:ahLst/>
            <a:cxnLst/>
            <a:rect l="l" t="t" r="r" b="b"/>
            <a:pathLst>
              <a:path w="1907987" h="2223290">
                <a:moveTo>
                  <a:pt x="0" y="0"/>
                </a:moveTo>
                <a:lnTo>
                  <a:pt x="1907987" y="0"/>
                </a:lnTo>
                <a:lnTo>
                  <a:pt x="1907987" y="2223290"/>
                </a:lnTo>
                <a:lnTo>
                  <a:pt x="0" y="222329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5883474" y="7609135"/>
            <a:ext cx="2298095" cy="2677865"/>
          </a:xfrm>
          <a:custGeom>
            <a:avLst/>
            <a:gdLst/>
            <a:ahLst/>
            <a:cxnLst/>
            <a:rect l="l" t="t" r="r" b="b"/>
            <a:pathLst>
              <a:path w="2298095" h="2677865">
                <a:moveTo>
                  <a:pt x="0" y="0"/>
                </a:moveTo>
                <a:lnTo>
                  <a:pt x="2298095" y="0"/>
                </a:lnTo>
                <a:lnTo>
                  <a:pt x="2298095" y="2677865"/>
                </a:lnTo>
                <a:lnTo>
                  <a:pt x="0" y="267786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3909501" y="3920582"/>
            <a:ext cx="1560889" cy="2445837"/>
          </a:xfrm>
          <a:custGeom>
            <a:avLst/>
            <a:gdLst/>
            <a:ahLst/>
            <a:cxnLst/>
            <a:rect l="l" t="t" r="r" b="b"/>
            <a:pathLst>
              <a:path w="1560889" h="2445837">
                <a:moveTo>
                  <a:pt x="0" y="0"/>
                </a:moveTo>
                <a:lnTo>
                  <a:pt x="1560889" y="0"/>
                </a:lnTo>
                <a:lnTo>
                  <a:pt x="1560889" y="2445836"/>
                </a:lnTo>
                <a:lnTo>
                  <a:pt x="0" y="244583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570526" y="3415638"/>
            <a:ext cx="2099388" cy="2057400"/>
          </a:xfrm>
          <a:custGeom>
            <a:avLst/>
            <a:gdLst/>
            <a:ahLst/>
            <a:cxnLst/>
            <a:rect l="l" t="t" r="r" b="b"/>
            <a:pathLst>
              <a:path w="2099388" h="2057400">
                <a:moveTo>
                  <a:pt x="0" y="0"/>
                </a:moveTo>
                <a:lnTo>
                  <a:pt x="2099388" y="0"/>
                </a:lnTo>
                <a:lnTo>
                  <a:pt x="2099388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1940702" y="1863182"/>
            <a:ext cx="3995097" cy="4114800"/>
          </a:xfrm>
          <a:custGeom>
            <a:avLst/>
            <a:gdLst/>
            <a:ahLst/>
            <a:cxnLst/>
            <a:rect l="l" t="t" r="r" b="b"/>
            <a:pathLst>
              <a:path w="3995097" h="4114800">
                <a:moveTo>
                  <a:pt x="0" y="0"/>
                </a:moveTo>
                <a:lnTo>
                  <a:pt x="3995096" y="0"/>
                </a:lnTo>
                <a:lnTo>
                  <a:pt x="399509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rot="8477353">
            <a:off x="9334082" y="7040890"/>
            <a:ext cx="3364321" cy="1789706"/>
          </a:xfrm>
          <a:custGeom>
            <a:avLst/>
            <a:gdLst/>
            <a:ahLst/>
            <a:cxnLst/>
            <a:rect l="l" t="t" r="r" b="b"/>
            <a:pathLst>
              <a:path w="3364321" h="1789706">
                <a:moveTo>
                  <a:pt x="0" y="0"/>
                </a:moveTo>
                <a:lnTo>
                  <a:pt x="3364321" y="0"/>
                </a:lnTo>
                <a:lnTo>
                  <a:pt x="3364321" y="1789706"/>
                </a:lnTo>
                <a:lnTo>
                  <a:pt x="0" y="178970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2956619" y="3449669"/>
            <a:ext cx="738117" cy="818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476"/>
              </a:lnSpc>
              <a:spcBef>
                <a:spcPct val="0"/>
              </a:spcBef>
            </a:pPr>
            <a:r>
              <a:rPr lang="en-US" sz="4625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55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250067" y="0"/>
            <a:ext cx="3037933" cy="10287000"/>
            <a:chOff x="0" y="0"/>
            <a:chExt cx="1044090" cy="287547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044090" cy="2875472"/>
            </a:xfrm>
            <a:custGeom>
              <a:avLst/>
              <a:gdLst/>
              <a:ahLst/>
              <a:cxnLst/>
              <a:rect l="l" t="t" r="r" b="b"/>
              <a:pathLst>
                <a:path w="1044090" h="2875472">
                  <a:moveTo>
                    <a:pt x="0" y="0"/>
                  </a:moveTo>
                  <a:lnTo>
                    <a:pt x="1044090" y="0"/>
                  </a:lnTo>
                  <a:lnTo>
                    <a:pt x="1044090" y="2875472"/>
                  </a:lnTo>
                  <a:lnTo>
                    <a:pt x="0" y="2875472"/>
                  </a:lnTo>
                  <a:close/>
                </a:path>
              </a:pathLst>
            </a:custGeom>
            <a:solidFill>
              <a:srgbClr val="DEA6A2"/>
            </a:solidFill>
            <a:ln cap="sq">
              <a:noFill/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1044090" cy="29326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6209170" y="627018"/>
            <a:ext cx="8383448" cy="1764936"/>
          </a:xfrm>
          <a:custGeom>
            <a:avLst/>
            <a:gdLst/>
            <a:ahLst/>
            <a:cxnLst/>
            <a:rect l="l" t="t" r="r" b="b"/>
            <a:pathLst>
              <a:path w="8383448" h="1764936">
                <a:moveTo>
                  <a:pt x="0" y="0"/>
                </a:moveTo>
                <a:lnTo>
                  <a:pt x="8383447" y="0"/>
                </a:lnTo>
                <a:lnTo>
                  <a:pt x="8383447" y="1764936"/>
                </a:lnTo>
                <a:lnTo>
                  <a:pt x="0" y="17649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38100" cap="sq">
            <a:solidFill>
              <a:srgbClr val="DE8D9F"/>
            </a:solidFill>
            <a:prstDash val="solid"/>
            <a:miter/>
          </a:ln>
        </p:spPr>
      </p:sp>
      <p:sp>
        <p:nvSpPr>
          <p:cNvPr id="6" name="Freeform 6"/>
          <p:cNvSpPr/>
          <p:nvPr/>
        </p:nvSpPr>
        <p:spPr>
          <a:xfrm>
            <a:off x="665299" y="1028700"/>
            <a:ext cx="3741542" cy="7314111"/>
          </a:xfrm>
          <a:custGeom>
            <a:avLst/>
            <a:gdLst/>
            <a:ahLst/>
            <a:cxnLst/>
            <a:rect l="l" t="t" r="r" b="b"/>
            <a:pathLst>
              <a:path w="3741542" h="7314111">
                <a:moveTo>
                  <a:pt x="0" y="0"/>
                </a:moveTo>
                <a:lnTo>
                  <a:pt x="3741542" y="0"/>
                </a:lnTo>
                <a:lnTo>
                  <a:pt x="3741542" y="7314111"/>
                </a:lnTo>
                <a:lnTo>
                  <a:pt x="0" y="73141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85725" cap="sq">
            <a:solidFill>
              <a:srgbClr val="DE8D9F"/>
            </a:solidFill>
            <a:prstDash val="solid"/>
            <a:miter/>
          </a:ln>
        </p:spPr>
      </p:sp>
      <p:sp>
        <p:nvSpPr>
          <p:cNvPr id="7" name="Freeform 7"/>
          <p:cNvSpPr/>
          <p:nvPr/>
        </p:nvSpPr>
        <p:spPr>
          <a:xfrm rot="3911656">
            <a:off x="3987203" y="116335"/>
            <a:ext cx="1950683" cy="1950683"/>
          </a:xfrm>
          <a:custGeom>
            <a:avLst/>
            <a:gdLst/>
            <a:ahLst/>
            <a:cxnLst/>
            <a:rect l="l" t="t" r="r" b="b"/>
            <a:pathLst>
              <a:path w="1950683" h="1950683">
                <a:moveTo>
                  <a:pt x="0" y="0"/>
                </a:moveTo>
                <a:lnTo>
                  <a:pt x="1950683" y="0"/>
                </a:lnTo>
                <a:lnTo>
                  <a:pt x="1950683" y="1950683"/>
                </a:lnTo>
                <a:lnTo>
                  <a:pt x="0" y="195068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flipH="1">
            <a:off x="4162123" y="5798998"/>
            <a:ext cx="1600844" cy="699528"/>
          </a:xfrm>
          <a:custGeom>
            <a:avLst/>
            <a:gdLst/>
            <a:ahLst/>
            <a:cxnLst/>
            <a:rect l="l" t="t" r="r" b="b"/>
            <a:pathLst>
              <a:path w="1600844" h="699528">
                <a:moveTo>
                  <a:pt x="1600843" y="0"/>
                </a:moveTo>
                <a:lnTo>
                  <a:pt x="0" y="0"/>
                </a:lnTo>
                <a:lnTo>
                  <a:pt x="0" y="699528"/>
                </a:lnTo>
                <a:lnTo>
                  <a:pt x="1600843" y="699528"/>
                </a:lnTo>
                <a:lnTo>
                  <a:pt x="1600843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flipH="1">
            <a:off x="14185954" y="809958"/>
            <a:ext cx="1600844" cy="699528"/>
          </a:xfrm>
          <a:custGeom>
            <a:avLst/>
            <a:gdLst/>
            <a:ahLst/>
            <a:cxnLst/>
            <a:rect l="l" t="t" r="r" b="b"/>
            <a:pathLst>
              <a:path w="1600844" h="699528">
                <a:moveTo>
                  <a:pt x="1600844" y="0"/>
                </a:moveTo>
                <a:lnTo>
                  <a:pt x="0" y="0"/>
                </a:lnTo>
                <a:lnTo>
                  <a:pt x="0" y="699528"/>
                </a:lnTo>
                <a:lnTo>
                  <a:pt x="1600844" y="699528"/>
                </a:lnTo>
                <a:lnTo>
                  <a:pt x="1600844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2404935">
            <a:off x="8748469" y="1272056"/>
            <a:ext cx="899236" cy="392943"/>
          </a:xfrm>
          <a:custGeom>
            <a:avLst/>
            <a:gdLst/>
            <a:ahLst/>
            <a:cxnLst/>
            <a:rect l="l" t="t" r="r" b="b"/>
            <a:pathLst>
              <a:path w="899236" h="392943">
                <a:moveTo>
                  <a:pt x="0" y="0"/>
                </a:moveTo>
                <a:lnTo>
                  <a:pt x="899236" y="0"/>
                </a:lnTo>
                <a:lnTo>
                  <a:pt x="899236" y="392943"/>
                </a:lnTo>
                <a:lnTo>
                  <a:pt x="0" y="39294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9720240">
            <a:off x="13004656" y="2226158"/>
            <a:ext cx="2698044" cy="2698044"/>
          </a:xfrm>
          <a:custGeom>
            <a:avLst/>
            <a:gdLst/>
            <a:ahLst/>
            <a:cxnLst/>
            <a:rect l="l" t="t" r="r" b="b"/>
            <a:pathLst>
              <a:path w="2698044" h="2698044">
                <a:moveTo>
                  <a:pt x="0" y="0"/>
                </a:moveTo>
                <a:lnTo>
                  <a:pt x="2698044" y="0"/>
                </a:lnTo>
                <a:lnTo>
                  <a:pt x="2698044" y="2698044"/>
                </a:lnTo>
                <a:lnTo>
                  <a:pt x="0" y="26980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7072409" y="3038419"/>
            <a:ext cx="6321110" cy="6920215"/>
          </a:xfrm>
          <a:custGeom>
            <a:avLst/>
            <a:gdLst/>
            <a:ahLst/>
            <a:cxnLst/>
            <a:rect l="l" t="t" r="r" b="b"/>
            <a:pathLst>
              <a:path w="6321110" h="6920215">
                <a:moveTo>
                  <a:pt x="0" y="0"/>
                </a:moveTo>
                <a:lnTo>
                  <a:pt x="6321109" y="0"/>
                </a:lnTo>
                <a:lnTo>
                  <a:pt x="6321109" y="6920215"/>
                </a:lnTo>
                <a:lnTo>
                  <a:pt x="0" y="692021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095"/>
            </a:stretch>
          </a:blipFill>
          <a:ln w="38100" cap="sq">
            <a:solidFill>
              <a:srgbClr val="DE8D9F"/>
            </a:solidFill>
            <a:prstDash val="solid"/>
            <a:miter/>
          </a:ln>
        </p:spPr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4"/>
          <p:cNvSpPr/>
          <p:nvPr/>
        </p:nvSpPr>
        <p:spPr>
          <a:xfrm>
            <a:off x="5529826" y="432573"/>
            <a:ext cx="7228347" cy="2706912"/>
          </a:xfrm>
          <a:custGeom>
            <a:avLst/>
            <a:gdLst/>
            <a:ahLst/>
            <a:cxnLst/>
            <a:rect l="l" t="t" r="r" b="b"/>
            <a:pathLst>
              <a:path w="7228347" h="2706912">
                <a:moveTo>
                  <a:pt x="0" y="0"/>
                </a:moveTo>
                <a:lnTo>
                  <a:pt x="7228348" y="0"/>
                </a:lnTo>
                <a:lnTo>
                  <a:pt x="7228348" y="2706912"/>
                </a:lnTo>
                <a:lnTo>
                  <a:pt x="0" y="27069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38100" cap="sq">
            <a:solidFill>
              <a:srgbClr val="ECD3D2"/>
            </a:solidFill>
            <a:prstDash val="solid"/>
            <a:miter/>
          </a:ln>
        </p:spPr>
      </p:sp>
      <p:sp>
        <p:nvSpPr>
          <p:cNvPr id="15" name="Freeform 15"/>
          <p:cNvSpPr/>
          <p:nvPr/>
        </p:nvSpPr>
        <p:spPr>
          <a:xfrm>
            <a:off x="1209995" y="3329985"/>
            <a:ext cx="16049305" cy="6499419"/>
          </a:xfrm>
          <a:custGeom>
            <a:avLst/>
            <a:gdLst/>
            <a:ahLst/>
            <a:cxnLst/>
            <a:rect l="l" t="t" r="r" b="b"/>
            <a:pathLst>
              <a:path w="16049305" h="6499419">
                <a:moveTo>
                  <a:pt x="0" y="0"/>
                </a:moveTo>
                <a:lnTo>
                  <a:pt x="16049305" y="0"/>
                </a:lnTo>
                <a:lnTo>
                  <a:pt x="16049305" y="6499419"/>
                </a:lnTo>
                <a:lnTo>
                  <a:pt x="0" y="649941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38100" cap="sq">
            <a:solidFill>
              <a:srgbClr val="ECD3D2"/>
            </a:solidFill>
            <a:prstDash val="solid"/>
            <a:miter/>
          </a:ln>
        </p:spPr>
      </p:sp>
      <p:sp>
        <p:nvSpPr>
          <p:cNvPr id="16" name="Freeform 16"/>
          <p:cNvSpPr/>
          <p:nvPr/>
        </p:nvSpPr>
        <p:spPr>
          <a:xfrm rot="5400000">
            <a:off x="8639593" y="646468"/>
            <a:ext cx="828205" cy="361905"/>
          </a:xfrm>
          <a:custGeom>
            <a:avLst/>
            <a:gdLst/>
            <a:ahLst/>
            <a:cxnLst/>
            <a:rect l="l" t="t" r="r" b="b"/>
            <a:pathLst>
              <a:path w="828205" h="361905">
                <a:moveTo>
                  <a:pt x="0" y="0"/>
                </a:moveTo>
                <a:lnTo>
                  <a:pt x="828205" y="0"/>
                </a:lnTo>
                <a:lnTo>
                  <a:pt x="828205" y="361905"/>
                </a:lnTo>
                <a:lnTo>
                  <a:pt x="0" y="36190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1381435">
            <a:off x="6470663" y="2702672"/>
            <a:ext cx="710117" cy="310303"/>
          </a:xfrm>
          <a:custGeom>
            <a:avLst/>
            <a:gdLst/>
            <a:ahLst/>
            <a:cxnLst/>
            <a:rect l="l" t="t" r="r" b="b"/>
            <a:pathLst>
              <a:path w="710117" h="310303">
                <a:moveTo>
                  <a:pt x="0" y="0"/>
                </a:moveTo>
                <a:lnTo>
                  <a:pt x="710117" y="0"/>
                </a:lnTo>
                <a:lnTo>
                  <a:pt x="710117" y="310303"/>
                </a:lnTo>
                <a:lnTo>
                  <a:pt x="0" y="31030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 rot="5864024">
            <a:off x="12740118" y="1144910"/>
            <a:ext cx="1852331" cy="1852331"/>
          </a:xfrm>
          <a:custGeom>
            <a:avLst/>
            <a:gdLst/>
            <a:ahLst/>
            <a:cxnLst/>
            <a:rect l="l" t="t" r="r" b="b"/>
            <a:pathLst>
              <a:path w="1852331" h="1852331">
                <a:moveTo>
                  <a:pt x="0" y="0"/>
                </a:moveTo>
                <a:lnTo>
                  <a:pt x="1852330" y="0"/>
                </a:lnTo>
                <a:lnTo>
                  <a:pt x="1852330" y="1852330"/>
                </a:lnTo>
                <a:lnTo>
                  <a:pt x="0" y="185233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4"/>
          <p:cNvSpPr/>
          <p:nvPr/>
        </p:nvSpPr>
        <p:spPr>
          <a:xfrm rot="5864024">
            <a:off x="12515445" y="2468946"/>
            <a:ext cx="1852331" cy="1852331"/>
          </a:xfrm>
          <a:custGeom>
            <a:avLst/>
            <a:gdLst/>
            <a:ahLst/>
            <a:cxnLst/>
            <a:rect l="l" t="t" r="r" b="b"/>
            <a:pathLst>
              <a:path w="1852331" h="1852331">
                <a:moveTo>
                  <a:pt x="0" y="0"/>
                </a:moveTo>
                <a:lnTo>
                  <a:pt x="1852331" y="0"/>
                </a:lnTo>
                <a:lnTo>
                  <a:pt x="1852331" y="1852330"/>
                </a:lnTo>
                <a:lnTo>
                  <a:pt x="0" y="18523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3894121" y="1224378"/>
            <a:ext cx="8505115" cy="2322120"/>
          </a:xfrm>
          <a:custGeom>
            <a:avLst/>
            <a:gdLst/>
            <a:ahLst/>
            <a:cxnLst/>
            <a:rect l="l" t="t" r="r" b="b"/>
            <a:pathLst>
              <a:path w="8505115" h="2322120">
                <a:moveTo>
                  <a:pt x="0" y="0"/>
                </a:moveTo>
                <a:lnTo>
                  <a:pt x="8505115" y="0"/>
                </a:lnTo>
                <a:lnTo>
                  <a:pt x="8505115" y="2322120"/>
                </a:lnTo>
                <a:lnTo>
                  <a:pt x="0" y="232212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38100" cap="sq">
            <a:solidFill>
              <a:srgbClr val="ECD3D2"/>
            </a:solidFill>
            <a:prstDash val="solid"/>
            <a:miter/>
          </a:ln>
        </p:spPr>
      </p:sp>
      <p:sp>
        <p:nvSpPr>
          <p:cNvPr id="16" name="Freeform 16"/>
          <p:cNvSpPr/>
          <p:nvPr/>
        </p:nvSpPr>
        <p:spPr>
          <a:xfrm>
            <a:off x="458980" y="4493979"/>
            <a:ext cx="17370041" cy="4138549"/>
          </a:xfrm>
          <a:custGeom>
            <a:avLst/>
            <a:gdLst/>
            <a:ahLst/>
            <a:cxnLst/>
            <a:rect l="l" t="t" r="r" b="b"/>
            <a:pathLst>
              <a:path w="17370041" h="4138549">
                <a:moveTo>
                  <a:pt x="0" y="0"/>
                </a:moveTo>
                <a:lnTo>
                  <a:pt x="17370040" y="0"/>
                </a:lnTo>
                <a:lnTo>
                  <a:pt x="17370040" y="4138549"/>
                </a:lnTo>
                <a:lnTo>
                  <a:pt x="0" y="413854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  <a:ln w="38100" cap="sq">
            <a:solidFill>
              <a:srgbClr val="ECD3D2"/>
            </a:solidFill>
            <a:prstDash val="solid"/>
            <a:miter/>
          </a:ln>
        </p:spPr>
      </p:sp>
      <p:sp>
        <p:nvSpPr>
          <p:cNvPr id="17" name="Freeform 17"/>
          <p:cNvSpPr/>
          <p:nvPr/>
        </p:nvSpPr>
        <p:spPr>
          <a:xfrm rot="5400000">
            <a:off x="6645201" y="780512"/>
            <a:ext cx="1135939" cy="496377"/>
          </a:xfrm>
          <a:custGeom>
            <a:avLst/>
            <a:gdLst/>
            <a:ahLst/>
            <a:cxnLst/>
            <a:rect l="l" t="t" r="r" b="b"/>
            <a:pathLst>
              <a:path w="1135939" h="496377">
                <a:moveTo>
                  <a:pt x="0" y="0"/>
                </a:moveTo>
                <a:lnTo>
                  <a:pt x="1135939" y="0"/>
                </a:lnTo>
                <a:lnTo>
                  <a:pt x="1135939" y="496376"/>
                </a:lnTo>
                <a:lnTo>
                  <a:pt x="0" y="49637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 rot="2066531">
            <a:off x="5577480" y="2210556"/>
            <a:ext cx="800422" cy="349764"/>
          </a:xfrm>
          <a:custGeom>
            <a:avLst/>
            <a:gdLst/>
            <a:ahLst/>
            <a:cxnLst/>
            <a:rect l="l" t="t" r="r" b="b"/>
            <a:pathLst>
              <a:path w="800422" h="349764">
                <a:moveTo>
                  <a:pt x="0" y="0"/>
                </a:moveTo>
                <a:lnTo>
                  <a:pt x="800422" y="0"/>
                </a:lnTo>
                <a:lnTo>
                  <a:pt x="800422" y="349764"/>
                </a:lnTo>
                <a:lnTo>
                  <a:pt x="0" y="34976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4"/>
          <p:cNvSpPr/>
          <p:nvPr/>
        </p:nvSpPr>
        <p:spPr>
          <a:xfrm>
            <a:off x="6700486" y="440870"/>
            <a:ext cx="3797976" cy="2584734"/>
          </a:xfrm>
          <a:custGeom>
            <a:avLst/>
            <a:gdLst/>
            <a:ahLst/>
            <a:cxnLst/>
            <a:rect l="l" t="t" r="r" b="b"/>
            <a:pathLst>
              <a:path w="3797976" h="2584734">
                <a:moveTo>
                  <a:pt x="0" y="0"/>
                </a:moveTo>
                <a:lnTo>
                  <a:pt x="3797976" y="0"/>
                </a:lnTo>
                <a:lnTo>
                  <a:pt x="3797976" y="2584734"/>
                </a:lnTo>
                <a:lnTo>
                  <a:pt x="0" y="25847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541786" y="3219820"/>
            <a:ext cx="17244509" cy="6426159"/>
          </a:xfrm>
          <a:custGeom>
            <a:avLst/>
            <a:gdLst/>
            <a:ahLst/>
            <a:cxnLst/>
            <a:rect l="l" t="t" r="r" b="b"/>
            <a:pathLst>
              <a:path w="17244509" h="6426159">
                <a:moveTo>
                  <a:pt x="0" y="0"/>
                </a:moveTo>
                <a:lnTo>
                  <a:pt x="17244509" y="0"/>
                </a:lnTo>
                <a:lnTo>
                  <a:pt x="17244509" y="6426159"/>
                </a:lnTo>
                <a:lnTo>
                  <a:pt x="0" y="642615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 rot="6113653">
            <a:off x="10473787" y="1196487"/>
            <a:ext cx="1852331" cy="1852331"/>
          </a:xfrm>
          <a:custGeom>
            <a:avLst/>
            <a:gdLst/>
            <a:ahLst/>
            <a:cxnLst/>
            <a:rect l="l" t="t" r="r" b="b"/>
            <a:pathLst>
              <a:path w="1852331" h="1852331">
                <a:moveTo>
                  <a:pt x="0" y="0"/>
                </a:moveTo>
                <a:lnTo>
                  <a:pt x="1852331" y="0"/>
                </a:lnTo>
                <a:lnTo>
                  <a:pt x="1852331" y="1852331"/>
                </a:lnTo>
                <a:lnTo>
                  <a:pt x="0" y="185233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4"/>
          <p:cNvSpPr/>
          <p:nvPr/>
        </p:nvSpPr>
        <p:spPr>
          <a:xfrm>
            <a:off x="230162" y="5359335"/>
            <a:ext cx="8675266" cy="4719220"/>
          </a:xfrm>
          <a:custGeom>
            <a:avLst/>
            <a:gdLst/>
            <a:ahLst/>
            <a:cxnLst/>
            <a:rect l="l" t="t" r="r" b="b"/>
            <a:pathLst>
              <a:path w="8675266" h="4719220">
                <a:moveTo>
                  <a:pt x="0" y="0"/>
                </a:moveTo>
                <a:lnTo>
                  <a:pt x="8675267" y="0"/>
                </a:lnTo>
                <a:lnTo>
                  <a:pt x="8675267" y="4719220"/>
                </a:lnTo>
                <a:lnTo>
                  <a:pt x="0" y="47192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8905429" y="5424833"/>
            <a:ext cx="9192490" cy="4588224"/>
          </a:xfrm>
          <a:custGeom>
            <a:avLst/>
            <a:gdLst/>
            <a:ahLst/>
            <a:cxnLst/>
            <a:rect l="l" t="t" r="r" b="b"/>
            <a:pathLst>
              <a:path w="9192490" h="4588224">
                <a:moveTo>
                  <a:pt x="0" y="0"/>
                </a:moveTo>
                <a:lnTo>
                  <a:pt x="9192490" y="0"/>
                </a:lnTo>
                <a:lnTo>
                  <a:pt x="9192490" y="4588224"/>
                </a:lnTo>
                <a:lnTo>
                  <a:pt x="0" y="45882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2845680" y="451133"/>
            <a:ext cx="12119498" cy="4703721"/>
          </a:xfrm>
          <a:custGeom>
            <a:avLst/>
            <a:gdLst/>
            <a:ahLst/>
            <a:cxnLst/>
            <a:rect l="l" t="t" r="r" b="b"/>
            <a:pathLst>
              <a:path w="12119498" h="4703721">
                <a:moveTo>
                  <a:pt x="0" y="0"/>
                </a:moveTo>
                <a:lnTo>
                  <a:pt x="12119498" y="0"/>
                </a:lnTo>
                <a:lnTo>
                  <a:pt x="12119498" y="4703722"/>
                </a:lnTo>
                <a:lnTo>
                  <a:pt x="0" y="47037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921020" y="2860871"/>
            <a:ext cx="6689401" cy="1867211"/>
            <a:chOff x="0" y="0"/>
            <a:chExt cx="2911907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11907" cy="812800"/>
            </a:xfrm>
            <a:custGeom>
              <a:avLst/>
              <a:gdLst/>
              <a:ahLst/>
              <a:cxnLst/>
              <a:rect l="l" t="t" r="r" b="b"/>
              <a:pathLst>
                <a:path w="2911907" h="812800">
                  <a:moveTo>
                    <a:pt x="0" y="0"/>
                  </a:moveTo>
                  <a:lnTo>
                    <a:pt x="2911907" y="0"/>
                  </a:lnTo>
                  <a:lnTo>
                    <a:pt x="2911907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/>
              <a:stretch>
                <a:fillRect l="-2131" r="-2131"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10038385" y="5458904"/>
            <a:ext cx="5058156" cy="2405270"/>
            <a:chOff x="0" y="0"/>
            <a:chExt cx="1709275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709275" cy="812800"/>
            </a:xfrm>
            <a:custGeom>
              <a:avLst/>
              <a:gdLst/>
              <a:ahLst/>
              <a:cxnLst/>
              <a:rect l="l" t="t" r="r" b="b"/>
              <a:pathLst>
                <a:path w="1709275" h="812800">
                  <a:moveTo>
                    <a:pt x="0" y="0"/>
                  </a:moveTo>
                  <a:lnTo>
                    <a:pt x="1709275" y="0"/>
                  </a:lnTo>
                  <a:lnTo>
                    <a:pt x="1709275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3"/>
              <a:stretch>
                <a:fillRect l="-16269" r="-16269"/>
              </a:stretch>
            </a:blipFill>
          </p:spPr>
        </p:sp>
      </p:grpSp>
      <p:grpSp>
        <p:nvGrpSpPr>
          <p:cNvPr id="6" name="Group 6"/>
          <p:cNvGrpSpPr/>
          <p:nvPr/>
        </p:nvGrpSpPr>
        <p:grpSpPr>
          <a:xfrm>
            <a:off x="16526341" y="0"/>
            <a:ext cx="1768586" cy="10287000"/>
            <a:chOff x="0" y="0"/>
            <a:chExt cx="1044090" cy="2875472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044090" cy="2875472"/>
            </a:xfrm>
            <a:custGeom>
              <a:avLst/>
              <a:gdLst/>
              <a:ahLst/>
              <a:cxnLst/>
              <a:rect l="l" t="t" r="r" b="b"/>
              <a:pathLst>
                <a:path w="1044090" h="2875472">
                  <a:moveTo>
                    <a:pt x="0" y="0"/>
                  </a:moveTo>
                  <a:lnTo>
                    <a:pt x="1044090" y="0"/>
                  </a:lnTo>
                  <a:lnTo>
                    <a:pt x="1044090" y="2875472"/>
                  </a:lnTo>
                  <a:lnTo>
                    <a:pt x="0" y="2875472"/>
                  </a:lnTo>
                  <a:close/>
                </a:path>
              </a:pathLst>
            </a:custGeom>
            <a:solidFill>
              <a:srgbClr val="DEA6A2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57150"/>
              <a:ext cx="1044090" cy="29326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 rot="-5400000" flipH="1" flipV="1">
            <a:off x="7007213" y="4538898"/>
            <a:ext cx="3010529" cy="1521686"/>
          </a:xfrm>
          <a:custGeom>
            <a:avLst/>
            <a:gdLst/>
            <a:ahLst/>
            <a:cxnLst/>
            <a:rect l="l" t="t" r="r" b="b"/>
            <a:pathLst>
              <a:path w="3010529" h="1521686">
                <a:moveTo>
                  <a:pt x="3010529" y="1521686"/>
                </a:moveTo>
                <a:lnTo>
                  <a:pt x="0" y="1521686"/>
                </a:lnTo>
                <a:lnTo>
                  <a:pt x="0" y="0"/>
                </a:lnTo>
                <a:lnTo>
                  <a:pt x="3010529" y="0"/>
                </a:lnTo>
                <a:lnTo>
                  <a:pt x="3010529" y="1521686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152400" y="248558"/>
            <a:ext cx="13744992" cy="1454810"/>
            <a:chOff x="0" y="0"/>
            <a:chExt cx="3620080" cy="38316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3620080" cy="383160"/>
            </a:xfrm>
            <a:custGeom>
              <a:avLst/>
              <a:gdLst/>
              <a:ahLst/>
              <a:cxnLst/>
              <a:rect l="l" t="t" r="r" b="b"/>
              <a:pathLst>
                <a:path w="3620080" h="383160">
                  <a:moveTo>
                    <a:pt x="0" y="0"/>
                  </a:moveTo>
                  <a:lnTo>
                    <a:pt x="3620080" y="0"/>
                  </a:lnTo>
                  <a:lnTo>
                    <a:pt x="3620080" y="383160"/>
                  </a:lnTo>
                  <a:lnTo>
                    <a:pt x="0" y="383160"/>
                  </a:lnTo>
                  <a:close/>
                </a:path>
              </a:pathLst>
            </a:custGeom>
            <a:solidFill>
              <a:srgbClr val="ECD3D2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152400"/>
              <a:ext cx="3620080" cy="5355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7420"/>
                </a:lnSpc>
              </a:pPr>
              <a:r>
                <a:rPr lang="en-US" sz="53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Customer Relationship Management</a:t>
              </a:r>
            </a:p>
          </p:txBody>
        </p:sp>
      </p:grpSp>
      <p:sp>
        <p:nvSpPr>
          <p:cNvPr id="13" name="Freeform 13"/>
          <p:cNvSpPr/>
          <p:nvPr/>
        </p:nvSpPr>
        <p:spPr>
          <a:xfrm>
            <a:off x="3008362" y="4267717"/>
            <a:ext cx="3769402" cy="2905866"/>
          </a:xfrm>
          <a:custGeom>
            <a:avLst/>
            <a:gdLst/>
            <a:ahLst/>
            <a:cxnLst/>
            <a:rect l="l" t="t" r="r" b="b"/>
            <a:pathLst>
              <a:path w="3769402" h="2905866">
                <a:moveTo>
                  <a:pt x="0" y="0"/>
                </a:moveTo>
                <a:lnTo>
                  <a:pt x="3769402" y="0"/>
                </a:lnTo>
                <a:lnTo>
                  <a:pt x="3769402" y="2905867"/>
                </a:lnTo>
                <a:lnTo>
                  <a:pt x="0" y="29058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3740464" y="2806575"/>
            <a:ext cx="2305199" cy="14611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339"/>
              </a:lnSpc>
              <a:spcBef>
                <a:spcPct val="0"/>
              </a:spcBef>
            </a:pPr>
            <a:r>
              <a:rPr lang="en-US" sz="80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CRM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084885"/>
            <a:ext cx="4369697" cy="5459330"/>
          </a:xfrm>
          <a:custGeom>
            <a:avLst/>
            <a:gdLst/>
            <a:ahLst/>
            <a:cxnLst/>
            <a:rect l="l" t="t" r="r" b="b"/>
            <a:pathLst>
              <a:path w="4369697" h="5459330">
                <a:moveTo>
                  <a:pt x="0" y="0"/>
                </a:moveTo>
                <a:lnTo>
                  <a:pt x="4369697" y="0"/>
                </a:lnTo>
                <a:lnTo>
                  <a:pt x="4369697" y="5459330"/>
                </a:lnTo>
                <a:lnTo>
                  <a:pt x="0" y="54593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2815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4968600" y="0"/>
            <a:ext cx="13082021" cy="5183949"/>
          </a:xfrm>
          <a:custGeom>
            <a:avLst/>
            <a:gdLst/>
            <a:ahLst/>
            <a:cxnLst/>
            <a:rect l="l" t="t" r="r" b="b"/>
            <a:pathLst>
              <a:path w="13082021" h="5183949">
                <a:moveTo>
                  <a:pt x="0" y="0"/>
                </a:moveTo>
                <a:lnTo>
                  <a:pt x="13082022" y="0"/>
                </a:lnTo>
                <a:lnTo>
                  <a:pt x="13082022" y="5183949"/>
                </a:lnTo>
                <a:lnTo>
                  <a:pt x="0" y="518394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2588" b="-2588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4968600" y="4907501"/>
            <a:ext cx="11275946" cy="5273429"/>
          </a:xfrm>
          <a:custGeom>
            <a:avLst/>
            <a:gdLst/>
            <a:ahLst/>
            <a:cxnLst/>
            <a:rect l="l" t="t" r="r" b="b"/>
            <a:pathLst>
              <a:path w="11275946" h="5273429">
                <a:moveTo>
                  <a:pt x="0" y="0"/>
                </a:moveTo>
                <a:lnTo>
                  <a:pt x="11275947" y="0"/>
                </a:lnTo>
                <a:lnTo>
                  <a:pt x="11275947" y="5273429"/>
                </a:lnTo>
                <a:lnTo>
                  <a:pt x="0" y="52734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430" b="-20772"/>
            </a:stretch>
          </a:blipFill>
        </p:spPr>
      </p:sp>
      <p:sp>
        <p:nvSpPr>
          <p:cNvPr id="5" name="Freeform 5"/>
          <p:cNvSpPr/>
          <p:nvPr/>
        </p:nvSpPr>
        <p:spPr>
          <a:xfrm rot="6296453">
            <a:off x="1626011" y="72775"/>
            <a:ext cx="2358640" cy="2351620"/>
          </a:xfrm>
          <a:custGeom>
            <a:avLst/>
            <a:gdLst/>
            <a:ahLst/>
            <a:cxnLst/>
            <a:rect l="l" t="t" r="r" b="b"/>
            <a:pathLst>
              <a:path w="2358640" h="2351620">
                <a:moveTo>
                  <a:pt x="0" y="0"/>
                </a:moveTo>
                <a:lnTo>
                  <a:pt x="2358640" y="0"/>
                </a:lnTo>
                <a:lnTo>
                  <a:pt x="2358640" y="2351620"/>
                </a:lnTo>
                <a:lnTo>
                  <a:pt x="0" y="235162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6275844">
            <a:off x="15104926" y="5362835"/>
            <a:ext cx="2279241" cy="2272458"/>
          </a:xfrm>
          <a:custGeom>
            <a:avLst/>
            <a:gdLst/>
            <a:ahLst/>
            <a:cxnLst/>
            <a:rect l="l" t="t" r="r" b="b"/>
            <a:pathLst>
              <a:path w="2279241" h="2272458">
                <a:moveTo>
                  <a:pt x="0" y="0"/>
                </a:moveTo>
                <a:lnTo>
                  <a:pt x="2279241" y="0"/>
                </a:lnTo>
                <a:lnTo>
                  <a:pt x="2279241" y="2272458"/>
                </a:lnTo>
                <a:lnTo>
                  <a:pt x="0" y="227245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081305" y="1028700"/>
            <a:ext cx="11678715" cy="9016512"/>
          </a:xfrm>
          <a:custGeom>
            <a:avLst/>
            <a:gdLst/>
            <a:ahLst/>
            <a:cxnLst/>
            <a:rect l="l" t="t" r="r" b="b"/>
            <a:pathLst>
              <a:path w="11678715" h="9016512">
                <a:moveTo>
                  <a:pt x="0" y="0"/>
                </a:moveTo>
                <a:lnTo>
                  <a:pt x="11678715" y="0"/>
                </a:lnTo>
                <a:lnTo>
                  <a:pt x="11678715" y="9016512"/>
                </a:lnTo>
                <a:lnTo>
                  <a:pt x="0" y="90165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7237156" y="242569"/>
            <a:ext cx="2807345" cy="14579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39"/>
              </a:lnSpc>
            </a:pPr>
            <a:r>
              <a:rPr lang="en-US" sz="40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The output</a:t>
            </a:r>
          </a:p>
          <a:p>
            <a:pPr algn="ctr">
              <a:lnSpc>
                <a:spcPts val="5739"/>
              </a:lnSpc>
              <a:spcBef>
                <a:spcPct val="0"/>
              </a:spcBef>
            </a:pPr>
            <a:endParaRPr lang="en-US" sz="4099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15206695" y="-13188"/>
            <a:ext cx="3081305" cy="10300188"/>
            <a:chOff x="0" y="0"/>
            <a:chExt cx="1044090" cy="2875472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044090" cy="2875472"/>
            </a:xfrm>
            <a:custGeom>
              <a:avLst/>
              <a:gdLst/>
              <a:ahLst/>
              <a:cxnLst/>
              <a:rect l="l" t="t" r="r" b="b"/>
              <a:pathLst>
                <a:path w="1044090" h="2875472">
                  <a:moveTo>
                    <a:pt x="0" y="0"/>
                  </a:moveTo>
                  <a:lnTo>
                    <a:pt x="1044090" y="0"/>
                  </a:lnTo>
                  <a:lnTo>
                    <a:pt x="1044090" y="2875472"/>
                  </a:lnTo>
                  <a:lnTo>
                    <a:pt x="0" y="2875472"/>
                  </a:lnTo>
                  <a:close/>
                </a:path>
              </a:pathLst>
            </a:custGeom>
            <a:solidFill>
              <a:srgbClr val="DEA6A2"/>
            </a:solidFill>
            <a:ln cap="sq">
              <a:noFill/>
              <a:prstDash val="solid"/>
              <a:miter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57150"/>
              <a:ext cx="1044090" cy="29326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7"/>
          <p:cNvGrpSpPr/>
          <p:nvPr/>
        </p:nvGrpSpPr>
        <p:grpSpPr>
          <a:xfrm>
            <a:off x="876718" y="4982727"/>
            <a:ext cx="4466508" cy="4466508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DEA6A2"/>
              </a:solidFill>
              <a:prstDash val="solid"/>
              <a:miter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" name="Freeform 2"/>
          <p:cNvSpPr/>
          <p:nvPr/>
        </p:nvSpPr>
        <p:spPr>
          <a:xfrm>
            <a:off x="2627672" y="3906287"/>
            <a:ext cx="9056857" cy="3816504"/>
          </a:xfrm>
          <a:custGeom>
            <a:avLst/>
            <a:gdLst/>
            <a:ahLst/>
            <a:cxnLst/>
            <a:rect l="l" t="t" r="r" b="b"/>
            <a:pathLst>
              <a:path w="9056857" h="3816504">
                <a:moveTo>
                  <a:pt x="0" y="0"/>
                </a:moveTo>
                <a:lnTo>
                  <a:pt x="9056856" y="0"/>
                </a:lnTo>
                <a:lnTo>
                  <a:pt x="9056856" y="3816504"/>
                </a:lnTo>
                <a:lnTo>
                  <a:pt x="0" y="38165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0631034" cy="3906287"/>
          </a:xfrm>
          <a:custGeom>
            <a:avLst/>
            <a:gdLst/>
            <a:ahLst/>
            <a:cxnLst/>
            <a:rect l="l" t="t" r="r" b="b"/>
            <a:pathLst>
              <a:path w="10631034" h="3906287">
                <a:moveTo>
                  <a:pt x="0" y="0"/>
                </a:moveTo>
                <a:lnTo>
                  <a:pt x="10631034" y="0"/>
                </a:lnTo>
                <a:lnTo>
                  <a:pt x="10631034" y="3906287"/>
                </a:lnTo>
                <a:lnTo>
                  <a:pt x="0" y="390628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0631034" y="7215981"/>
            <a:ext cx="7232901" cy="3071019"/>
          </a:xfrm>
          <a:custGeom>
            <a:avLst/>
            <a:gdLst/>
            <a:ahLst/>
            <a:cxnLst/>
            <a:rect l="l" t="t" r="r" b="b"/>
            <a:pathLst>
              <a:path w="7232901" h="3071019">
                <a:moveTo>
                  <a:pt x="0" y="0"/>
                </a:moveTo>
                <a:lnTo>
                  <a:pt x="7232901" y="0"/>
                </a:lnTo>
                <a:lnTo>
                  <a:pt x="7232901" y="3071019"/>
                </a:lnTo>
                <a:lnTo>
                  <a:pt x="0" y="307101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4381604" flipV="1">
            <a:off x="10326661" y="1854585"/>
            <a:ext cx="2788464" cy="1427892"/>
          </a:xfrm>
          <a:custGeom>
            <a:avLst/>
            <a:gdLst/>
            <a:ahLst/>
            <a:cxnLst/>
            <a:rect l="l" t="t" r="r" b="b"/>
            <a:pathLst>
              <a:path w="2788464" h="1427892">
                <a:moveTo>
                  <a:pt x="0" y="1427892"/>
                </a:moveTo>
                <a:lnTo>
                  <a:pt x="2788464" y="1427892"/>
                </a:lnTo>
                <a:lnTo>
                  <a:pt x="2788464" y="0"/>
                </a:lnTo>
                <a:lnTo>
                  <a:pt x="0" y="0"/>
                </a:lnTo>
                <a:lnTo>
                  <a:pt x="0" y="1427892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2531340" flipV="1">
            <a:off x="11772595" y="5919690"/>
            <a:ext cx="2076315" cy="1063221"/>
          </a:xfrm>
          <a:custGeom>
            <a:avLst/>
            <a:gdLst/>
            <a:ahLst/>
            <a:cxnLst/>
            <a:rect l="l" t="t" r="r" b="b"/>
            <a:pathLst>
              <a:path w="2076315" h="1063221">
                <a:moveTo>
                  <a:pt x="0" y="1063221"/>
                </a:moveTo>
                <a:lnTo>
                  <a:pt x="2076315" y="1063221"/>
                </a:lnTo>
                <a:lnTo>
                  <a:pt x="2076315" y="0"/>
                </a:lnTo>
                <a:lnTo>
                  <a:pt x="0" y="0"/>
                </a:lnTo>
                <a:lnTo>
                  <a:pt x="0" y="1063221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810134" y="0"/>
            <a:ext cx="6058833" cy="3528438"/>
          </a:xfrm>
          <a:custGeom>
            <a:avLst/>
            <a:gdLst/>
            <a:ahLst/>
            <a:cxnLst/>
            <a:rect l="l" t="t" r="r" b="b"/>
            <a:pathLst>
              <a:path w="6058833" h="3528438">
                <a:moveTo>
                  <a:pt x="0" y="0"/>
                </a:moveTo>
                <a:lnTo>
                  <a:pt x="6058833" y="0"/>
                </a:lnTo>
                <a:lnTo>
                  <a:pt x="6058833" y="3528438"/>
                </a:lnTo>
                <a:lnTo>
                  <a:pt x="0" y="352843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3992289" y="3596495"/>
            <a:ext cx="11122915" cy="6690505"/>
          </a:xfrm>
          <a:custGeom>
            <a:avLst/>
            <a:gdLst/>
            <a:ahLst/>
            <a:cxnLst/>
            <a:rect l="l" t="t" r="r" b="b"/>
            <a:pathLst>
              <a:path w="11122915" h="6690505">
                <a:moveTo>
                  <a:pt x="0" y="0"/>
                </a:moveTo>
                <a:lnTo>
                  <a:pt x="11122914" y="0"/>
                </a:lnTo>
                <a:lnTo>
                  <a:pt x="11122914" y="6690505"/>
                </a:lnTo>
                <a:lnTo>
                  <a:pt x="0" y="669050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5" b="-125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5283543" y="0"/>
            <a:ext cx="2971800" cy="10287000"/>
            <a:chOff x="0" y="0"/>
            <a:chExt cx="1044090" cy="2875472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044090" cy="2875472"/>
            </a:xfrm>
            <a:custGeom>
              <a:avLst/>
              <a:gdLst/>
              <a:ahLst/>
              <a:cxnLst/>
              <a:rect l="l" t="t" r="r" b="b"/>
              <a:pathLst>
                <a:path w="1044090" h="2875472">
                  <a:moveTo>
                    <a:pt x="0" y="0"/>
                  </a:moveTo>
                  <a:lnTo>
                    <a:pt x="1044090" y="0"/>
                  </a:lnTo>
                  <a:lnTo>
                    <a:pt x="1044090" y="2875472"/>
                  </a:lnTo>
                  <a:lnTo>
                    <a:pt x="0" y="2875472"/>
                  </a:lnTo>
                  <a:close/>
                </a:path>
              </a:pathLst>
            </a:custGeom>
            <a:solidFill>
              <a:srgbClr val="DEA6A2"/>
            </a:solidFill>
            <a:ln cap="sq">
              <a:noFill/>
              <a:prstDash val="solid"/>
              <a:miter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57150"/>
              <a:ext cx="1044090" cy="29326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2" name="Group 4">
            <a:extLst>
              <a:ext uri="{FF2B5EF4-FFF2-40B4-BE49-F238E27FC236}">
                <a16:creationId xmlns:a16="http://schemas.microsoft.com/office/drawing/2014/main" id="{F9F14E04-1C71-DBEB-ABFA-45F1B2E576C4}"/>
              </a:ext>
            </a:extLst>
          </p:cNvPr>
          <p:cNvGrpSpPr/>
          <p:nvPr/>
        </p:nvGrpSpPr>
        <p:grpSpPr>
          <a:xfrm>
            <a:off x="32657" y="0"/>
            <a:ext cx="2971800" cy="10287000"/>
            <a:chOff x="0" y="0"/>
            <a:chExt cx="1044090" cy="2875472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179A8DFC-BEDF-F410-2BF4-BE8C77561665}"/>
                </a:ext>
              </a:extLst>
            </p:cNvPr>
            <p:cNvSpPr/>
            <p:nvPr/>
          </p:nvSpPr>
          <p:spPr>
            <a:xfrm>
              <a:off x="0" y="0"/>
              <a:ext cx="1044090" cy="2875472"/>
            </a:xfrm>
            <a:custGeom>
              <a:avLst/>
              <a:gdLst/>
              <a:ahLst/>
              <a:cxnLst/>
              <a:rect l="l" t="t" r="r" b="b"/>
              <a:pathLst>
                <a:path w="1044090" h="2875472">
                  <a:moveTo>
                    <a:pt x="0" y="0"/>
                  </a:moveTo>
                  <a:lnTo>
                    <a:pt x="1044090" y="0"/>
                  </a:lnTo>
                  <a:lnTo>
                    <a:pt x="1044090" y="2875472"/>
                  </a:lnTo>
                  <a:lnTo>
                    <a:pt x="0" y="2875472"/>
                  </a:lnTo>
                  <a:close/>
                </a:path>
              </a:pathLst>
            </a:custGeom>
            <a:solidFill>
              <a:srgbClr val="DEA6A2"/>
            </a:solidFill>
            <a:ln cap="sq">
              <a:noFill/>
              <a:prstDash val="solid"/>
              <a:miter/>
            </a:ln>
          </p:spPr>
        </p:sp>
        <p:sp>
          <p:nvSpPr>
            <p:cNvPr id="24" name="TextBox 6">
              <a:extLst>
                <a:ext uri="{FF2B5EF4-FFF2-40B4-BE49-F238E27FC236}">
                  <a16:creationId xmlns:a16="http://schemas.microsoft.com/office/drawing/2014/main" id="{C0134820-B2E3-6FF1-04F2-76C695A277BC}"/>
                </a:ext>
              </a:extLst>
            </p:cNvPr>
            <p:cNvSpPr txBox="1"/>
            <p:nvPr/>
          </p:nvSpPr>
          <p:spPr>
            <a:xfrm>
              <a:off x="0" y="-57150"/>
              <a:ext cx="1044090" cy="29326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192669" y="2019300"/>
            <a:ext cx="4693046" cy="4693046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DEA6A2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3655911" y="0"/>
            <a:ext cx="4553206" cy="10287000"/>
            <a:chOff x="0" y="0"/>
            <a:chExt cx="660400" cy="192804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60400" cy="1928043"/>
            </a:xfrm>
            <a:custGeom>
              <a:avLst/>
              <a:gdLst/>
              <a:ahLst/>
              <a:cxnLst/>
              <a:rect l="l" t="t" r="r" b="b"/>
              <a:pathLst>
                <a:path w="660400" h="1928043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53275"/>
                  </a:cubicBezTo>
                  <a:lnTo>
                    <a:pt x="660400" y="1928043"/>
                  </a:lnTo>
                  <a:lnTo>
                    <a:pt x="0" y="1928043"/>
                  </a:lnTo>
                  <a:lnTo>
                    <a:pt x="0" y="354443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DEA6A2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69850"/>
              <a:ext cx="660400" cy="18581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4529910" y="2394364"/>
            <a:ext cx="9228180" cy="5498272"/>
          </a:xfrm>
          <a:custGeom>
            <a:avLst/>
            <a:gdLst/>
            <a:ahLst/>
            <a:cxnLst/>
            <a:rect l="l" t="t" r="r" b="b"/>
            <a:pathLst>
              <a:path w="9228180" h="5498272">
                <a:moveTo>
                  <a:pt x="0" y="0"/>
                </a:moveTo>
                <a:lnTo>
                  <a:pt x="9228180" y="0"/>
                </a:lnTo>
                <a:lnTo>
                  <a:pt x="9228180" y="5498272"/>
                </a:lnTo>
                <a:lnTo>
                  <a:pt x="0" y="54982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38100" cap="sq">
            <a:solidFill>
              <a:srgbClr val="E9696F"/>
            </a:solidFill>
            <a:prstDash val="solid"/>
            <a:miter/>
          </a:ln>
        </p:spPr>
      </p:sp>
      <p:sp>
        <p:nvSpPr>
          <p:cNvPr id="9" name="Freeform 9"/>
          <p:cNvSpPr/>
          <p:nvPr/>
        </p:nvSpPr>
        <p:spPr>
          <a:xfrm>
            <a:off x="443077" y="396882"/>
            <a:ext cx="2415754" cy="2415754"/>
          </a:xfrm>
          <a:custGeom>
            <a:avLst/>
            <a:gdLst/>
            <a:ahLst/>
            <a:cxnLst/>
            <a:rect l="l" t="t" r="r" b="b"/>
            <a:pathLst>
              <a:path w="2415754" h="2415754">
                <a:moveTo>
                  <a:pt x="0" y="0"/>
                </a:moveTo>
                <a:lnTo>
                  <a:pt x="2415754" y="0"/>
                </a:lnTo>
                <a:lnTo>
                  <a:pt x="2415754" y="2415754"/>
                </a:lnTo>
                <a:lnTo>
                  <a:pt x="0" y="24157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3758090" y="6399144"/>
            <a:ext cx="3287997" cy="3168433"/>
          </a:xfrm>
          <a:custGeom>
            <a:avLst/>
            <a:gdLst/>
            <a:ahLst/>
            <a:cxnLst/>
            <a:rect l="l" t="t" r="r" b="b"/>
            <a:pathLst>
              <a:path w="3287997" h="3168433">
                <a:moveTo>
                  <a:pt x="0" y="0"/>
                </a:moveTo>
                <a:lnTo>
                  <a:pt x="3287997" y="0"/>
                </a:lnTo>
                <a:lnTo>
                  <a:pt x="3287997" y="3168434"/>
                </a:lnTo>
                <a:lnTo>
                  <a:pt x="0" y="31684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4529910" y="5452778"/>
            <a:ext cx="8854083" cy="756478"/>
          </a:xfrm>
          <a:custGeom>
            <a:avLst/>
            <a:gdLst/>
            <a:ahLst/>
            <a:cxnLst/>
            <a:rect l="l" t="t" r="r" b="b"/>
            <a:pathLst>
              <a:path w="8854083" h="756478">
                <a:moveTo>
                  <a:pt x="0" y="0"/>
                </a:moveTo>
                <a:lnTo>
                  <a:pt x="8854083" y="0"/>
                </a:lnTo>
                <a:lnTo>
                  <a:pt x="8854083" y="756478"/>
                </a:lnTo>
                <a:lnTo>
                  <a:pt x="0" y="75647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r="-1308" b="-122058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4529910" y="5831017"/>
            <a:ext cx="7733932" cy="660774"/>
          </a:xfrm>
          <a:custGeom>
            <a:avLst/>
            <a:gdLst/>
            <a:ahLst/>
            <a:cxnLst/>
            <a:rect l="l" t="t" r="r" b="b"/>
            <a:pathLst>
              <a:path w="7733932" h="660774">
                <a:moveTo>
                  <a:pt x="0" y="0"/>
                </a:moveTo>
                <a:lnTo>
                  <a:pt x="7733932" y="0"/>
                </a:lnTo>
                <a:lnTo>
                  <a:pt x="7733932" y="660774"/>
                </a:lnTo>
                <a:lnTo>
                  <a:pt x="0" y="66077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r="-1308" b="-122058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4904560" y="2484070"/>
            <a:ext cx="1280094" cy="657131"/>
          </a:xfrm>
          <a:custGeom>
            <a:avLst/>
            <a:gdLst/>
            <a:ahLst/>
            <a:cxnLst/>
            <a:rect l="l" t="t" r="r" b="b"/>
            <a:pathLst>
              <a:path w="1280094" h="657131">
                <a:moveTo>
                  <a:pt x="0" y="0"/>
                </a:moveTo>
                <a:lnTo>
                  <a:pt x="1280094" y="0"/>
                </a:lnTo>
                <a:lnTo>
                  <a:pt x="1280094" y="657131"/>
                </a:lnTo>
                <a:lnTo>
                  <a:pt x="0" y="65713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r="-174116"/>
            </a:stretch>
          </a:blipFill>
        </p:spPr>
      </p:sp>
      <p:sp>
        <p:nvSpPr>
          <p:cNvPr id="14" name="Freeform 14"/>
          <p:cNvSpPr/>
          <p:nvPr/>
        </p:nvSpPr>
        <p:spPr>
          <a:xfrm rot="2544326">
            <a:off x="10142410" y="1588766"/>
            <a:ext cx="720141" cy="1790608"/>
          </a:xfrm>
          <a:custGeom>
            <a:avLst/>
            <a:gdLst/>
            <a:ahLst/>
            <a:cxnLst/>
            <a:rect l="l" t="t" r="r" b="b"/>
            <a:pathLst>
              <a:path w="720141" h="1790608">
                <a:moveTo>
                  <a:pt x="0" y="0"/>
                </a:moveTo>
                <a:lnTo>
                  <a:pt x="720141" y="0"/>
                </a:lnTo>
                <a:lnTo>
                  <a:pt x="720141" y="1790609"/>
                </a:lnTo>
                <a:lnTo>
                  <a:pt x="0" y="179060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1752600" y="0"/>
            <a:ext cx="3964281" cy="10287000"/>
            <a:chOff x="0" y="0"/>
            <a:chExt cx="1044090" cy="287547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044090" cy="2875472"/>
            </a:xfrm>
            <a:custGeom>
              <a:avLst/>
              <a:gdLst/>
              <a:ahLst/>
              <a:cxnLst/>
              <a:rect l="l" t="t" r="r" b="b"/>
              <a:pathLst>
                <a:path w="1044090" h="2875472">
                  <a:moveTo>
                    <a:pt x="0" y="0"/>
                  </a:moveTo>
                  <a:lnTo>
                    <a:pt x="1044090" y="0"/>
                  </a:lnTo>
                  <a:lnTo>
                    <a:pt x="1044090" y="2875472"/>
                  </a:lnTo>
                  <a:lnTo>
                    <a:pt x="0" y="2875472"/>
                  </a:lnTo>
                  <a:close/>
                </a:path>
              </a:pathLst>
            </a:custGeom>
            <a:solidFill>
              <a:srgbClr val="DEA6A2"/>
            </a:solidFill>
            <a:ln cap="sq">
              <a:noFill/>
              <a:prstDash val="solid"/>
              <a:miter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0" y="-57150"/>
              <a:ext cx="1044090" cy="29326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860976" y="3885648"/>
            <a:ext cx="16761725" cy="3459716"/>
          </a:xfrm>
          <a:custGeom>
            <a:avLst/>
            <a:gdLst/>
            <a:ahLst/>
            <a:cxnLst/>
            <a:rect l="l" t="t" r="r" b="b"/>
            <a:pathLst>
              <a:path w="16761725" h="3459716">
                <a:moveTo>
                  <a:pt x="0" y="0"/>
                </a:moveTo>
                <a:lnTo>
                  <a:pt x="16761725" y="0"/>
                </a:lnTo>
                <a:lnTo>
                  <a:pt x="16761725" y="3459715"/>
                </a:lnTo>
                <a:lnTo>
                  <a:pt x="0" y="3459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38100" cap="sq">
            <a:solidFill>
              <a:srgbClr val="DE8D9F"/>
            </a:solidFill>
            <a:prstDash val="solid"/>
            <a:miter/>
          </a:ln>
        </p:spPr>
      </p:sp>
      <p:sp>
        <p:nvSpPr>
          <p:cNvPr id="15" name="Freeform 15"/>
          <p:cNvSpPr/>
          <p:nvPr/>
        </p:nvSpPr>
        <p:spPr>
          <a:xfrm>
            <a:off x="7226622" y="258863"/>
            <a:ext cx="3390443" cy="2289273"/>
          </a:xfrm>
          <a:custGeom>
            <a:avLst/>
            <a:gdLst/>
            <a:ahLst/>
            <a:cxnLst/>
            <a:rect l="l" t="t" r="r" b="b"/>
            <a:pathLst>
              <a:path w="3390443" h="2289273">
                <a:moveTo>
                  <a:pt x="0" y="0"/>
                </a:moveTo>
                <a:lnTo>
                  <a:pt x="3390443" y="0"/>
                </a:lnTo>
                <a:lnTo>
                  <a:pt x="3390443" y="2289274"/>
                </a:lnTo>
                <a:lnTo>
                  <a:pt x="0" y="22892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9213379" y="1761099"/>
            <a:ext cx="1403685" cy="1393477"/>
          </a:xfrm>
          <a:custGeom>
            <a:avLst/>
            <a:gdLst/>
            <a:ahLst/>
            <a:cxnLst/>
            <a:rect l="l" t="t" r="r" b="b"/>
            <a:pathLst>
              <a:path w="1403685" h="1393477">
                <a:moveTo>
                  <a:pt x="0" y="0"/>
                </a:moveTo>
                <a:lnTo>
                  <a:pt x="1403686" y="0"/>
                </a:lnTo>
                <a:lnTo>
                  <a:pt x="1403686" y="1393477"/>
                </a:lnTo>
                <a:lnTo>
                  <a:pt x="0" y="139347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4323719" y="0"/>
            <a:ext cx="3964281" cy="10389325"/>
            <a:chOff x="0" y="0"/>
            <a:chExt cx="1044090" cy="287547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044090" cy="2875472"/>
            </a:xfrm>
            <a:custGeom>
              <a:avLst/>
              <a:gdLst/>
              <a:ahLst/>
              <a:cxnLst/>
              <a:rect l="l" t="t" r="r" b="b"/>
              <a:pathLst>
                <a:path w="1044090" h="2875472">
                  <a:moveTo>
                    <a:pt x="0" y="0"/>
                  </a:moveTo>
                  <a:lnTo>
                    <a:pt x="1044090" y="0"/>
                  </a:lnTo>
                  <a:lnTo>
                    <a:pt x="1044090" y="2875472"/>
                  </a:lnTo>
                  <a:lnTo>
                    <a:pt x="0" y="2875472"/>
                  </a:lnTo>
                  <a:close/>
                </a:path>
              </a:pathLst>
            </a:custGeom>
            <a:solidFill>
              <a:srgbClr val="DEA6A2"/>
            </a:solidFill>
            <a:ln cap="sq">
              <a:noFill/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1044090" cy="29326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0" name="Freeform 20"/>
          <p:cNvSpPr/>
          <p:nvPr/>
        </p:nvSpPr>
        <p:spPr>
          <a:xfrm>
            <a:off x="3318209" y="0"/>
            <a:ext cx="11347417" cy="6996369"/>
          </a:xfrm>
          <a:custGeom>
            <a:avLst/>
            <a:gdLst/>
            <a:ahLst/>
            <a:cxnLst/>
            <a:rect l="l" t="t" r="r" b="b"/>
            <a:pathLst>
              <a:path w="11347417" h="6996369">
                <a:moveTo>
                  <a:pt x="0" y="0"/>
                </a:moveTo>
                <a:lnTo>
                  <a:pt x="11347417" y="0"/>
                </a:lnTo>
                <a:lnTo>
                  <a:pt x="11347417" y="6996369"/>
                </a:lnTo>
                <a:lnTo>
                  <a:pt x="0" y="69963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8122067" y="6996369"/>
            <a:ext cx="6543559" cy="3392956"/>
          </a:xfrm>
          <a:custGeom>
            <a:avLst/>
            <a:gdLst/>
            <a:ahLst/>
            <a:cxnLst/>
            <a:rect l="l" t="t" r="r" b="b"/>
            <a:pathLst>
              <a:path w="6543559" h="3392956">
                <a:moveTo>
                  <a:pt x="0" y="0"/>
                </a:moveTo>
                <a:lnTo>
                  <a:pt x="6543559" y="0"/>
                </a:lnTo>
                <a:lnTo>
                  <a:pt x="6543559" y="3392957"/>
                </a:lnTo>
                <a:lnTo>
                  <a:pt x="0" y="339295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7200" t="-7633" r="-3714" b="-3211"/>
            </a:stretch>
          </a:blipFill>
        </p:spPr>
      </p:sp>
      <p:grpSp>
        <p:nvGrpSpPr>
          <p:cNvPr id="22" name="Group 22"/>
          <p:cNvGrpSpPr/>
          <p:nvPr/>
        </p:nvGrpSpPr>
        <p:grpSpPr>
          <a:xfrm>
            <a:off x="6607468" y="246928"/>
            <a:ext cx="1514599" cy="329202"/>
            <a:chOff x="0" y="0"/>
            <a:chExt cx="812800" cy="176664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12800" cy="176664"/>
            </a:xfrm>
            <a:custGeom>
              <a:avLst/>
              <a:gdLst/>
              <a:ahLst/>
              <a:cxnLst/>
              <a:rect l="l" t="t" r="r" b="b"/>
              <a:pathLst>
                <a:path w="812800" h="176664">
                  <a:moveTo>
                    <a:pt x="406400" y="0"/>
                  </a:moveTo>
                  <a:cubicBezTo>
                    <a:pt x="181951" y="0"/>
                    <a:pt x="0" y="39548"/>
                    <a:pt x="0" y="88332"/>
                  </a:cubicBezTo>
                  <a:cubicBezTo>
                    <a:pt x="0" y="137117"/>
                    <a:pt x="181951" y="176664"/>
                    <a:pt x="406400" y="176664"/>
                  </a:cubicBezTo>
                  <a:cubicBezTo>
                    <a:pt x="630849" y="176664"/>
                    <a:pt x="812800" y="137117"/>
                    <a:pt x="812800" y="88332"/>
                  </a:cubicBezTo>
                  <a:cubicBezTo>
                    <a:pt x="812800" y="39548"/>
                    <a:pt x="630849" y="0"/>
                    <a:pt x="406400" y="0"/>
                  </a:cubicBezTo>
                  <a:lnTo>
                    <a:pt x="40640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CA788B"/>
              </a:solidFill>
              <a:prstDash val="solid"/>
              <a:miter/>
            </a:ln>
          </p:spPr>
        </p:sp>
        <p:sp>
          <p:nvSpPr>
            <p:cNvPr id="24" name="TextBox 24"/>
            <p:cNvSpPr txBox="1"/>
            <p:nvPr/>
          </p:nvSpPr>
          <p:spPr>
            <a:xfrm>
              <a:off x="76200" y="-40588"/>
              <a:ext cx="660400" cy="200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4"/>
          <p:cNvGrpSpPr/>
          <p:nvPr/>
        </p:nvGrpSpPr>
        <p:grpSpPr>
          <a:xfrm>
            <a:off x="332857" y="334734"/>
            <a:ext cx="9673414" cy="1276628"/>
            <a:chOff x="0" y="0"/>
            <a:chExt cx="2547731" cy="336231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547731" cy="336231"/>
            </a:xfrm>
            <a:custGeom>
              <a:avLst/>
              <a:gdLst/>
              <a:ahLst/>
              <a:cxnLst/>
              <a:rect l="l" t="t" r="r" b="b"/>
              <a:pathLst>
                <a:path w="2547731" h="336231">
                  <a:moveTo>
                    <a:pt x="0" y="0"/>
                  </a:moveTo>
                  <a:lnTo>
                    <a:pt x="2547731" y="0"/>
                  </a:lnTo>
                  <a:lnTo>
                    <a:pt x="2547731" y="336231"/>
                  </a:lnTo>
                  <a:lnTo>
                    <a:pt x="0" y="336231"/>
                  </a:lnTo>
                  <a:close/>
                </a:path>
              </a:pathLst>
            </a:custGeom>
            <a:solidFill>
              <a:srgbClr val="ECD3D2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142875"/>
              <a:ext cx="2547731" cy="47910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6720"/>
                </a:lnSpc>
              </a:pPr>
              <a:r>
                <a:rPr lang="en-US" sz="48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Dynamic delivery cost system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9521028" y="4605989"/>
            <a:ext cx="5447641" cy="5177062"/>
          </a:xfrm>
          <a:custGeom>
            <a:avLst/>
            <a:gdLst/>
            <a:ahLst/>
            <a:cxnLst/>
            <a:rect l="l" t="t" r="r" b="b"/>
            <a:pathLst>
              <a:path w="5447641" h="5177062">
                <a:moveTo>
                  <a:pt x="0" y="0"/>
                </a:moveTo>
                <a:lnTo>
                  <a:pt x="5447641" y="0"/>
                </a:lnTo>
                <a:lnTo>
                  <a:pt x="5447641" y="5177062"/>
                </a:lnTo>
                <a:lnTo>
                  <a:pt x="0" y="51770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574110" y="2160731"/>
            <a:ext cx="6708668" cy="3298173"/>
          </a:xfrm>
          <a:custGeom>
            <a:avLst/>
            <a:gdLst/>
            <a:ahLst/>
            <a:cxnLst/>
            <a:rect l="l" t="t" r="r" b="b"/>
            <a:pathLst>
              <a:path w="6708668" h="3298173">
                <a:moveTo>
                  <a:pt x="0" y="0"/>
                </a:moveTo>
                <a:lnTo>
                  <a:pt x="6708668" y="0"/>
                </a:lnTo>
                <a:lnTo>
                  <a:pt x="6708668" y="3298173"/>
                </a:lnTo>
                <a:lnTo>
                  <a:pt x="0" y="32981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 rot="5317806">
            <a:off x="8188887" y="2788925"/>
            <a:ext cx="2383406" cy="2383406"/>
          </a:xfrm>
          <a:custGeom>
            <a:avLst/>
            <a:gdLst/>
            <a:ahLst/>
            <a:cxnLst/>
            <a:rect l="l" t="t" r="r" b="b"/>
            <a:pathLst>
              <a:path w="2383406" h="2383406">
                <a:moveTo>
                  <a:pt x="0" y="0"/>
                </a:moveTo>
                <a:lnTo>
                  <a:pt x="2383406" y="0"/>
                </a:lnTo>
                <a:lnTo>
                  <a:pt x="2383406" y="2383406"/>
                </a:lnTo>
                <a:lnTo>
                  <a:pt x="0" y="238340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26" name="Group 26"/>
          <p:cNvGrpSpPr/>
          <p:nvPr/>
        </p:nvGrpSpPr>
        <p:grpSpPr>
          <a:xfrm>
            <a:off x="10006271" y="8377133"/>
            <a:ext cx="1845701" cy="631428"/>
            <a:chOff x="0" y="0"/>
            <a:chExt cx="2083651" cy="712832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2083651" cy="712832"/>
            </a:xfrm>
            <a:custGeom>
              <a:avLst/>
              <a:gdLst/>
              <a:ahLst/>
              <a:cxnLst/>
              <a:rect l="l" t="t" r="r" b="b"/>
              <a:pathLst>
                <a:path w="2083651" h="712832">
                  <a:moveTo>
                    <a:pt x="1041826" y="0"/>
                  </a:moveTo>
                  <a:cubicBezTo>
                    <a:pt x="466441" y="0"/>
                    <a:pt x="0" y="159573"/>
                    <a:pt x="0" y="356416"/>
                  </a:cubicBezTo>
                  <a:cubicBezTo>
                    <a:pt x="0" y="553259"/>
                    <a:pt x="466441" y="712832"/>
                    <a:pt x="1041826" y="712832"/>
                  </a:cubicBezTo>
                  <a:cubicBezTo>
                    <a:pt x="1617210" y="712832"/>
                    <a:pt x="2083651" y="553259"/>
                    <a:pt x="2083651" y="356416"/>
                  </a:cubicBezTo>
                  <a:cubicBezTo>
                    <a:pt x="2083651" y="159573"/>
                    <a:pt x="1617210" y="0"/>
                    <a:pt x="1041826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CC2574"/>
              </a:solidFill>
              <a:prstDash val="solid"/>
              <a:miter/>
            </a:ln>
          </p:spPr>
        </p:sp>
        <p:sp>
          <p:nvSpPr>
            <p:cNvPr id="28" name="TextBox 28"/>
            <p:cNvSpPr txBox="1"/>
            <p:nvPr/>
          </p:nvSpPr>
          <p:spPr>
            <a:xfrm>
              <a:off x="195342" y="9678"/>
              <a:ext cx="1692967" cy="63632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20"/>
          <p:cNvSpPr/>
          <p:nvPr/>
        </p:nvSpPr>
        <p:spPr>
          <a:xfrm>
            <a:off x="332857" y="334734"/>
            <a:ext cx="9949208" cy="6968644"/>
          </a:xfrm>
          <a:custGeom>
            <a:avLst/>
            <a:gdLst/>
            <a:ahLst/>
            <a:cxnLst/>
            <a:rect l="l" t="t" r="r" b="b"/>
            <a:pathLst>
              <a:path w="9949208" h="6968644">
                <a:moveTo>
                  <a:pt x="0" y="0"/>
                </a:moveTo>
                <a:lnTo>
                  <a:pt x="9949208" y="0"/>
                </a:lnTo>
                <a:lnTo>
                  <a:pt x="9949208" y="6968644"/>
                </a:lnTo>
                <a:lnTo>
                  <a:pt x="0" y="69686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6654210" y="5143500"/>
            <a:ext cx="11415755" cy="4691780"/>
          </a:xfrm>
          <a:custGeom>
            <a:avLst/>
            <a:gdLst/>
            <a:ahLst/>
            <a:cxnLst/>
            <a:rect l="l" t="t" r="r" b="b"/>
            <a:pathLst>
              <a:path w="11415755" h="4691780">
                <a:moveTo>
                  <a:pt x="0" y="0"/>
                </a:moveTo>
                <a:lnTo>
                  <a:pt x="11415755" y="0"/>
                </a:lnTo>
                <a:lnTo>
                  <a:pt x="11415755" y="4691780"/>
                </a:lnTo>
                <a:lnTo>
                  <a:pt x="0" y="46917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38100" cap="sq">
            <a:solidFill>
              <a:srgbClr val="F0C0BF"/>
            </a:solidFill>
            <a:prstDash val="solid"/>
            <a:miter/>
          </a:ln>
        </p:spPr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5525301" cy="11643976"/>
          </a:xfrm>
          <a:custGeom>
            <a:avLst/>
            <a:gdLst/>
            <a:ahLst/>
            <a:cxnLst/>
            <a:rect l="l" t="t" r="r" b="b"/>
            <a:pathLst>
              <a:path w="15525301" h="11643976">
                <a:moveTo>
                  <a:pt x="0" y="0"/>
                </a:moveTo>
                <a:lnTo>
                  <a:pt x="15525301" y="0"/>
                </a:lnTo>
                <a:lnTo>
                  <a:pt x="15525301" y="11643976"/>
                </a:lnTo>
                <a:lnTo>
                  <a:pt x="0" y="116439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/>
          <p:nvPr/>
        </p:nvGrpSpPr>
        <p:grpSpPr>
          <a:xfrm rot="10800000">
            <a:off x="3893481" y="-10108"/>
            <a:ext cx="10501038" cy="1976072"/>
            <a:chOff x="0" y="0"/>
            <a:chExt cx="660400" cy="119324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60400" cy="1193245"/>
            </a:xfrm>
            <a:custGeom>
              <a:avLst/>
              <a:gdLst/>
              <a:ahLst/>
              <a:cxnLst/>
              <a:rect l="l" t="t" r="r" b="b"/>
              <a:pathLst>
                <a:path w="660400" h="1193245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36953"/>
                  </a:cubicBezTo>
                  <a:lnTo>
                    <a:pt x="660400" y="1193245"/>
                  </a:lnTo>
                  <a:lnTo>
                    <a:pt x="0" y="1193245"/>
                  </a:lnTo>
                  <a:lnTo>
                    <a:pt x="0" y="337588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DEA6A2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69850"/>
              <a:ext cx="660400" cy="11233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650800" y="5210587"/>
            <a:ext cx="1918359" cy="1369240"/>
          </a:xfrm>
          <a:custGeom>
            <a:avLst/>
            <a:gdLst/>
            <a:ahLst/>
            <a:cxnLst/>
            <a:rect l="l" t="t" r="r" b="b"/>
            <a:pathLst>
              <a:path w="1918359" h="1369240">
                <a:moveTo>
                  <a:pt x="0" y="0"/>
                </a:moveTo>
                <a:lnTo>
                  <a:pt x="1918360" y="0"/>
                </a:lnTo>
                <a:lnTo>
                  <a:pt x="1918360" y="1369239"/>
                </a:lnTo>
                <a:lnTo>
                  <a:pt x="0" y="13692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5197177" y="5895207"/>
            <a:ext cx="2795619" cy="2058592"/>
          </a:xfrm>
          <a:custGeom>
            <a:avLst/>
            <a:gdLst/>
            <a:ahLst/>
            <a:cxnLst/>
            <a:rect l="l" t="t" r="r" b="b"/>
            <a:pathLst>
              <a:path w="2795619" h="2058592">
                <a:moveTo>
                  <a:pt x="0" y="0"/>
                </a:moveTo>
                <a:lnTo>
                  <a:pt x="2795619" y="0"/>
                </a:lnTo>
                <a:lnTo>
                  <a:pt x="2795619" y="2058592"/>
                </a:lnTo>
                <a:lnTo>
                  <a:pt x="0" y="2058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048335" y="2768314"/>
            <a:ext cx="1336378" cy="1336378"/>
          </a:xfrm>
          <a:custGeom>
            <a:avLst/>
            <a:gdLst/>
            <a:ahLst/>
            <a:cxnLst/>
            <a:rect l="l" t="t" r="r" b="b"/>
            <a:pathLst>
              <a:path w="1336378" h="1336378">
                <a:moveTo>
                  <a:pt x="0" y="0"/>
                </a:moveTo>
                <a:lnTo>
                  <a:pt x="1336378" y="0"/>
                </a:lnTo>
                <a:lnTo>
                  <a:pt x="1336378" y="1336379"/>
                </a:lnTo>
                <a:lnTo>
                  <a:pt x="0" y="133637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1132020" y="3702536"/>
            <a:ext cx="1344050" cy="1508051"/>
          </a:xfrm>
          <a:custGeom>
            <a:avLst/>
            <a:gdLst/>
            <a:ahLst/>
            <a:cxnLst/>
            <a:rect l="l" t="t" r="r" b="b"/>
            <a:pathLst>
              <a:path w="1344050" h="1508051">
                <a:moveTo>
                  <a:pt x="0" y="0"/>
                </a:moveTo>
                <a:lnTo>
                  <a:pt x="1344050" y="0"/>
                </a:lnTo>
                <a:lnTo>
                  <a:pt x="1344050" y="1508051"/>
                </a:lnTo>
                <a:lnTo>
                  <a:pt x="0" y="150805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2384713" y="2641992"/>
            <a:ext cx="12812464" cy="61629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59083" lvl="1" indent="-429542" algn="l">
              <a:lnSpc>
                <a:spcPts val="9947"/>
              </a:lnSpc>
              <a:buFont typeface="Arial"/>
              <a:buChar char="•"/>
            </a:pPr>
            <a:r>
              <a:rPr lang="en-US" sz="397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Poor E-commerce Integration</a:t>
            </a:r>
          </a:p>
          <a:p>
            <a:pPr marL="859083" lvl="1" indent="-429542" algn="l">
              <a:lnSpc>
                <a:spcPts val="9947"/>
              </a:lnSpc>
              <a:buFont typeface="Arial"/>
              <a:buChar char="•"/>
            </a:pPr>
            <a:r>
              <a:rPr lang="en-US" sz="397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Basic Customer Service</a:t>
            </a:r>
          </a:p>
          <a:p>
            <a:pPr marL="859083" lvl="1" indent="-429542" algn="l">
              <a:lnSpc>
                <a:spcPts val="9947"/>
              </a:lnSpc>
              <a:buFont typeface="Arial"/>
              <a:buChar char="•"/>
            </a:pPr>
            <a:r>
              <a:rPr lang="en-US" sz="397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Weak inventory and order management</a:t>
            </a:r>
          </a:p>
          <a:p>
            <a:pPr marL="859083" lvl="1" indent="-429542" algn="l">
              <a:lnSpc>
                <a:spcPts val="9947"/>
              </a:lnSpc>
              <a:buFont typeface="Arial"/>
              <a:buChar char="•"/>
            </a:pPr>
            <a:r>
              <a:rPr lang="en-US" sz="397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Lack of clear and organized display of products</a:t>
            </a:r>
          </a:p>
          <a:p>
            <a:pPr marL="859083" lvl="1" indent="-429542" algn="l">
              <a:lnSpc>
                <a:spcPts val="9947"/>
              </a:lnSpc>
              <a:buFont typeface="Arial"/>
              <a:buChar char="•"/>
            </a:pPr>
            <a:r>
              <a:rPr lang="en-US" sz="397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Limited Analytics</a:t>
            </a:r>
          </a:p>
        </p:txBody>
      </p:sp>
      <p:sp>
        <p:nvSpPr>
          <p:cNvPr id="13" name="Freeform 13"/>
          <p:cNvSpPr/>
          <p:nvPr/>
        </p:nvSpPr>
        <p:spPr>
          <a:xfrm>
            <a:off x="8380413" y="7953799"/>
            <a:ext cx="1527175" cy="1527175"/>
          </a:xfrm>
          <a:custGeom>
            <a:avLst/>
            <a:gdLst/>
            <a:ahLst/>
            <a:cxnLst/>
            <a:rect l="l" t="t" r="r" b="b"/>
            <a:pathLst>
              <a:path w="1527175" h="1527175">
                <a:moveTo>
                  <a:pt x="0" y="0"/>
                </a:moveTo>
                <a:lnTo>
                  <a:pt x="1527174" y="0"/>
                </a:lnTo>
                <a:lnTo>
                  <a:pt x="1527174" y="1527175"/>
                </a:lnTo>
                <a:lnTo>
                  <a:pt x="0" y="152717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5905111" y="404223"/>
            <a:ext cx="6477779" cy="10940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75"/>
              </a:lnSpc>
              <a:spcBef>
                <a:spcPct val="0"/>
              </a:spcBef>
            </a:pPr>
            <a:r>
              <a:rPr lang="en-US" sz="6053" b="1" spc="-12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Problems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137142" y="-4794242"/>
            <a:ext cx="2796076" cy="13070359"/>
            <a:chOff x="0" y="0"/>
            <a:chExt cx="660400" cy="214609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60400" cy="2146092"/>
            </a:xfrm>
            <a:custGeom>
              <a:avLst/>
              <a:gdLst/>
              <a:ahLst/>
              <a:cxnLst/>
              <a:rect l="l" t="t" r="r" b="b"/>
              <a:pathLst>
                <a:path w="660400" h="2146092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58118"/>
                  </a:cubicBezTo>
                  <a:lnTo>
                    <a:pt x="660400" y="2146092"/>
                  </a:lnTo>
                  <a:lnTo>
                    <a:pt x="0" y="2146092"/>
                  </a:lnTo>
                  <a:lnTo>
                    <a:pt x="0" y="359445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DEA6A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69850"/>
              <a:ext cx="660400" cy="20762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2757017" y="3434443"/>
            <a:ext cx="12773967" cy="32466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75"/>
              </a:lnSpc>
              <a:spcBef>
                <a:spcPct val="0"/>
              </a:spcBef>
            </a:pPr>
            <a:r>
              <a:rPr lang="en-US" sz="6053" spc="-12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E-commerce website with a focus on customer relationship management</a:t>
            </a:r>
          </a:p>
        </p:txBody>
      </p:sp>
      <p:sp>
        <p:nvSpPr>
          <p:cNvPr id="9" name="Freeform 9"/>
          <p:cNvSpPr/>
          <p:nvPr/>
        </p:nvSpPr>
        <p:spPr>
          <a:xfrm>
            <a:off x="13272247" y="5730039"/>
            <a:ext cx="4400550" cy="3731461"/>
          </a:xfrm>
          <a:custGeom>
            <a:avLst/>
            <a:gdLst/>
            <a:ahLst/>
            <a:cxnLst/>
            <a:rect l="l" t="t" r="r" b="b"/>
            <a:pathLst>
              <a:path w="4400550" h="3731461">
                <a:moveTo>
                  <a:pt x="0" y="0"/>
                </a:moveTo>
                <a:lnTo>
                  <a:pt x="4400550" y="0"/>
                </a:lnTo>
                <a:lnTo>
                  <a:pt x="4400550" y="3731461"/>
                </a:lnTo>
                <a:lnTo>
                  <a:pt x="0" y="373146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8543" t="-18006" r="-8543" b="-20075"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5217642" y="1123043"/>
            <a:ext cx="7852717" cy="12426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35"/>
              </a:lnSpc>
              <a:spcBef>
                <a:spcPct val="0"/>
              </a:spcBef>
            </a:pPr>
            <a:r>
              <a:rPr lang="en-US" sz="6953" b="1" spc="-139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The Solution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349250"/>
            <a:ext cx="18001371" cy="5776884"/>
            <a:chOff x="0" y="0"/>
            <a:chExt cx="1592831" cy="51116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92831" cy="511161"/>
            </a:xfrm>
            <a:custGeom>
              <a:avLst/>
              <a:gdLst/>
              <a:ahLst/>
              <a:cxnLst/>
              <a:rect l="l" t="t" r="r" b="b"/>
              <a:pathLst>
                <a:path w="1592831" h="511161">
                  <a:moveTo>
                    <a:pt x="531230" y="19070"/>
                  </a:moveTo>
                  <a:cubicBezTo>
                    <a:pt x="612627" y="7556"/>
                    <a:pt x="705728" y="0"/>
                    <a:pt x="796844" y="0"/>
                  </a:cubicBezTo>
                  <a:cubicBezTo>
                    <a:pt x="887963" y="0"/>
                    <a:pt x="975642" y="6476"/>
                    <a:pt x="1056442" y="17990"/>
                  </a:cubicBezTo>
                  <a:cubicBezTo>
                    <a:pt x="1058163" y="18350"/>
                    <a:pt x="1059882" y="18350"/>
                    <a:pt x="1061600" y="18710"/>
                  </a:cubicBezTo>
                  <a:cubicBezTo>
                    <a:pt x="1365038" y="64765"/>
                    <a:pt x="1588533" y="186379"/>
                    <a:pt x="1592831" y="321802"/>
                  </a:cubicBezTo>
                  <a:lnTo>
                    <a:pt x="1592831" y="511161"/>
                  </a:lnTo>
                  <a:lnTo>
                    <a:pt x="0" y="511161"/>
                  </a:lnTo>
                  <a:lnTo>
                    <a:pt x="0" y="321942"/>
                  </a:lnTo>
                  <a:cubicBezTo>
                    <a:pt x="4298" y="185660"/>
                    <a:pt x="224354" y="64045"/>
                    <a:pt x="531230" y="19070"/>
                  </a:cubicBezTo>
                  <a:close/>
                </a:path>
              </a:pathLst>
            </a:custGeom>
            <a:solidFill>
              <a:srgbClr val="DEA6A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69850"/>
              <a:ext cx="1592831" cy="4413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2469662" y="1842660"/>
            <a:ext cx="2303023" cy="230302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7" name="Group 7"/>
          <p:cNvGrpSpPr/>
          <p:nvPr/>
        </p:nvGrpSpPr>
        <p:grpSpPr>
          <a:xfrm>
            <a:off x="5313425" y="1842660"/>
            <a:ext cx="2206676" cy="2254522"/>
            <a:chOff x="0" y="0"/>
            <a:chExt cx="79555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795550" cy="812800"/>
            </a:xfrm>
            <a:custGeom>
              <a:avLst/>
              <a:gdLst/>
              <a:ahLst/>
              <a:cxnLst/>
              <a:rect l="l" t="t" r="r" b="b"/>
              <a:pathLst>
                <a:path w="795550" h="812800">
                  <a:moveTo>
                    <a:pt x="397775" y="0"/>
                  </a:moveTo>
                  <a:cubicBezTo>
                    <a:pt x="178090" y="0"/>
                    <a:pt x="0" y="181951"/>
                    <a:pt x="0" y="406400"/>
                  </a:cubicBezTo>
                  <a:cubicBezTo>
                    <a:pt x="0" y="630849"/>
                    <a:pt x="178090" y="812800"/>
                    <a:pt x="397775" y="812800"/>
                  </a:cubicBezTo>
                  <a:cubicBezTo>
                    <a:pt x="617460" y="812800"/>
                    <a:pt x="795550" y="630849"/>
                    <a:pt x="795550" y="406400"/>
                  </a:cubicBezTo>
                  <a:cubicBezTo>
                    <a:pt x="795550" y="181951"/>
                    <a:pt x="617460" y="0"/>
                    <a:pt x="397775" y="0"/>
                  </a:cubicBezTo>
                  <a:close/>
                </a:path>
              </a:pathLst>
            </a:custGeom>
            <a:blipFill>
              <a:blip r:embed="rId3"/>
              <a:stretch>
                <a:fillRect l="-28099" t="-7507" r="-37604" b="-11701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7748790" y="1933280"/>
            <a:ext cx="2190088" cy="2237575"/>
            <a:chOff x="0" y="0"/>
            <a:chExt cx="79555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795550" cy="812800"/>
            </a:xfrm>
            <a:custGeom>
              <a:avLst/>
              <a:gdLst/>
              <a:ahLst/>
              <a:cxnLst/>
              <a:rect l="l" t="t" r="r" b="b"/>
              <a:pathLst>
                <a:path w="795550" h="812800">
                  <a:moveTo>
                    <a:pt x="397775" y="0"/>
                  </a:moveTo>
                  <a:cubicBezTo>
                    <a:pt x="178090" y="0"/>
                    <a:pt x="0" y="181951"/>
                    <a:pt x="0" y="406400"/>
                  </a:cubicBezTo>
                  <a:cubicBezTo>
                    <a:pt x="0" y="630849"/>
                    <a:pt x="178090" y="812800"/>
                    <a:pt x="397775" y="812800"/>
                  </a:cubicBezTo>
                  <a:cubicBezTo>
                    <a:pt x="617460" y="812800"/>
                    <a:pt x="795550" y="630849"/>
                    <a:pt x="795550" y="406400"/>
                  </a:cubicBezTo>
                  <a:cubicBezTo>
                    <a:pt x="795550" y="181951"/>
                    <a:pt x="617460" y="0"/>
                    <a:pt x="397775" y="0"/>
                  </a:cubicBezTo>
                  <a:close/>
                </a:path>
              </a:pathLst>
            </a:custGeom>
            <a:blipFill>
              <a:blip r:embed="rId4"/>
              <a:stretch>
                <a:fillRect l="-25108" t="-4244" r="-16410" b="-9748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11" name="Group 11"/>
          <p:cNvGrpSpPr/>
          <p:nvPr/>
        </p:nvGrpSpPr>
        <p:grpSpPr>
          <a:xfrm>
            <a:off x="10477545" y="1933280"/>
            <a:ext cx="2190088" cy="2237575"/>
            <a:chOff x="0" y="0"/>
            <a:chExt cx="79555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795550" cy="812800"/>
            </a:xfrm>
            <a:custGeom>
              <a:avLst/>
              <a:gdLst/>
              <a:ahLst/>
              <a:cxnLst/>
              <a:rect l="l" t="t" r="r" b="b"/>
              <a:pathLst>
                <a:path w="795550" h="812800">
                  <a:moveTo>
                    <a:pt x="397775" y="0"/>
                  </a:moveTo>
                  <a:cubicBezTo>
                    <a:pt x="178090" y="0"/>
                    <a:pt x="0" y="181951"/>
                    <a:pt x="0" y="406400"/>
                  </a:cubicBezTo>
                  <a:cubicBezTo>
                    <a:pt x="0" y="630849"/>
                    <a:pt x="178090" y="812800"/>
                    <a:pt x="397775" y="812800"/>
                  </a:cubicBezTo>
                  <a:cubicBezTo>
                    <a:pt x="617460" y="812800"/>
                    <a:pt x="795550" y="630849"/>
                    <a:pt x="795550" y="406400"/>
                  </a:cubicBezTo>
                  <a:cubicBezTo>
                    <a:pt x="795550" y="181951"/>
                    <a:pt x="617460" y="0"/>
                    <a:pt x="397775" y="0"/>
                  </a:cubicBezTo>
                  <a:close/>
                </a:path>
              </a:pathLst>
            </a:custGeom>
            <a:blipFill>
              <a:blip r:embed="rId5"/>
              <a:stretch>
                <a:fillRect l="-1084" r="-1084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13" name="Group 13"/>
          <p:cNvGrpSpPr/>
          <p:nvPr/>
        </p:nvGrpSpPr>
        <p:grpSpPr>
          <a:xfrm>
            <a:off x="6530071" y="3888560"/>
            <a:ext cx="2190088" cy="2237575"/>
            <a:chOff x="0" y="0"/>
            <a:chExt cx="79555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795550" cy="812800"/>
            </a:xfrm>
            <a:custGeom>
              <a:avLst/>
              <a:gdLst/>
              <a:ahLst/>
              <a:cxnLst/>
              <a:rect l="l" t="t" r="r" b="b"/>
              <a:pathLst>
                <a:path w="795550" h="812800">
                  <a:moveTo>
                    <a:pt x="397775" y="0"/>
                  </a:moveTo>
                  <a:cubicBezTo>
                    <a:pt x="178090" y="0"/>
                    <a:pt x="0" y="181951"/>
                    <a:pt x="0" y="406400"/>
                  </a:cubicBezTo>
                  <a:cubicBezTo>
                    <a:pt x="0" y="630849"/>
                    <a:pt x="178090" y="812800"/>
                    <a:pt x="397775" y="812800"/>
                  </a:cubicBezTo>
                  <a:cubicBezTo>
                    <a:pt x="617460" y="812800"/>
                    <a:pt x="795550" y="630849"/>
                    <a:pt x="795550" y="406400"/>
                  </a:cubicBezTo>
                  <a:cubicBezTo>
                    <a:pt x="795550" y="181951"/>
                    <a:pt x="617460" y="0"/>
                    <a:pt x="397775" y="0"/>
                  </a:cubicBezTo>
                  <a:close/>
                </a:path>
              </a:pathLst>
            </a:custGeom>
            <a:blipFill>
              <a:blip r:embed="rId6"/>
              <a:stretch>
                <a:fillRect l="-9148" t="-1315" r="-6460" b="-11839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15" name="Group 15"/>
          <p:cNvGrpSpPr/>
          <p:nvPr/>
        </p:nvGrpSpPr>
        <p:grpSpPr>
          <a:xfrm>
            <a:off x="13206300" y="1851133"/>
            <a:ext cx="2190088" cy="2237575"/>
            <a:chOff x="0" y="0"/>
            <a:chExt cx="79555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795550" cy="812800"/>
            </a:xfrm>
            <a:custGeom>
              <a:avLst/>
              <a:gdLst/>
              <a:ahLst/>
              <a:cxnLst/>
              <a:rect l="l" t="t" r="r" b="b"/>
              <a:pathLst>
                <a:path w="795550" h="812800">
                  <a:moveTo>
                    <a:pt x="397775" y="0"/>
                  </a:moveTo>
                  <a:cubicBezTo>
                    <a:pt x="178090" y="0"/>
                    <a:pt x="0" y="181951"/>
                    <a:pt x="0" y="406400"/>
                  </a:cubicBezTo>
                  <a:cubicBezTo>
                    <a:pt x="0" y="630849"/>
                    <a:pt x="178090" y="812800"/>
                    <a:pt x="397775" y="812800"/>
                  </a:cubicBezTo>
                  <a:cubicBezTo>
                    <a:pt x="617460" y="812800"/>
                    <a:pt x="795550" y="630849"/>
                    <a:pt x="795550" y="406400"/>
                  </a:cubicBezTo>
                  <a:cubicBezTo>
                    <a:pt x="795550" y="181951"/>
                    <a:pt x="617460" y="0"/>
                    <a:pt x="397775" y="0"/>
                  </a:cubicBezTo>
                  <a:close/>
                </a:path>
              </a:pathLst>
            </a:custGeom>
            <a:blipFill>
              <a:blip r:embed="rId7"/>
              <a:stretch>
                <a:fillRect l="-10183" r="-15061" b="-4052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17" name="Group 17"/>
          <p:cNvGrpSpPr/>
          <p:nvPr/>
        </p:nvGrpSpPr>
        <p:grpSpPr>
          <a:xfrm>
            <a:off x="9438185" y="3888560"/>
            <a:ext cx="2190088" cy="2237575"/>
            <a:chOff x="0" y="0"/>
            <a:chExt cx="79555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795550" cy="812800"/>
            </a:xfrm>
            <a:custGeom>
              <a:avLst/>
              <a:gdLst/>
              <a:ahLst/>
              <a:cxnLst/>
              <a:rect l="l" t="t" r="r" b="b"/>
              <a:pathLst>
                <a:path w="795550" h="812800">
                  <a:moveTo>
                    <a:pt x="397775" y="0"/>
                  </a:moveTo>
                  <a:cubicBezTo>
                    <a:pt x="178090" y="0"/>
                    <a:pt x="0" y="181951"/>
                    <a:pt x="0" y="406400"/>
                  </a:cubicBezTo>
                  <a:cubicBezTo>
                    <a:pt x="0" y="630849"/>
                    <a:pt x="178090" y="812800"/>
                    <a:pt x="397775" y="812800"/>
                  </a:cubicBezTo>
                  <a:cubicBezTo>
                    <a:pt x="617460" y="812800"/>
                    <a:pt x="795550" y="630849"/>
                    <a:pt x="795550" y="406400"/>
                  </a:cubicBezTo>
                  <a:cubicBezTo>
                    <a:pt x="795550" y="181951"/>
                    <a:pt x="617460" y="0"/>
                    <a:pt x="397775" y="0"/>
                  </a:cubicBezTo>
                  <a:close/>
                </a:path>
              </a:pathLst>
            </a:custGeom>
            <a:blipFill>
              <a:blip r:embed="rId8"/>
              <a:stretch>
                <a:fillRect l="-18525" t="-5262" r="-23776" b="-646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9" name="Freeform 19"/>
          <p:cNvSpPr/>
          <p:nvPr/>
        </p:nvSpPr>
        <p:spPr>
          <a:xfrm>
            <a:off x="4405911" y="6478795"/>
            <a:ext cx="9978343" cy="4790819"/>
          </a:xfrm>
          <a:custGeom>
            <a:avLst/>
            <a:gdLst/>
            <a:ahLst/>
            <a:cxnLst/>
            <a:rect l="l" t="t" r="r" b="b"/>
            <a:pathLst>
              <a:path w="9978343" h="4790819">
                <a:moveTo>
                  <a:pt x="0" y="0"/>
                </a:moveTo>
                <a:lnTo>
                  <a:pt x="9978344" y="0"/>
                </a:lnTo>
                <a:lnTo>
                  <a:pt x="9978344" y="4790820"/>
                </a:lnTo>
                <a:lnTo>
                  <a:pt x="0" y="479082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t="-17678"/>
            </a:stretch>
          </a:blipFill>
        </p:spPr>
      </p:sp>
      <p:sp>
        <p:nvSpPr>
          <p:cNvPr id="20" name="TextBox 20"/>
          <p:cNvSpPr txBox="1"/>
          <p:nvPr/>
        </p:nvSpPr>
        <p:spPr>
          <a:xfrm>
            <a:off x="5014321" y="421446"/>
            <a:ext cx="8191979" cy="987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131"/>
              </a:lnSpc>
              <a:spcBef>
                <a:spcPct val="0"/>
              </a:spcBef>
            </a:pPr>
            <a:r>
              <a:rPr lang="en-US" sz="5808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Project Resources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-876329"/>
            <a:ext cx="16315018" cy="7858155"/>
            <a:chOff x="0" y="0"/>
            <a:chExt cx="2736909" cy="131823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36909" cy="1318237"/>
            </a:xfrm>
            <a:custGeom>
              <a:avLst/>
              <a:gdLst/>
              <a:ahLst/>
              <a:cxnLst/>
              <a:rect l="l" t="t" r="r" b="b"/>
              <a:pathLst>
                <a:path w="2736909" h="1318237">
                  <a:moveTo>
                    <a:pt x="0" y="0"/>
                  </a:moveTo>
                  <a:lnTo>
                    <a:pt x="2736909" y="0"/>
                  </a:lnTo>
                  <a:lnTo>
                    <a:pt x="2736909" y="1318237"/>
                  </a:lnTo>
                  <a:lnTo>
                    <a:pt x="0" y="1318237"/>
                  </a:lnTo>
                  <a:close/>
                </a:path>
              </a:pathLst>
            </a:custGeom>
            <a:blipFill>
              <a:blip r:embed="rId2"/>
              <a:stretch>
                <a:fillRect l="-434" r="-434"/>
              </a:stretch>
            </a:blipFill>
          </p:spPr>
        </p:sp>
      </p:grpSp>
      <p:sp>
        <p:nvSpPr>
          <p:cNvPr id="4" name="Freeform 4"/>
          <p:cNvSpPr/>
          <p:nvPr/>
        </p:nvSpPr>
        <p:spPr>
          <a:xfrm>
            <a:off x="4223621" y="6981826"/>
            <a:ext cx="10534419" cy="3305174"/>
          </a:xfrm>
          <a:custGeom>
            <a:avLst/>
            <a:gdLst/>
            <a:ahLst/>
            <a:cxnLst/>
            <a:rect l="l" t="t" r="r" b="b"/>
            <a:pathLst>
              <a:path w="10534419" h="3305174">
                <a:moveTo>
                  <a:pt x="0" y="0"/>
                </a:moveTo>
                <a:lnTo>
                  <a:pt x="10534418" y="0"/>
                </a:lnTo>
                <a:lnTo>
                  <a:pt x="10534418" y="3305174"/>
                </a:lnTo>
                <a:lnTo>
                  <a:pt x="0" y="33051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43314" y="5535300"/>
            <a:ext cx="18001371" cy="4746257"/>
            <a:chOff x="0" y="0"/>
            <a:chExt cx="1592831" cy="41996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92831" cy="419967"/>
            </a:xfrm>
            <a:custGeom>
              <a:avLst/>
              <a:gdLst/>
              <a:ahLst/>
              <a:cxnLst/>
              <a:rect l="l" t="t" r="r" b="b"/>
              <a:pathLst>
                <a:path w="1592831" h="419967">
                  <a:moveTo>
                    <a:pt x="531230" y="19070"/>
                  </a:moveTo>
                  <a:cubicBezTo>
                    <a:pt x="612627" y="7556"/>
                    <a:pt x="705728" y="0"/>
                    <a:pt x="796844" y="0"/>
                  </a:cubicBezTo>
                  <a:cubicBezTo>
                    <a:pt x="887963" y="0"/>
                    <a:pt x="975642" y="6476"/>
                    <a:pt x="1056442" y="17990"/>
                  </a:cubicBezTo>
                  <a:cubicBezTo>
                    <a:pt x="1058163" y="18350"/>
                    <a:pt x="1059882" y="18350"/>
                    <a:pt x="1061600" y="18710"/>
                  </a:cubicBezTo>
                  <a:cubicBezTo>
                    <a:pt x="1365038" y="64765"/>
                    <a:pt x="1588533" y="186379"/>
                    <a:pt x="1592831" y="319776"/>
                  </a:cubicBezTo>
                  <a:lnTo>
                    <a:pt x="1592831" y="419967"/>
                  </a:lnTo>
                  <a:lnTo>
                    <a:pt x="0" y="419967"/>
                  </a:lnTo>
                  <a:lnTo>
                    <a:pt x="0" y="319850"/>
                  </a:lnTo>
                  <a:cubicBezTo>
                    <a:pt x="4298" y="185660"/>
                    <a:pt x="224354" y="64045"/>
                    <a:pt x="531230" y="19070"/>
                  </a:cubicBezTo>
                  <a:close/>
                </a:path>
              </a:pathLst>
            </a:custGeom>
            <a:solidFill>
              <a:srgbClr val="DEA6A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69850"/>
              <a:ext cx="1592831" cy="35011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317500" y="1407616"/>
            <a:ext cx="6950161" cy="8614767"/>
          </a:xfrm>
          <a:custGeom>
            <a:avLst/>
            <a:gdLst/>
            <a:ahLst/>
            <a:cxnLst/>
            <a:rect l="l" t="t" r="r" b="b"/>
            <a:pathLst>
              <a:path w="6950161" h="8614767">
                <a:moveTo>
                  <a:pt x="0" y="0"/>
                </a:moveTo>
                <a:lnTo>
                  <a:pt x="6950161" y="0"/>
                </a:lnTo>
                <a:lnTo>
                  <a:pt x="6950161" y="8614768"/>
                </a:lnTo>
                <a:lnTo>
                  <a:pt x="0" y="86147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38100" cap="sq">
            <a:solidFill>
              <a:srgbClr val="CC2574"/>
            </a:solidFill>
            <a:prstDash val="solid"/>
            <a:miter/>
          </a:ln>
        </p:spPr>
      </p:sp>
      <p:sp>
        <p:nvSpPr>
          <p:cNvPr id="6" name="Freeform 6"/>
          <p:cNvSpPr/>
          <p:nvPr/>
        </p:nvSpPr>
        <p:spPr>
          <a:xfrm>
            <a:off x="7699375" y="2284139"/>
            <a:ext cx="10588625" cy="5338212"/>
          </a:xfrm>
          <a:custGeom>
            <a:avLst/>
            <a:gdLst/>
            <a:ahLst/>
            <a:cxnLst/>
            <a:rect l="l" t="t" r="r" b="b"/>
            <a:pathLst>
              <a:path w="10588625" h="5338212">
                <a:moveTo>
                  <a:pt x="0" y="0"/>
                </a:moveTo>
                <a:lnTo>
                  <a:pt x="10588625" y="0"/>
                </a:lnTo>
                <a:lnTo>
                  <a:pt x="10588625" y="5338212"/>
                </a:lnTo>
                <a:lnTo>
                  <a:pt x="0" y="533821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473" t="-7766" b="-7683"/>
            </a:stretch>
          </a:blipFill>
          <a:ln w="123825" cap="sq">
            <a:solidFill>
              <a:srgbClr val="CC2574"/>
            </a:solidFill>
            <a:prstDash val="solid"/>
            <a:miter/>
          </a:ln>
        </p:spPr>
      </p:sp>
      <p:sp>
        <p:nvSpPr>
          <p:cNvPr id="7" name="TextBox 7"/>
          <p:cNvSpPr txBox="1"/>
          <p:nvPr/>
        </p:nvSpPr>
        <p:spPr>
          <a:xfrm>
            <a:off x="1588808" y="327659"/>
            <a:ext cx="4407545" cy="7010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59"/>
              </a:lnSpc>
              <a:spcBef>
                <a:spcPct val="0"/>
              </a:spcBef>
            </a:pPr>
            <a:r>
              <a:rPr lang="en-US" sz="38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Products Display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054324" y="327659"/>
            <a:ext cx="5185675" cy="6689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459"/>
              </a:lnSpc>
              <a:spcBef>
                <a:spcPct val="0"/>
              </a:spcBef>
            </a:pPr>
            <a:r>
              <a:rPr lang="en-US" sz="389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Ordering Process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135</Words>
  <Application>Microsoft Office PowerPoint</Application>
  <PresentationFormat>Custom</PresentationFormat>
  <Paragraphs>42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9" baseType="lpstr">
      <vt:lpstr>Poppins</vt:lpstr>
      <vt:lpstr>Calibri</vt:lpstr>
      <vt:lpstr>Poppins Bold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Glitter store project presentation</dc:title>
  <cp:lastModifiedBy>maha shaf</cp:lastModifiedBy>
  <cp:revision>2</cp:revision>
  <dcterms:created xsi:type="dcterms:W3CDTF">2006-08-16T00:00:00Z</dcterms:created>
  <dcterms:modified xsi:type="dcterms:W3CDTF">2025-06-18T11:29:42Z</dcterms:modified>
  <dc:identifier>DAGVQzcJbVI</dc:identifier>
</cp:coreProperties>
</file>