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6" r:id="rId4"/>
    <p:sldId id="258" r:id="rId5"/>
    <p:sldId id="260" r:id="rId6"/>
    <p:sldId id="259" r:id="rId7"/>
    <p:sldId id="268" r:id="rId8"/>
    <p:sldId id="269" r:id="rId9"/>
    <p:sldId id="261" r:id="rId10"/>
    <p:sldId id="262" r:id="rId11"/>
    <p:sldId id="267" r:id="rId12"/>
    <p:sldId id="270" r:id="rId13"/>
    <p:sldId id="274" r:id="rId14"/>
    <p:sldId id="264" r:id="rId15"/>
    <p:sldId id="273" r:id="rId16"/>
    <p:sldId id="265" r:id="rId17"/>
    <p:sldId id="272" r:id="rId18"/>
    <p:sldId id="266" r:id="rId19"/>
    <p:sldId id="263" r:id="rId20"/>
    <p:sldId id="271" r:id="rId21"/>
    <p:sldId id="275" r:id="rId22"/>
    <p:sldId id="276" r:id="rId23"/>
    <p:sldId id="277" r:id="rId24"/>
    <p:sldId id="279" r:id="rId25"/>
    <p:sldId id="280" r:id="rId26"/>
    <p:sldId id="278" r:id="rId27"/>
    <p:sldId id="281" r:id="rId28"/>
    <p:sldId id="283" r:id="rId29"/>
    <p:sldId id="282" r:id="rId30"/>
    <p:sldId id="284" r:id="rId31"/>
    <p:sldId id="286" r:id="rId32"/>
    <p:sldId id="285" r:id="rId33"/>
    <p:sldId id="288" r:id="rId34"/>
    <p:sldId id="287" r:id="rId35"/>
  </p:sldIdLst>
  <p:sldSz cx="12192000" cy="6858000"/>
  <p:notesSz cx="6858000" cy="9144000"/>
  <p:defaultTextStyle>
    <a:defPPr>
      <a:defRPr lang="ar-J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CEC1-7372-4F36-95D4-BD8F0492BEFF}" type="datetimeFigureOut">
              <a:rPr lang="ar-JO" smtClean="0"/>
              <a:t>28/08/1438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0B3F2-9693-43A1-9AD0-AFF52B1D37DB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0910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CEC1-7372-4F36-95D4-BD8F0492BEFF}" type="datetimeFigureOut">
              <a:rPr lang="ar-JO" smtClean="0"/>
              <a:t>28/08/1438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0B3F2-9693-43A1-9AD0-AFF52B1D37DB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62317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CEC1-7372-4F36-95D4-BD8F0492BEFF}" type="datetimeFigureOut">
              <a:rPr lang="ar-JO" smtClean="0"/>
              <a:t>28/08/1438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0B3F2-9693-43A1-9AD0-AFF52B1D37DB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00528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62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506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765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275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22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1244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769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479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CEC1-7372-4F36-95D4-BD8F0492BEFF}" type="datetimeFigureOut">
              <a:rPr lang="ar-JO" smtClean="0"/>
              <a:t>28/08/1438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0B3F2-9693-43A1-9AD0-AFF52B1D37DB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006856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0008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1887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428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CEC1-7372-4F36-95D4-BD8F0492BEFF}" type="datetimeFigureOut">
              <a:rPr lang="ar-JO" smtClean="0"/>
              <a:t>28/08/1438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0B3F2-9693-43A1-9AD0-AFF52B1D37DB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20464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CEC1-7372-4F36-95D4-BD8F0492BEFF}" type="datetimeFigureOut">
              <a:rPr lang="ar-JO" smtClean="0"/>
              <a:t>28/08/1438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0B3F2-9693-43A1-9AD0-AFF52B1D37DB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0960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CEC1-7372-4F36-95D4-BD8F0492BEFF}" type="datetimeFigureOut">
              <a:rPr lang="ar-JO" smtClean="0"/>
              <a:t>28/08/1438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0B3F2-9693-43A1-9AD0-AFF52B1D37DB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53530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CEC1-7372-4F36-95D4-BD8F0492BEFF}" type="datetimeFigureOut">
              <a:rPr lang="ar-JO" smtClean="0"/>
              <a:t>28/08/1438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0B3F2-9693-43A1-9AD0-AFF52B1D37DB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81876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CEC1-7372-4F36-95D4-BD8F0492BEFF}" type="datetimeFigureOut">
              <a:rPr lang="ar-JO" smtClean="0"/>
              <a:t>28/08/1438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0B3F2-9693-43A1-9AD0-AFF52B1D37DB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7213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CEC1-7372-4F36-95D4-BD8F0492BEFF}" type="datetimeFigureOut">
              <a:rPr lang="ar-JO" smtClean="0"/>
              <a:t>28/08/1438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0B3F2-9693-43A1-9AD0-AFF52B1D37DB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54433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CEC1-7372-4F36-95D4-BD8F0492BEFF}" type="datetimeFigureOut">
              <a:rPr lang="ar-JO" smtClean="0"/>
              <a:t>28/08/1438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0B3F2-9693-43A1-9AD0-AFF52B1D37DB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010678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0CEC1-7372-4F36-95D4-BD8F0492BEFF}" type="datetimeFigureOut">
              <a:rPr lang="ar-JO" smtClean="0"/>
              <a:t>28/08/1438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0B3F2-9693-43A1-9AD0-AFF52B1D37DB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74450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290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286002"/>
            <a:ext cx="7772400" cy="1470025"/>
          </a:xfrm>
        </p:spPr>
        <p:txBody>
          <a:bodyPr>
            <a:normAutofit/>
          </a:bodyPr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Water Network Analysis &amp; Design of Ejnesenya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029200"/>
            <a:ext cx="4876800" cy="12192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By : Nayef Hani Maqboul</a:t>
            </a:r>
          </a:p>
          <a:p>
            <a:pPr algn="l"/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Supervisor: Dr Anan Jayousi</a:t>
            </a:r>
          </a:p>
        </p:txBody>
      </p:sp>
      <p:pic>
        <p:nvPicPr>
          <p:cNvPr id="4" name="Picture 3" descr="C:\Users\ABET Center\Dropbox\ABET center\ABET center logo.bmp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24401" y="2"/>
            <a:ext cx="2505693" cy="2505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025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Design criteria </a:t>
            </a:r>
            <a:endParaRPr lang="ar-JO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97945"/>
            <a:ext cx="10515600" cy="3279018"/>
          </a:xfrm>
        </p:spPr>
        <p:txBody>
          <a:bodyPr>
            <a:normAutofit/>
          </a:bodyPr>
          <a:lstStyle/>
          <a:p>
            <a:r>
              <a:rPr lang="en-US" sz="4000" i="1" dirty="0"/>
              <a:t>Velocity in pipes :  0.3 &lt; V &lt; 3 m/s.</a:t>
            </a:r>
          </a:p>
          <a:p>
            <a:r>
              <a:rPr lang="en-US" sz="4000" i="1" dirty="0"/>
              <a:t>Pressure in nodes : 20 &lt; P &lt; 100 m H2O.</a:t>
            </a:r>
          </a:p>
          <a:p>
            <a:r>
              <a:rPr lang="en-US" sz="4000" i="1" dirty="0"/>
              <a:t>Design period of 30 years.</a:t>
            </a:r>
            <a:endParaRPr lang="ar-JO" sz="4000" i="1" dirty="0"/>
          </a:p>
        </p:txBody>
      </p:sp>
    </p:spTree>
    <p:extLst>
      <p:ext uri="{BB962C8B-B14F-4D97-AF65-F5344CB8AC3E}">
        <p14:creationId xmlns:p14="http://schemas.microsoft.com/office/powerpoint/2010/main" val="3863402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rgbClr val="FF0000"/>
                </a:solidFill>
              </a:rPr>
              <a:t>Population estimates &amp; Demand calculation </a:t>
            </a:r>
            <a:endParaRPr lang="ar-JO" b="1" i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91" y="2576279"/>
            <a:ext cx="2999531" cy="7628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91" y="3511181"/>
            <a:ext cx="9849520" cy="12436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91" y="4926953"/>
            <a:ext cx="9307535" cy="126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348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2922"/>
            <a:ext cx="10515600" cy="1325563"/>
          </a:xfrm>
        </p:spPr>
        <p:txBody>
          <a:bodyPr/>
          <a:lstStyle/>
          <a:p>
            <a:pPr algn="ctr"/>
            <a:r>
              <a:rPr lang="en-US" b="1" i="1" dirty="0"/>
              <a:t>Demand pattern </a:t>
            </a:r>
            <a:endParaRPr lang="ar-JO" b="1" i="1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3120" y="1364567"/>
            <a:ext cx="3845760" cy="535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490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Nodes distribution </a:t>
            </a:r>
            <a:endParaRPr lang="ar-JO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10" y="1370221"/>
            <a:ext cx="10170942" cy="5300590"/>
          </a:xfrm>
        </p:spPr>
      </p:pic>
    </p:spTree>
    <p:extLst>
      <p:ext uri="{BB962C8B-B14F-4D97-AF65-F5344CB8AC3E}">
        <p14:creationId xmlns:p14="http://schemas.microsoft.com/office/powerpoint/2010/main" val="2961867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151" y="277221"/>
            <a:ext cx="2373888" cy="6580779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566" y="277220"/>
            <a:ext cx="2892261" cy="600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623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Pipe distribution </a:t>
            </a:r>
            <a:endParaRPr lang="ar-JO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889" y="1504527"/>
            <a:ext cx="10129911" cy="5200979"/>
          </a:xfrm>
        </p:spPr>
      </p:pic>
    </p:spTree>
    <p:extLst>
      <p:ext uri="{BB962C8B-B14F-4D97-AF65-F5344CB8AC3E}">
        <p14:creationId xmlns:p14="http://schemas.microsoft.com/office/powerpoint/2010/main" val="2566498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526" y="297986"/>
            <a:ext cx="5586955" cy="6201288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0560" y="297986"/>
            <a:ext cx="5658547" cy="620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1266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566" y="253218"/>
            <a:ext cx="11735500" cy="642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0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533" y="151554"/>
            <a:ext cx="4291968" cy="6600938"/>
          </a:xfrm>
        </p:spPr>
      </p:pic>
    </p:spTree>
    <p:extLst>
      <p:ext uri="{BB962C8B-B14F-4D97-AF65-F5344CB8AC3E}">
        <p14:creationId xmlns:p14="http://schemas.microsoft.com/office/powerpoint/2010/main" val="3491451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Housing Projects</a:t>
            </a:r>
            <a:endParaRPr lang="ar-JO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866605"/>
            <a:ext cx="10515600" cy="23103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Housing project A (AL-SHUNNAR).</a:t>
            </a:r>
          </a:p>
          <a:p>
            <a:r>
              <a:rPr lang="en-US" sz="3600" dirty="0">
                <a:solidFill>
                  <a:srgbClr val="FF0000"/>
                </a:solidFill>
              </a:rPr>
              <a:t>Housing Project B (ISKAAN AL NAQURA).</a:t>
            </a:r>
            <a:endParaRPr lang="ar-JO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71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accent1">
                    <a:lumMod val="75000"/>
                  </a:schemeClr>
                </a:solidFill>
              </a:rPr>
              <a:t>Content</a:t>
            </a:r>
            <a:endParaRPr lang="ar-JO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2349305"/>
            <a:ext cx="10515600" cy="3827658"/>
          </a:xfrm>
        </p:spPr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Review of project 1 (existing network).</a:t>
            </a:r>
          </a:p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 The design of the new network.</a:t>
            </a:r>
          </a:p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Housing projects.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092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571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Housing Project A </a:t>
            </a:r>
            <a:endParaRPr lang="ar-JO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3378" y="1322363"/>
            <a:ext cx="9444418" cy="520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148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Population estimates &amp; Demand  calculation</a:t>
            </a:r>
            <a:endParaRPr lang="ar-JO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61845"/>
            <a:ext cx="10515600" cy="371511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Average density = 5 capita per family</a:t>
            </a:r>
          </a:p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Daily Municipal demand = 167.5 liters / capita.day</a:t>
            </a:r>
          </a:p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380 unit</a:t>
            </a:r>
          </a:p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Total demand = 318 m3/day.</a:t>
            </a:r>
            <a:endParaRPr lang="ar-JO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081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Housing project B</a:t>
            </a: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9648" y="1549846"/>
            <a:ext cx="9101797" cy="526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463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Population estimates &amp; Demand  calculation</a:t>
            </a:r>
            <a:endParaRPr lang="ar-JO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61845"/>
            <a:ext cx="10515600" cy="371511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Average density = 5 capita per family</a:t>
            </a:r>
          </a:p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Daily Municipal demand = 167.5 liters / capita.day</a:t>
            </a:r>
          </a:p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360</a:t>
            </a:r>
          </a:p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Total demand = 301 m3/day.</a:t>
            </a:r>
            <a:endParaRPr lang="ar-JO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285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200"/>
            <a:ext cx="10515600" cy="1828800"/>
          </a:xfrm>
        </p:spPr>
        <p:txBody>
          <a:bodyPr/>
          <a:lstStyle/>
          <a:p>
            <a:r>
              <a:rPr lang="en-US" sz="3600" dirty="0"/>
              <a:t>Total future demand of Ejnesenya = 276 m3/day.</a:t>
            </a:r>
          </a:p>
          <a:p>
            <a:r>
              <a:rPr lang="en-US" sz="3600" dirty="0"/>
              <a:t>Total demand of the housing projects =  619 m3/day</a:t>
            </a:r>
            <a:r>
              <a:rPr lang="en-US" dirty="0"/>
              <a:t>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8192949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F3F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35675"/>
          </a:xfrm>
        </p:spPr>
        <p:txBody>
          <a:bodyPr>
            <a:normAutofit/>
          </a:bodyPr>
          <a:lstStyle/>
          <a:p>
            <a:pPr algn="ctr"/>
            <a:r>
              <a:rPr lang="en-US" sz="8800" b="1" i="1" dirty="0">
                <a:solidFill>
                  <a:schemeClr val="accent4">
                    <a:lumMod val="50000"/>
                  </a:schemeClr>
                </a:solidFill>
              </a:rPr>
              <a:t>ALTERNATIVES</a:t>
            </a:r>
            <a:endParaRPr lang="ar-JO" sz="8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6105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Alternative 1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75372"/>
          </a:xfrm>
        </p:spPr>
        <p:txBody>
          <a:bodyPr/>
          <a:lstStyle/>
          <a:p>
            <a:r>
              <a:rPr lang="en-US" dirty="0"/>
              <a:t>Main pipe line from feeding line to a reservoir that feeds the projects.</a:t>
            </a:r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972" y="2377441"/>
            <a:ext cx="9045526" cy="448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484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i="1" dirty="0">
                <a:solidFill>
                  <a:srgbClr val="FF0000"/>
                </a:solidFill>
              </a:rPr>
              <a:t>Data obtained </a:t>
            </a:r>
            <a:endParaRPr lang="ar-JO" sz="66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 pipe length = 910 meters</a:t>
            </a:r>
          </a:p>
          <a:p>
            <a:r>
              <a:rPr lang="en-US" sz="3600" dirty="0">
                <a:solidFill>
                  <a:srgbClr val="FF0000"/>
                </a:solidFill>
              </a:rPr>
              <a:t>Elevation difference = 180 meter </a:t>
            </a:r>
          </a:p>
          <a:p>
            <a:r>
              <a:rPr lang="en-US" sz="3600" dirty="0">
                <a:solidFill>
                  <a:srgbClr val="FF0000"/>
                </a:solidFill>
              </a:rPr>
              <a:t>Flow = 620 m3/day</a:t>
            </a:r>
          </a:p>
          <a:p>
            <a:r>
              <a:rPr lang="en-US" sz="3600" dirty="0">
                <a:solidFill>
                  <a:srgbClr val="FF0000"/>
                </a:solidFill>
              </a:rPr>
              <a:t>Power horse needed = 17 HP</a:t>
            </a:r>
            <a:endParaRPr lang="ar-JO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6182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Relevant costs</a:t>
            </a:r>
            <a:endParaRPr lang="ar-J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316801"/>
            <a:ext cx="10515600" cy="1817907"/>
          </a:xfrm>
        </p:spPr>
        <p:txBody>
          <a:bodyPr/>
          <a:lstStyle/>
          <a:p>
            <a:r>
              <a:rPr lang="en-US" dirty="0"/>
              <a:t> 4 inch pipe of 910 meter length = 10.000 $</a:t>
            </a:r>
          </a:p>
          <a:p>
            <a:r>
              <a:rPr lang="en-US" dirty="0"/>
              <a:t>3 pumps = estimated 6000 $</a:t>
            </a:r>
          </a:p>
          <a:p>
            <a:r>
              <a:rPr lang="en-US" dirty="0"/>
              <a:t>Total cost 16.000 $</a:t>
            </a:r>
          </a:p>
          <a:p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1813" y="2333624"/>
            <a:ext cx="2884206" cy="417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028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Alternative 2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636221"/>
          </a:xfrm>
        </p:spPr>
        <p:txBody>
          <a:bodyPr/>
          <a:lstStyle/>
          <a:p>
            <a:r>
              <a:rPr lang="en-US" dirty="0"/>
              <a:t>Connect the projects supply to the new network.</a:t>
            </a: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024" y="2169214"/>
            <a:ext cx="9678573" cy="445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959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The existing network</a:t>
            </a:r>
            <a:endParaRPr lang="ar-JO" sz="54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906" y="1519310"/>
            <a:ext cx="9411286" cy="4996895"/>
          </a:xfrm>
        </p:spPr>
      </p:pic>
    </p:spTree>
    <p:extLst>
      <p:ext uri="{BB962C8B-B14F-4D97-AF65-F5344CB8AC3E}">
        <p14:creationId xmlns:p14="http://schemas.microsoft.com/office/powerpoint/2010/main" val="28253519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i="1" dirty="0">
                <a:solidFill>
                  <a:srgbClr val="FF0000"/>
                </a:solidFill>
              </a:rPr>
              <a:t>Data obtained </a:t>
            </a:r>
            <a:endParaRPr lang="ar-JO" sz="66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 pipe length = 550m</a:t>
            </a:r>
          </a:p>
          <a:p>
            <a:r>
              <a:rPr lang="en-US" sz="3600" dirty="0">
                <a:solidFill>
                  <a:srgbClr val="FF0000"/>
                </a:solidFill>
              </a:rPr>
              <a:t>Elevation difference = 170 meter </a:t>
            </a:r>
          </a:p>
          <a:p>
            <a:r>
              <a:rPr lang="en-US" sz="3600" dirty="0">
                <a:solidFill>
                  <a:srgbClr val="FF0000"/>
                </a:solidFill>
              </a:rPr>
              <a:t>Flow = 620 m3/day</a:t>
            </a:r>
          </a:p>
          <a:p>
            <a:r>
              <a:rPr lang="en-US" sz="3600" dirty="0">
                <a:solidFill>
                  <a:srgbClr val="FF0000"/>
                </a:solidFill>
              </a:rPr>
              <a:t>Power horse needed = 17 HP</a:t>
            </a:r>
            <a:endParaRPr lang="ar-JO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4187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Effects on the network</a:t>
            </a:r>
            <a:endParaRPr lang="ar-JO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122" y="1389527"/>
            <a:ext cx="4682060" cy="52629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6222" y="1389528"/>
            <a:ext cx="5657578" cy="526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206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41780"/>
          </a:xfrm>
        </p:spPr>
        <p:txBody>
          <a:bodyPr>
            <a:normAutofit/>
          </a:bodyPr>
          <a:lstStyle/>
          <a:p>
            <a:pPr algn="ctr"/>
            <a:r>
              <a:rPr lang="en-US" sz="8800" dirty="0">
                <a:solidFill>
                  <a:srgbClr val="00B0F0"/>
                </a:solidFill>
              </a:rPr>
              <a:t>Other scenarios </a:t>
            </a:r>
            <a:endParaRPr lang="ar-JO" sz="8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6321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83983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Any Questions ?</a:t>
            </a:r>
            <a:endParaRPr lang="ar-JO" sz="7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070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Problems in the existing network</a:t>
            </a:r>
            <a:endParaRPr lang="ar-JO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58793"/>
            <a:ext cx="10515600" cy="351816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Expansion of the residential areas.</a:t>
            </a:r>
          </a:p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Water pressure problems, 20&lt;P&lt;100 m H2O.</a:t>
            </a:r>
          </a:p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Velocity problems, 0.3&lt;V&lt;3 m/s.</a:t>
            </a:r>
          </a:p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Lack of water.</a:t>
            </a:r>
          </a:p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Lack of data and prober mapping of the network.</a:t>
            </a:r>
            <a:endParaRPr lang="ar-JO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440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379" y="281354"/>
            <a:ext cx="9664504" cy="6400800"/>
          </a:xfrm>
        </p:spPr>
      </p:pic>
    </p:spTree>
    <p:extLst>
      <p:ext uri="{BB962C8B-B14F-4D97-AF65-F5344CB8AC3E}">
        <p14:creationId xmlns:p14="http://schemas.microsoft.com/office/powerpoint/2010/main" val="1931664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457" y="1066099"/>
            <a:ext cx="9514656" cy="4940806"/>
          </a:xfrm>
        </p:spPr>
      </p:pic>
    </p:spTree>
    <p:extLst>
      <p:ext uri="{BB962C8B-B14F-4D97-AF65-F5344CB8AC3E}">
        <p14:creationId xmlns:p14="http://schemas.microsoft.com/office/powerpoint/2010/main" val="216774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196" y="778377"/>
            <a:ext cx="10120906" cy="4943972"/>
          </a:xfrm>
        </p:spPr>
      </p:pic>
    </p:spTree>
    <p:extLst>
      <p:ext uri="{BB962C8B-B14F-4D97-AF65-F5344CB8AC3E}">
        <p14:creationId xmlns:p14="http://schemas.microsoft.com/office/powerpoint/2010/main" val="4154158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91203" cy="6176352"/>
          </a:xfrm>
        </p:spPr>
        <p:txBody>
          <a:bodyPr>
            <a:normAutofit/>
          </a:bodyPr>
          <a:lstStyle/>
          <a:p>
            <a:pPr algn="ctr"/>
            <a:r>
              <a:rPr lang="en-US" sz="8000" b="1" i="1" dirty="0">
                <a:solidFill>
                  <a:schemeClr val="tx2">
                    <a:lumMod val="75000"/>
                  </a:schemeClr>
                </a:solidFill>
              </a:rPr>
              <a:t>NEW NETWORK DESIGN</a:t>
            </a:r>
            <a:endParaRPr lang="ar-JO" sz="8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23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New model  </a:t>
            </a:r>
            <a:endParaRPr lang="ar-JO" sz="5400" b="1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341" y="1345356"/>
            <a:ext cx="8734712" cy="5336798"/>
          </a:xfrm>
        </p:spPr>
      </p:pic>
    </p:spTree>
    <p:extLst>
      <p:ext uri="{BB962C8B-B14F-4D97-AF65-F5344CB8AC3E}">
        <p14:creationId xmlns:p14="http://schemas.microsoft.com/office/powerpoint/2010/main" val="1216432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355</Words>
  <Application>Microsoft Office PowerPoint</Application>
  <PresentationFormat>Widescreen</PresentationFormat>
  <Paragraphs>63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Office Theme</vt:lpstr>
      <vt:lpstr>1_Office Theme</vt:lpstr>
      <vt:lpstr>Water Network Analysis &amp; Design of Ejnesenya</vt:lpstr>
      <vt:lpstr>Content</vt:lpstr>
      <vt:lpstr>The existing network</vt:lpstr>
      <vt:lpstr>Problems in the existing network</vt:lpstr>
      <vt:lpstr>PowerPoint Presentation</vt:lpstr>
      <vt:lpstr>PowerPoint Presentation</vt:lpstr>
      <vt:lpstr>PowerPoint Presentation</vt:lpstr>
      <vt:lpstr>NEW NETWORK DESIGN</vt:lpstr>
      <vt:lpstr>New model  </vt:lpstr>
      <vt:lpstr>Design criteria </vt:lpstr>
      <vt:lpstr>Population estimates &amp; Demand calculation </vt:lpstr>
      <vt:lpstr>Demand pattern </vt:lpstr>
      <vt:lpstr>Nodes distribution </vt:lpstr>
      <vt:lpstr>PowerPoint Presentation</vt:lpstr>
      <vt:lpstr>Pipe distribution </vt:lpstr>
      <vt:lpstr>PowerPoint Presentation</vt:lpstr>
      <vt:lpstr>PowerPoint Presentation</vt:lpstr>
      <vt:lpstr>PowerPoint Presentation</vt:lpstr>
      <vt:lpstr>Housing Projects</vt:lpstr>
      <vt:lpstr>Housing Project A </vt:lpstr>
      <vt:lpstr>Population estimates &amp; Demand  calculation</vt:lpstr>
      <vt:lpstr>Housing project B</vt:lpstr>
      <vt:lpstr>Population estimates &amp; Demand  calculation</vt:lpstr>
      <vt:lpstr>PowerPoint Presentation</vt:lpstr>
      <vt:lpstr>ALTERNATIVES</vt:lpstr>
      <vt:lpstr>Alternative 1 </vt:lpstr>
      <vt:lpstr>Data obtained </vt:lpstr>
      <vt:lpstr>Relevant costs</vt:lpstr>
      <vt:lpstr>Alternative 2 </vt:lpstr>
      <vt:lpstr>Data obtained </vt:lpstr>
      <vt:lpstr>Effects on the network</vt:lpstr>
      <vt:lpstr>Other scenarios </vt:lpstr>
      <vt:lpstr>Any Questions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Network Analysis &amp; Design of Ejnesenya</dc:title>
  <dc:creator>dell</dc:creator>
  <cp:lastModifiedBy>dell</cp:lastModifiedBy>
  <cp:revision>32</cp:revision>
  <dcterms:created xsi:type="dcterms:W3CDTF">2017-05-23T19:41:05Z</dcterms:created>
  <dcterms:modified xsi:type="dcterms:W3CDTF">2017-05-24T11:31:31Z</dcterms:modified>
</cp:coreProperties>
</file>