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9"/>
  </p:notesMasterIdLst>
  <p:sldIdLst>
    <p:sldId id="256" r:id="rId2"/>
    <p:sldId id="257" r:id="rId3"/>
    <p:sldId id="258" r:id="rId4"/>
    <p:sldId id="259" r:id="rId5"/>
    <p:sldId id="262" r:id="rId6"/>
    <p:sldId id="260" r:id="rId7"/>
    <p:sldId id="261" r:id="rId8"/>
    <p:sldId id="263" r:id="rId9"/>
    <p:sldId id="264"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4" r:id="rId24"/>
    <p:sldId id="296" r:id="rId25"/>
    <p:sldId id="285" r:id="rId26"/>
    <p:sldId id="286" r:id="rId27"/>
    <p:sldId id="292" r:id="rId28"/>
    <p:sldId id="291" r:id="rId29"/>
    <p:sldId id="287" r:id="rId30"/>
    <p:sldId id="288" r:id="rId31"/>
    <p:sldId id="294" r:id="rId32"/>
    <p:sldId id="290" r:id="rId33"/>
    <p:sldId id="293" r:id="rId34"/>
    <p:sldId id="282" r:id="rId35"/>
    <p:sldId id="283" r:id="rId36"/>
    <p:sldId id="295" r:id="rId37"/>
    <p:sldId id="29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94624" autoAdjust="0"/>
  </p:normalViewPr>
  <p:slideViewPr>
    <p:cSldViewPr>
      <p:cViewPr>
        <p:scale>
          <a:sx n="69" d="100"/>
          <a:sy n="69" d="100"/>
        </p:scale>
        <p:origin x="-690" y="-102"/>
      </p:cViewPr>
      <p:guideLst>
        <p:guide orient="horz" pos="2160"/>
        <p:guide pos="2880"/>
      </p:guideLst>
    </p:cSldViewPr>
  </p:slideViewPr>
  <p:outlineViewPr>
    <p:cViewPr>
      <p:scale>
        <a:sx n="33" d="100"/>
        <a:sy n="33" d="100"/>
      </p:scale>
      <p:origin x="0" y="660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430ED8-71D0-4EBC-803C-ADD41747FD69}" type="doc">
      <dgm:prSet loTypeId="urn:microsoft.com/office/officeart/2005/8/layout/orgChart1" loCatId="hierarchy" qsTypeId="urn:microsoft.com/office/officeart/2005/8/quickstyle/3d3" qsCatId="3D" csTypeId="urn:microsoft.com/office/officeart/2005/8/colors/accent1_2" csCatId="accent1" phldr="1"/>
      <dgm:spPr/>
      <dgm:t>
        <a:bodyPr/>
        <a:lstStyle/>
        <a:p>
          <a:endParaRPr lang="en-US"/>
        </a:p>
      </dgm:t>
    </dgm:pt>
    <dgm:pt modelId="{6699B51C-BA0F-4391-9278-EA949D28FBF4}">
      <dgm:prSet phldrT="[Text]" custT="1"/>
      <dgm:spPr/>
      <dgm:t>
        <a:bodyPr/>
        <a:lstStyle/>
        <a:p>
          <a:r>
            <a:rPr lang="en-US" sz="2000" dirty="0" smtClean="0">
              <a:latin typeface="Times New Roman" pitchFamily="18" charset="0"/>
              <a:cs typeface="Times New Roman" pitchFamily="18" charset="0"/>
            </a:rPr>
            <a:t>Project</a:t>
          </a:r>
          <a:endParaRPr lang="en-US" sz="2000" dirty="0">
            <a:latin typeface="Times New Roman" pitchFamily="18" charset="0"/>
            <a:cs typeface="Times New Roman" pitchFamily="18" charset="0"/>
          </a:endParaRPr>
        </a:p>
      </dgm:t>
    </dgm:pt>
    <dgm:pt modelId="{4D807D48-0E24-48E9-B40C-4FB974CB255C}" type="parTrans" cxnId="{3090097A-30B5-4687-8BAF-31F44F617EF8}">
      <dgm:prSet/>
      <dgm:spPr/>
      <dgm:t>
        <a:bodyPr/>
        <a:lstStyle/>
        <a:p>
          <a:endParaRPr lang="en-US"/>
        </a:p>
      </dgm:t>
    </dgm:pt>
    <dgm:pt modelId="{D490D687-1CE7-4EFB-A933-B373F3DDA334}" type="sibTrans" cxnId="{3090097A-30B5-4687-8BAF-31F44F617EF8}">
      <dgm:prSet/>
      <dgm:spPr/>
      <dgm:t>
        <a:bodyPr/>
        <a:lstStyle/>
        <a:p>
          <a:endParaRPr lang="en-US"/>
        </a:p>
      </dgm:t>
    </dgm:pt>
    <dgm:pt modelId="{12BD8276-855D-4F55-9426-F53C556E348F}">
      <dgm:prSet phldrT="[Text]"/>
      <dgm:spPr/>
      <dgm:t>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dgm:t>
    </dgm:pt>
    <dgm:pt modelId="{E1EBD3B0-F35C-4BE7-BE06-AF8F03BBB6EE}" type="parTrans" cxnId="{D2287017-0C3C-4ADC-B9B9-2F88A3F8D1DF}">
      <dgm:prSet/>
      <dgm:spPr/>
      <dgm:t>
        <a:bodyPr/>
        <a:lstStyle/>
        <a:p>
          <a:endParaRPr lang="en-US">
            <a:latin typeface="Times New Roman" pitchFamily="18" charset="0"/>
            <a:cs typeface="Times New Roman" pitchFamily="18" charset="0"/>
          </a:endParaRPr>
        </a:p>
      </dgm:t>
    </dgm:pt>
    <dgm:pt modelId="{6748D847-402B-40BD-9087-A39B887C191C}" type="sibTrans" cxnId="{D2287017-0C3C-4ADC-B9B9-2F88A3F8D1DF}">
      <dgm:prSet/>
      <dgm:spPr/>
      <dgm:t>
        <a:bodyPr/>
        <a:lstStyle/>
        <a:p>
          <a:endParaRPr lang="en-US"/>
        </a:p>
      </dgm:t>
    </dgm:pt>
    <dgm:pt modelId="{9AC79EAC-E009-4F7D-9776-F1B364F00248}">
      <dgm:prSet phldrT="[Text]"/>
      <dgm:spPr/>
      <dgm:t>
        <a:bodyPr/>
        <a:lstStyle/>
        <a:p>
          <a:r>
            <a:rPr lang="en-US" dirty="0" smtClean="0">
              <a:latin typeface="Times New Roman" pitchFamily="18" charset="0"/>
              <a:cs typeface="Times New Roman" pitchFamily="18" charset="0"/>
            </a:rPr>
            <a:t>Methodology </a:t>
          </a:r>
          <a:endParaRPr lang="en-US" dirty="0">
            <a:latin typeface="Times New Roman" pitchFamily="18" charset="0"/>
            <a:cs typeface="Times New Roman" pitchFamily="18" charset="0"/>
          </a:endParaRPr>
        </a:p>
      </dgm:t>
    </dgm:pt>
    <dgm:pt modelId="{147128E0-A53A-4158-A6FB-756202E7DE7A}" type="parTrans" cxnId="{ECF5AF15-FC4B-4CE4-A40D-5918601450DE}">
      <dgm:prSet/>
      <dgm:spPr/>
      <dgm:t>
        <a:bodyPr/>
        <a:lstStyle/>
        <a:p>
          <a:endParaRPr lang="en-US">
            <a:latin typeface="Times New Roman" pitchFamily="18" charset="0"/>
            <a:cs typeface="Times New Roman" pitchFamily="18" charset="0"/>
          </a:endParaRPr>
        </a:p>
      </dgm:t>
    </dgm:pt>
    <dgm:pt modelId="{C94B5054-C6C2-4751-8E49-3E1E12558B6E}" type="sibTrans" cxnId="{ECF5AF15-FC4B-4CE4-A40D-5918601450DE}">
      <dgm:prSet/>
      <dgm:spPr/>
      <dgm:t>
        <a:bodyPr/>
        <a:lstStyle/>
        <a:p>
          <a:endParaRPr lang="en-US"/>
        </a:p>
      </dgm:t>
    </dgm:pt>
    <dgm:pt modelId="{BFCAC5D1-709B-4631-8CA3-2529FDD960B6}">
      <dgm:prSet phldrT="[Text]"/>
      <dgm:spPr/>
      <dgm:t>
        <a:bodyPr/>
        <a:lstStyle/>
        <a:p>
          <a:r>
            <a:rPr lang="en-US" dirty="0" smtClean="0">
              <a:latin typeface="Times New Roman" pitchFamily="18" charset="0"/>
              <a:cs typeface="Times New Roman" pitchFamily="18" charset="0"/>
            </a:rPr>
            <a:t>Data Collection</a:t>
          </a:r>
          <a:endParaRPr lang="en-US" dirty="0">
            <a:latin typeface="Times New Roman" pitchFamily="18" charset="0"/>
            <a:cs typeface="Times New Roman" pitchFamily="18" charset="0"/>
          </a:endParaRPr>
        </a:p>
      </dgm:t>
    </dgm:pt>
    <dgm:pt modelId="{EB84315B-6669-4746-AA99-C14CAE9B360C}" type="parTrans" cxnId="{CF0B54E7-BA26-492D-A20C-E6CD9F9978DD}">
      <dgm:prSet/>
      <dgm:spPr/>
      <dgm:t>
        <a:bodyPr/>
        <a:lstStyle/>
        <a:p>
          <a:endParaRPr lang="en-US">
            <a:latin typeface="Times New Roman" pitchFamily="18" charset="0"/>
            <a:cs typeface="Times New Roman" pitchFamily="18" charset="0"/>
          </a:endParaRPr>
        </a:p>
      </dgm:t>
    </dgm:pt>
    <dgm:pt modelId="{EA8FED74-350D-4A87-AA57-894647E0AEA4}" type="sibTrans" cxnId="{CF0B54E7-BA26-492D-A20C-E6CD9F9978DD}">
      <dgm:prSet/>
      <dgm:spPr/>
      <dgm:t>
        <a:bodyPr/>
        <a:lstStyle/>
        <a:p>
          <a:endParaRPr lang="en-US"/>
        </a:p>
      </dgm:t>
    </dgm:pt>
    <dgm:pt modelId="{C61FA85C-106A-45C6-A82C-3AC065ABC600}">
      <dgm:prSet phldrT="[Text]"/>
      <dgm:spPr/>
      <dgm:t>
        <a:bodyPr/>
        <a:lstStyle/>
        <a:p>
          <a:r>
            <a:rPr lang="en-US" dirty="0" smtClean="0">
              <a:latin typeface="Times New Roman" pitchFamily="18" charset="0"/>
              <a:cs typeface="Times New Roman" pitchFamily="18" charset="0"/>
            </a:rPr>
            <a:t>Data  Analysis</a:t>
          </a:r>
          <a:endParaRPr lang="en-US" dirty="0">
            <a:latin typeface="Times New Roman" pitchFamily="18" charset="0"/>
            <a:cs typeface="Times New Roman" pitchFamily="18" charset="0"/>
          </a:endParaRPr>
        </a:p>
      </dgm:t>
    </dgm:pt>
    <dgm:pt modelId="{E51A33F2-404E-4BF4-B00A-2EDA83E37B16}" type="parTrans" cxnId="{876114FE-BFD1-4E13-AD80-788F5BA9DDDE}">
      <dgm:prSet/>
      <dgm:spPr/>
      <dgm:t>
        <a:bodyPr/>
        <a:lstStyle/>
        <a:p>
          <a:endParaRPr lang="en-US">
            <a:latin typeface="Times New Roman" pitchFamily="18" charset="0"/>
            <a:cs typeface="Times New Roman" pitchFamily="18" charset="0"/>
          </a:endParaRPr>
        </a:p>
      </dgm:t>
    </dgm:pt>
    <dgm:pt modelId="{BB0D0E11-F00E-4975-B6F6-FC5F590DBC06}" type="sibTrans" cxnId="{876114FE-BFD1-4E13-AD80-788F5BA9DDDE}">
      <dgm:prSet/>
      <dgm:spPr/>
      <dgm:t>
        <a:bodyPr/>
        <a:lstStyle/>
        <a:p>
          <a:endParaRPr lang="en-US"/>
        </a:p>
      </dgm:t>
    </dgm:pt>
    <dgm:pt modelId="{0DB2AE8C-4848-4FE1-BFCC-F7782565525B}">
      <dgm:prSet custT="1"/>
      <dgm:spPr/>
      <dgm:t>
        <a:bodyPr/>
        <a:lstStyle/>
        <a:p>
          <a:r>
            <a:rPr lang="en-US" sz="1600" b="1" i="0" u="none" dirty="0" smtClean="0">
              <a:solidFill>
                <a:schemeClr val="bg1"/>
              </a:solidFill>
              <a:latin typeface="Times New Roman" pitchFamily="18" charset="0"/>
              <a:cs typeface="Times New Roman" pitchFamily="18" charset="0"/>
            </a:rPr>
            <a:t> </a:t>
          </a:r>
          <a:r>
            <a:rPr lang="en-US" sz="1600" b="0" i="0" u="none" dirty="0" smtClean="0">
              <a:solidFill>
                <a:schemeClr val="tx1"/>
              </a:solidFill>
              <a:latin typeface="Times New Roman" pitchFamily="18" charset="0"/>
              <a:cs typeface="Times New Roman" pitchFamily="18" charset="0"/>
            </a:rPr>
            <a:t>Counter Measure for Improving Quality of Traffic</a:t>
          </a:r>
          <a:endParaRPr lang="en-US" sz="1600" b="0" i="0" u="none" dirty="0">
            <a:solidFill>
              <a:schemeClr val="tx1"/>
            </a:solidFill>
            <a:latin typeface="Times New Roman" pitchFamily="18" charset="0"/>
            <a:cs typeface="Times New Roman" pitchFamily="18" charset="0"/>
          </a:endParaRPr>
        </a:p>
      </dgm:t>
    </dgm:pt>
    <dgm:pt modelId="{CD0285DA-C1F4-4DE0-B2BC-5F2066A117D8}" type="parTrans" cxnId="{53425740-852C-481D-906D-0EC849139BFA}">
      <dgm:prSet/>
      <dgm:spPr/>
      <dgm:t>
        <a:bodyPr/>
        <a:lstStyle/>
        <a:p>
          <a:endParaRPr lang="en-US"/>
        </a:p>
      </dgm:t>
    </dgm:pt>
    <dgm:pt modelId="{7C30EB0D-8057-4FDB-8ACB-DEB6ED0E02D6}" type="sibTrans" cxnId="{53425740-852C-481D-906D-0EC849139BFA}">
      <dgm:prSet/>
      <dgm:spPr/>
      <dgm:t>
        <a:bodyPr/>
        <a:lstStyle/>
        <a:p>
          <a:endParaRPr lang="en-US"/>
        </a:p>
      </dgm:t>
    </dgm:pt>
    <dgm:pt modelId="{5121065E-B1FC-4E97-ACF5-D6D40C110773}">
      <dgm:prSet/>
      <dgm:spPr/>
      <dgm:t>
        <a:bodyPr/>
        <a:lstStyle/>
        <a:p>
          <a:r>
            <a:rPr lang="en-US" dirty="0" smtClean="0">
              <a:latin typeface="Times New Roman" pitchFamily="18" charset="0"/>
              <a:cs typeface="Times New Roman" pitchFamily="18" charset="0"/>
            </a:rPr>
            <a:t>Counter Measure for Improving Safety Performance</a:t>
          </a:r>
          <a:endParaRPr lang="en-US" dirty="0">
            <a:latin typeface="Times New Roman" pitchFamily="18" charset="0"/>
            <a:cs typeface="Times New Roman" pitchFamily="18" charset="0"/>
          </a:endParaRPr>
        </a:p>
      </dgm:t>
    </dgm:pt>
    <dgm:pt modelId="{EE2141EA-49CA-45AB-9558-D0305F95E12F}" type="parTrans" cxnId="{1049AB8C-F05A-47DC-95D5-4405BA4E0A22}">
      <dgm:prSet/>
      <dgm:spPr/>
      <dgm:t>
        <a:bodyPr/>
        <a:lstStyle/>
        <a:p>
          <a:endParaRPr lang="en-US"/>
        </a:p>
      </dgm:t>
    </dgm:pt>
    <dgm:pt modelId="{71ADC8EB-7B8F-4045-A9DC-76AB387B47B8}" type="sibTrans" cxnId="{1049AB8C-F05A-47DC-95D5-4405BA4E0A22}">
      <dgm:prSet/>
      <dgm:spPr/>
      <dgm:t>
        <a:bodyPr/>
        <a:lstStyle/>
        <a:p>
          <a:endParaRPr lang="en-US"/>
        </a:p>
      </dgm:t>
    </dgm:pt>
    <dgm:pt modelId="{A42FBB39-5589-48E1-8FCF-FB7D3F028A43}" type="pres">
      <dgm:prSet presAssocID="{5B430ED8-71D0-4EBC-803C-ADD41747FD69}" presName="hierChild1" presStyleCnt="0">
        <dgm:presLayoutVars>
          <dgm:orgChart val="1"/>
          <dgm:chPref val="1"/>
          <dgm:dir/>
          <dgm:animOne val="branch"/>
          <dgm:animLvl val="lvl"/>
          <dgm:resizeHandles/>
        </dgm:presLayoutVars>
      </dgm:prSet>
      <dgm:spPr/>
      <dgm:t>
        <a:bodyPr/>
        <a:lstStyle/>
        <a:p>
          <a:endParaRPr lang="en-US"/>
        </a:p>
      </dgm:t>
    </dgm:pt>
    <dgm:pt modelId="{843C26EF-FC67-4E56-9280-52AF5EF29AF1}" type="pres">
      <dgm:prSet presAssocID="{6699B51C-BA0F-4391-9278-EA949D28FBF4}" presName="hierRoot1" presStyleCnt="0">
        <dgm:presLayoutVars>
          <dgm:hierBranch val="init"/>
        </dgm:presLayoutVars>
      </dgm:prSet>
      <dgm:spPr/>
    </dgm:pt>
    <dgm:pt modelId="{47CD8EB3-26E9-4F8A-A055-62B6A5808C20}" type="pres">
      <dgm:prSet presAssocID="{6699B51C-BA0F-4391-9278-EA949D28FBF4}" presName="rootComposite1" presStyleCnt="0"/>
      <dgm:spPr/>
    </dgm:pt>
    <dgm:pt modelId="{88E2E36F-B447-422F-8B5E-FFB869893051}" type="pres">
      <dgm:prSet presAssocID="{6699B51C-BA0F-4391-9278-EA949D28FBF4}" presName="rootText1" presStyleLbl="node0" presStyleIdx="0" presStyleCnt="1" custScaleY="150037">
        <dgm:presLayoutVars>
          <dgm:chPref val="3"/>
        </dgm:presLayoutVars>
      </dgm:prSet>
      <dgm:spPr/>
      <dgm:t>
        <a:bodyPr/>
        <a:lstStyle/>
        <a:p>
          <a:endParaRPr lang="en-US"/>
        </a:p>
      </dgm:t>
    </dgm:pt>
    <dgm:pt modelId="{EDD292E3-0496-4177-998C-69221A79B810}" type="pres">
      <dgm:prSet presAssocID="{6699B51C-BA0F-4391-9278-EA949D28FBF4}" presName="rootConnector1" presStyleLbl="node1" presStyleIdx="0" presStyleCnt="0"/>
      <dgm:spPr/>
      <dgm:t>
        <a:bodyPr/>
        <a:lstStyle/>
        <a:p>
          <a:endParaRPr lang="en-US"/>
        </a:p>
      </dgm:t>
    </dgm:pt>
    <dgm:pt modelId="{9CCFD793-37EF-42D3-B9AE-C119649CF353}" type="pres">
      <dgm:prSet presAssocID="{6699B51C-BA0F-4391-9278-EA949D28FBF4}" presName="hierChild2" presStyleCnt="0"/>
      <dgm:spPr/>
    </dgm:pt>
    <dgm:pt modelId="{B149BD03-EC7A-4D11-8CC4-562DE88ED671}" type="pres">
      <dgm:prSet presAssocID="{E1EBD3B0-F35C-4BE7-BE06-AF8F03BBB6EE}" presName="Name37" presStyleLbl="parChTrans1D2" presStyleIdx="0" presStyleCnt="6"/>
      <dgm:spPr/>
      <dgm:t>
        <a:bodyPr/>
        <a:lstStyle/>
        <a:p>
          <a:endParaRPr lang="en-US"/>
        </a:p>
      </dgm:t>
    </dgm:pt>
    <dgm:pt modelId="{5F3D06CE-059D-4675-9FEA-7509A8FAD521}" type="pres">
      <dgm:prSet presAssocID="{12BD8276-855D-4F55-9426-F53C556E348F}" presName="hierRoot2" presStyleCnt="0">
        <dgm:presLayoutVars>
          <dgm:hierBranch val="init"/>
        </dgm:presLayoutVars>
      </dgm:prSet>
      <dgm:spPr/>
    </dgm:pt>
    <dgm:pt modelId="{9A16E9E0-FC27-4A94-BDC6-30071D854D17}" type="pres">
      <dgm:prSet presAssocID="{12BD8276-855D-4F55-9426-F53C556E348F}" presName="rootComposite" presStyleCnt="0"/>
      <dgm:spPr/>
    </dgm:pt>
    <dgm:pt modelId="{038F445D-D200-4EC1-BDBF-08795CED06E5}" type="pres">
      <dgm:prSet presAssocID="{12BD8276-855D-4F55-9426-F53C556E348F}" presName="rootText" presStyleLbl="node2" presStyleIdx="0" presStyleCnt="6" custScaleY="224099">
        <dgm:presLayoutVars>
          <dgm:chPref val="3"/>
        </dgm:presLayoutVars>
      </dgm:prSet>
      <dgm:spPr/>
      <dgm:t>
        <a:bodyPr/>
        <a:lstStyle/>
        <a:p>
          <a:endParaRPr lang="en-US"/>
        </a:p>
      </dgm:t>
    </dgm:pt>
    <dgm:pt modelId="{526043B7-1B49-44F2-BC7E-A72035BD0EAD}" type="pres">
      <dgm:prSet presAssocID="{12BD8276-855D-4F55-9426-F53C556E348F}" presName="rootConnector" presStyleLbl="node2" presStyleIdx="0" presStyleCnt="6"/>
      <dgm:spPr/>
      <dgm:t>
        <a:bodyPr/>
        <a:lstStyle/>
        <a:p>
          <a:endParaRPr lang="en-US"/>
        </a:p>
      </dgm:t>
    </dgm:pt>
    <dgm:pt modelId="{69C1FD5D-17AD-46BE-936E-D73D30D9D132}" type="pres">
      <dgm:prSet presAssocID="{12BD8276-855D-4F55-9426-F53C556E348F}" presName="hierChild4" presStyleCnt="0"/>
      <dgm:spPr/>
    </dgm:pt>
    <dgm:pt modelId="{1EB20F99-1CBF-40BD-9329-25E791441C4D}" type="pres">
      <dgm:prSet presAssocID="{12BD8276-855D-4F55-9426-F53C556E348F}" presName="hierChild5" presStyleCnt="0"/>
      <dgm:spPr/>
    </dgm:pt>
    <dgm:pt modelId="{CFB8BE9F-5A0F-4A6E-A47B-B8CE572636D4}" type="pres">
      <dgm:prSet presAssocID="{147128E0-A53A-4158-A6FB-756202E7DE7A}" presName="Name37" presStyleLbl="parChTrans1D2" presStyleIdx="1" presStyleCnt="6"/>
      <dgm:spPr/>
      <dgm:t>
        <a:bodyPr/>
        <a:lstStyle/>
        <a:p>
          <a:endParaRPr lang="en-US"/>
        </a:p>
      </dgm:t>
    </dgm:pt>
    <dgm:pt modelId="{F1FD2313-88CD-45A5-A846-04F79FF99139}" type="pres">
      <dgm:prSet presAssocID="{9AC79EAC-E009-4F7D-9776-F1B364F00248}" presName="hierRoot2" presStyleCnt="0">
        <dgm:presLayoutVars>
          <dgm:hierBranch val="init"/>
        </dgm:presLayoutVars>
      </dgm:prSet>
      <dgm:spPr/>
    </dgm:pt>
    <dgm:pt modelId="{D3E39EB7-4AE8-482F-9931-E6D644711DC4}" type="pres">
      <dgm:prSet presAssocID="{9AC79EAC-E009-4F7D-9776-F1B364F00248}" presName="rootComposite" presStyleCnt="0"/>
      <dgm:spPr/>
    </dgm:pt>
    <dgm:pt modelId="{63B51BC2-B8ED-4334-A5BC-BCC0210B8B75}" type="pres">
      <dgm:prSet presAssocID="{9AC79EAC-E009-4F7D-9776-F1B364F00248}" presName="rootText" presStyleLbl="node2" presStyleIdx="1" presStyleCnt="6" custScaleY="235011">
        <dgm:presLayoutVars>
          <dgm:chPref val="3"/>
        </dgm:presLayoutVars>
      </dgm:prSet>
      <dgm:spPr/>
      <dgm:t>
        <a:bodyPr/>
        <a:lstStyle/>
        <a:p>
          <a:endParaRPr lang="en-US"/>
        </a:p>
      </dgm:t>
    </dgm:pt>
    <dgm:pt modelId="{28613DCA-50D3-468A-BA76-E18DD51F71E4}" type="pres">
      <dgm:prSet presAssocID="{9AC79EAC-E009-4F7D-9776-F1B364F00248}" presName="rootConnector" presStyleLbl="node2" presStyleIdx="1" presStyleCnt="6"/>
      <dgm:spPr/>
      <dgm:t>
        <a:bodyPr/>
        <a:lstStyle/>
        <a:p>
          <a:endParaRPr lang="en-US"/>
        </a:p>
      </dgm:t>
    </dgm:pt>
    <dgm:pt modelId="{8249781E-6E00-45D6-BB35-5197F769778A}" type="pres">
      <dgm:prSet presAssocID="{9AC79EAC-E009-4F7D-9776-F1B364F00248}" presName="hierChild4" presStyleCnt="0"/>
      <dgm:spPr/>
    </dgm:pt>
    <dgm:pt modelId="{D2B9DEF8-59F0-4656-A7A1-1397DF30D2C5}" type="pres">
      <dgm:prSet presAssocID="{9AC79EAC-E009-4F7D-9776-F1B364F00248}" presName="hierChild5" presStyleCnt="0"/>
      <dgm:spPr/>
    </dgm:pt>
    <dgm:pt modelId="{D0504200-5561-4B75-88A0-DB0D99CFE6AD}" type="pres">
      <dgm:prSet presAssocID="{EB84315B-6669-4746-AA99-C14CAE9B360C}" presName="Name37" presStyleLbl="parChTrans1D2" presStyleIdx="2" presStyleCnt="6"/>
      <dgm:spPr/>
      <dgm:t>
        <a:bodyPr/>
        <a:lstStyle/>
        <a:p>
          <a:endParaRPr lang="en-US"/>
        </a:p>
      </dgm:t>
    </dgm:pt>
    <dgm:pt modelId="{2746CE45-13A4-418D-85BA-56434DA07644}" type="pres">
      <dgm:prSet presAssocID="{BFCAC5D1-709B-4631-8CA3-2529FDD960B6}" presName="hierRoot2" presStyleCnt="0">
        <dgm:presLayoutVars>
          <dgm:hierBranch val="init"/>
        </dgm:presLayoutVars>
      </dgm:prSet>
      <dgm:spPr/>
    </dgm:pt>
    <dgm:pt modelId="{DF9C8555-30DB-4BBF-84A1-C95EA2FEC9EB}" type="pres">
      <dgm:prSet presAssocID="{BFCAC5D1-709B-4631-8CA3-2529FDD960B6}" presName="rootComposite" presStyleCnt="0"/>
      <dgm:spPr/>
    </dgm:pt>
    <dgm:pt modelId="{5DE08970-05B3-431E-9B8B-5B0774259272}" type="pres">
      <dgm:prSet presAssocID="{BFCAC5D1-709B-4631-8CA3-2529FDD960B6}" presName="rootText" presStyleLbl="node2" presStyleIdx="2" presStyleCnt="6" custScaleY="235011">
        <dgm:presLayoutVars>
          <dgm:chPref val="3"/>
        </dgm:presLayoutVars>
      </dgm:prSet>
      <dgm:spPr/>
      <dgm:t>
        <a:bodyPr/>
        <a:lstStyle/>
        <a:p>
          <a:endParaRPr lang="en-US"/>
        </a:p>
      </dgm:t>
    </dgm:pt>
    <dgm:pt modelId="{F437058D-7675-47AE-9276-047CD2CC6287}" type="pres">
      <dgm:prSet presAssocID="{BFCAC5D1-709B-4631-8CA3-2529FDD960B6}" presName="rootConnector" presStyleLbl="node2" presStyleIdx="2" presStyleCnt="6"/>
      <dgm:spPr/>
      <dgm:t>
        <a:bodyPr/>
        <a:lstStyle/>
        <a:p>
          <a:endParaRPr lang="en-US"/>
        </a:p>
      </dgm:t>
    </dgm:pt>
    <dgm:pt modelId="{FEF4D668-B8AB-4EBC-AC54-2FD5E1604E70}" type="pres">
      <dgm:prSet presAssocID="{BFCAC5D1-709B-4631-8CA3-2529FDD960B6}" presName="hierChild4" presStyleCnt="0"/>
      <dgm:spPr/>
    </dgm:pt>
    <dgm:pt modelId="{79A8209F-A0A0-40E3-87A2-1762D08788FA}" type="pres">
      <dgm:prSet presAssocID="{BFCAC5D1-709B-4631-8CA3-2529FDD960B6}" presName="hierChild5" presStyleCnt="0"/>
      <dgm:spPr/>
    </dgm:pt>
    <dgm:pt modelId="{194B3D66-31C5-4B86-B461-CFB4A269627F}" type="pres">
      <dgm:prSet presAssocID="{E51A33F2-404E-4BF4-B00A-2EDA83E37B16}" presName="Name37" presStyleLbl="parChTrans1D2" presStyleIdx="3" presStyleCnt="6"/>
      <dgm:spPr/>
      <dgm:t>
        <a:bodyPr/>
        <a:lstStyle/>
        <a:p>
          <a:endParaRPr lang="en-US"/>
        </a:p>
      </dgm:t>
    </dgm:pt>
    <dgm:pt modelId="{A16DED78-256C-407B-A974-8D0783EC14D9}" type="pres">
      <dgm:prSet presAssocID="{C61FA85C-106A-45C6-A82C-3AC065ABC600}" presName="hierRoot2" presStyleCnt="0">
        <dgm:presLayoutVars>
          <dgm:hierBranch val="init"/>
        </dgm:presLayoutVars>
      </dgm:prSet>
      <dgm:spPr/>
    </dgm:pt>
    <dgm:pt modelId="{B9B1D3AA-F54B-493E-9D1F-2EDE8C2A1792}" type="pres">
      <dgm:prSet presAssocID="{C61FA85C-106A-45C6-A82C-3AC065ABC600}" presName="rootComposite" presStyleCnt="0"/>
      <dgm:spPr/>
    </dgm:pt>
    <dgm:pt modelId="{22D6B289-E0FC-4E86-9580-00D64C2EDEA9}" type="pres">
      <dgm:prSet presAssocID="{C61FA85C-106A-45C6-A82C-3AC065ABC600}" presName="rootText" presStyleLbl="node2" presStyleIdx="3" presStyleCnt="6" custScaleY="235011">
        <dgm:presLayoutVars>
          <dgm:chPref val="3"/>
        </dgm:presLayoutVars>
      </dgm:prSet>
      <dgm:spPr/>
      <dgm:t>
        <a:bodyPr/>
        <a:lstStyle/>
        <a:p>
          <a:endParaRPr lang="en-US"/>
        </a:p>
      </dgm:t>
    </dgm:pt>
    <dgm:pt modelId="{3775808A-595D-4818-83A0-CE2662D04EB6}" type="pres">
      <dgm:prSet presAssocID="{C61FA85C-106A-45C6-A82C-3AC065ABC600}" presName="rootConnector" presStyleLbl="node2" presStyleIdx="3" presStyleCnt="6"/>
      <dgm:spPr/>
      <dgm:t>
        <a:bodyPr/>
        <a:lstStyle/>
        <a:p>
          <a:endParaRPr lang="en-US"/>
        </a:p>
      </dgm:t>
    </dgm:pt>
    <dgm:pt modelId="{E3D29933-F554-4A98-8689-7A5F64585214}" type="pres">
      <dgm:prSet presAssocID="{C61FA85C-106A-45C6-A82C-3AC065ABC600}" presName="hierChild4" presStyleCnt="0"/>
      <dgm:spPr/>
    </dgm:pt>
    <dgm:pt modelId="{85A8FF73-0AFE-488A-A729-8330853EFD7A}" type="pres">
      <dgm:prSet presAssocID="{C61FA85C-106A-45C6-A82C-3AC065ABC600}" presName="hierChild5" presStyleCnt="0"/>
      <dgm:spPr/>
    </dgm:pt>
    <dgm:pt modelId="{819387F3-2092-4203-B6EF-A52E210770A7}" type="pres">
      <dgm:prSet presAssocID="{CD0285DA-C1F4-4DE0-B2BC-5F2066A117D8}" presName="Name37" presStyleLbl="parChTrans1D2" presStyleIdx="4" presStyleCnt="6"/>
      <dgm:spPr/>
      <dgm:t>
        <a:bodyPr/>
        <a:lstStyle/>
        <a:p>
          <a:endParaRPr lang="en-US"/>
        </a:p>
      </dgm:t>
    </dgm:pt>
    <dgm:pt modelId="{30DDF5C8-F16D-420B-86F2-EA0264A03E7D}" type="pres">
      <dgm:prSet presAssocID="{0DB2AE8C-4848-4FE1-BFCC-F7782565525B}" presName="hierRoot2" presStyleCnt="0">
        <dgm:presLayoutVars>
          <dgm:hierBranch val="init"/>
        </dgm:presLayoutVars>
      </dgm:prSet>
      <dgm:spPr/>
    </dgm:pt>
    <dgm:pt modelId="{7C3853E2-F475-4870-BB29-9CB5022F5D71}" type="pres">
      <dgm:prSet presAssocID="{0DB2AE8C-4848-4FE1-BFCC-F7782565525B}" presName="rootComposite" presStyleCnt="0"/>
      <dgm:spPr/>
    </dgm:pt>
    <dgm:pt modelId="{E70141FD-ED98-4485-80B5-21DA7ED28406}" type="pres">
      <dgm:prSet presAssocID="{0DB2AE8C-4848-4FE1-BFCC-F7782565525B}" presName="rootText" presStyleLbl="node2" presStyleIdx="4" presStyleCnt="6" custScaleX="114650" custScaleY="239125">
        <dgm:presLayoutVars>
          <dgm:chPref val="3"/>
        </dgm:presLayoutVars>
      </dgm:prSet>
      <dgm:spPr/>
      <dgm:t>
        <a:bodyPr/>
        <a:lstStyle/>
        <a:p>
          <a:endParaRPr lang="en-US"/>
        </a:p>
      </dgm:t>
    </dgm:pt>
    <dgm:pt modelId="{EFCC897C-8093-4F6B-A004-37B16369AE59}" type="pres">
      <dgm:prSet presAssocID="{0DB2AE8C-4848-4FE1-BFCC-F7782565525B}" presName="rootConnector" presStyleLbl="node2" presStyleIdx="4" presStyleCnt="6"/>
      <dgm:spPr/>
      <dgm:t>
        <a:bodyPr/>
        <a:lstStyle/>
        <a:p>
          <a:endParaRPr lang="en-US"/>
        </a:p>
      </dgm:t>
    </dgm:pt>
    <dgm:pt modelId="{AD6601AF-E18C-4CE8-AF29-FC457292DC4B}" type="pres">
      <dgm:prSet presAssocID="{0DB2AE8C-4848-4FE1-BFCC-F7782565525B}" presName="hierChild4" presStyleCnt="0"/>
      <dgm:spPr/>
    </dgm:pt>
    <dgm:pt modelId="{90CD1425-09FF-4991-BED2-7363421A678A}" type="pres">
      <dgm:prSet presAssocID="{0DB2AE8C-4848-4FE1-BFCC-F7782565525B}" presName="hierChild5" presStyleCnt="0"/>
      <dgm:spPr/>
    </dgm:pt>
    <dgm:pt modelId="{30BCFDAB-51E7-457B-A005-52D887F14987}" type="pres">
      <dgm:prSet presAssocID="{EE2141EA-49CA-45AB-9558-D0305F95E12F}" presName="Name37" presStyleLbl="parChTrans1D2" presStyleIdx="5" presStyleCnt="6"/>
      <dgm:spPr/>
      <dgm:t>
        <a:bodyPr/>
        <a:lstStyle/>
        <a:p>
          <a:endParaRPr lang="en-US"/>
        </a:p>
      </dgm:t>
    </dgm:pt>
    <dgm:pt modelId="{0A25FA1C-C7F6-4B02-B2A9-CBFB160941E1}" type="pres">
      <dgm:prSet presAssocID="{5121065E-B1FC-4E97-ACF5-D6D40C110773}" presName="hierRoot2" presStyleCnt="0">
        <dgm:presLayoutVars>
          <dgm:hierBranch val="init"/>
        </dgm:presLayoutVars>
      </dgm:prSet>
      <dgm:spPr/>
    </dgm:pt>
    <dgm:pt modelId="{648F7B9A-3FBA-4E44-9CD8-C418F029DBB5}" type="pres">
      <dgm:prSet presAssocID="{5121065E-B1FC-4E97-ACF5-D6D40C110773}" presName="rootComposite" presStyleCnt="0"/>
      <dgm:spPr/>
    </dgm:pt>
    <dgm:pt modelId="{A5D915CB-A53E-449C-A8E8-FAEBEA2A5543}" type="pres">
      <dgm:prSet presAssocID="{5121065E-B1FC-4E97-ACF5-D6D40C110773}" presName="rootText" presStyleLbl="node2" presStyleIdx="5" presStyleCnt="6" custScaleX="119524" custScaleY="235011">
        <dgm:presLayoutVars>
          <dgm:chPref val="3"/>
        </dgm:presLayoutVars>
      </dgm:prSet>
      <dgm:spPr/>
      <dgm:t>
        <a:bodyPr/>
        <a:lstStyle/>
        <a:p>
          <a:endParaRPr lang="en-US"/>
        </a:p>
      </dgm:t>
    </dgm:pt>
    <dgm:pt modelId="{03F61917-6BEC-473C-AF63-77E34944501F}" type="pres">
      <dgm:prSet presAssocID="{5121065E-B1FC-4E97-ACF5-D6D40C110773}" presName="rootConnector" presStyleLbl="node2" presStyleIdx="5" presStyleCnt="6"/>
      <dgm:spPr/>
      <dgm:t>
        <a:bodyPr/>
        <a:lstStyle/>
        <a:p>
          <a:endParaRPr lang="en-US"/>
        </a:p>
      </dgm:t>
    </dgm:pt>
    <dgm:pt modelId="{510796C9-C65F-4C8F-84AC-954EFFBE582C}" type="pres">
      <dgm:prSet presAssocID="{5121065E-B1FC-4E97-ACF5-D6D40C110773}" presName="hierChild4" presStyleCnt="0"/>
      <dgm:spPr/>
    </dgm:pt>
    <dgm:pt modelId="{50FB4615-52B4-441E-876D-BA94AA9B3DEC}" type="pres">
      <dgm:prSet presAssocID="{5121065E-B1FC-4E97-ACF5-D6D40C110773}" presName="hierChild5" presStyleCnt="0"/>
      <dgm:spPr/>
    </dgm:pt>
    <dgm:pt modelId="{FA5390CC-CD2A-4E25-A0F8-9EA263D0217F}" type="pres">
      <dgm:prSet presAssocID="{6699B51C-BA0F-4391-9278-EA949D28FBF4}" presName="hierChild3" presStyleCnt="0"/>
      <dgm:spPr/>
    </dgm:pt>
  </dgm:ptLst>
  <dgm:cxnLst>
    <dgm:cxn modelId="{22783323-B3E3-42DE-B0E5-194840008A06}" type="presOf" srcId="{C61FA85C-106A-45C6-A82C-3AC065ABC600}" destId="{3775808A-595D-4818-83A0-CE2662D04EB6}" srcOrd="1" destOrd="0" presId="urn:microsoft.com/office/officeart/2005/8/layout/orgChart1"/>
    <dgm:cxn modelId="{095144F9-E4A6-45B9-B58B-73082D3028B6}" type="presOf" srcId="{EE2141EA-49CA-45AB-9558-D0305F95E12F}" destId="{30BCFDAB-51E7-457B-A005-52D887F14987}" srcOrd="0" destOrd="0" presId="urn:microsoft.com/office/officeart/2005/8/layout/orgChart1"/>
    <dgm:cxn modelId="{ECF5AF15-FC4B-4CE4-A40D-5918601450DE}" srcId="{6699B51C-BA0F-4391-9278-EA949D28FBF4}" destId="{9AC79EAC-E009-4F7D-9776-F1B364F00248}" srcOrd="1" destOrd="0" parTransId="{147128E0-A53A-4158-A6FB-756202E7DE7A}" sibTransId="{C94B5054-C6C2-4751-8E49-3E1E12558B6E}"/>
    <dgm:cxn modelId="{2B523F97-28A9-421C-9010-00DA66F2CD1C}" type="presOf" srcId="{6699B51C-BA0F-4391-9278-EA949D28FBF4}" destId="{EDD292E3-0496-4177-998C-69221A79B810}" srcOrd="1" destOrd="0" presId="urn:microsoft.com/office/officeart/2005/8/layout/orgChart1"/>
    <dgm:cxn modelId="{FA8C0E20-9611-41D6-8328-4F37122CEF74}" type="presOf" srcId="{E1EBD3B0-F35C-4BE7-BE06-AF8F03BBB6EE}" destId="{B149BD03-EC7A-4D11-8CC4-562DE88ED671}" srcOrd="0" destOrd="0" presId="urn:microsoft.com/office/officeart/2005/8/layout/orgChart1"/>
    <dgm:cxn modelId="{3090097A-30B5-4687-8BAF-31F44F617EF8}" srcId="{5B430ED8-71D0-4EBC-803C-ADD41747FD69}" destId="{6699B51C-BA0F-4391-9278-EA949D28FBF4}" srcOrd="0" destOrd="0" parTransId="{4D807D48-0E24-48E9-B40C-4FB974CB255C}" sibTransId="{D490D687-1CE7-4EFB-A933-B373F3DDA334}"/>
    <dgm:cxn modelId="{62C5695A-6543-4F7E-8A33-49AA7BC5009F}" type="presOf" srcId="{0DB2AE8C-4848-4FE1-BFCC-F7782565525B}" destId="{E70141FD-ED98-4485-80B5-21DA7ED28406}" srcOrd="0" destOrd="0" presId="urn:microsoft.com/office/officeart/2005/8/layout/orgChart1"/>
    <dgm:cxn modelId="{DC363279-829A-41E6-8A75-5FA45299A3A4}" type="presOf" srcId="{CD0285DA-C1F4-4DE0-B2BC-5F2066A117D8}" destId="{819387F3-2092-4203-B6EF-A52E210770A7}" srcOrd="0" destOrd="0" presId="urn:microsoft.com/office/officeart/2005/8/layout/orgChart1"/>
    <dgm:cxn modelId="{876114FE-BFD1-4E13-AD80-788F5BA9DDDE}" srcId="{6699B51C-BA0F-4391-9278-EA949D28FBF4}" destId="{C61FA85C-106A-45C6-A82C-3AC065ABC600}" srcOrd="3" destOrd="0" parTransId="{E51A33F2-404E-4BF4-B00A-2EDA83E37B16}" sibTransId="{BB0D0E11-F00E-4975-B6F6-FC5F590DBC06}"/>
    <dgm:cxn modelId="{4EA4E673-351A-47C2-A7BA-F21B61CC5C87}" type="presOf" srcId="{BFCAC5D1-709B-4631-8CA3-2529FDD960B6}" destId="{F437058D-7675-47AE-9276-047CD2CC6287}" srcOrd="1" destOrd="0" presId="urn:microsoft.com/office/officeart/2005/8/layout/orgChart1"/>
    <dgm:cxn modelId="{72DD267A-6027-48BE-9D3B-66F8BF5334BE}" type="presOf" srcId="{EB84315B-6669-4746-AA99-C14CAE9B360C}" destId="{D0504200-5561-4B75-88A0-DB0D99CFE6AD}" srcOrd="0" destOrd="0" presId="urn:microsoft.com/office/officeart/2005/8/layout/orgChart1"/>
    <dgm:cxn modelId="{94878E7F-A309-46AF-B98C-A2E5E80167AA}" type="presOf" srcId="{5121065E-B1FC-4E97-ACF5-D6D40C110773}" destId="{03F61917-6BEC-473C-AF63-77E34944501F}" srcOrd="1" destOrd="0" presId="urn:microsoft.com/office/officeart/2005/8/layout/orgChart1"/>
    <dgm:cxn modelId="{D0A80A5F-91BE-4BB4-97BB-32D89D37167D}" type="presOf" srcId="{0DB2AE8C-4848-4FE1-BFCC-F7782565525B}" destId="{EFCC897C-8093-4F6B-A004-37B16369AE59}" srcOrd="1" destOrd="0" presId="urn:microsoft.com/office/officeart/2005/8/layout/orgChart1"/>
    <dgm:cxn modelId="{090BC0CD-5C87-427D-9A69-E38783CA05E7}" type="presOf" srcId="{E51A33F2-404E-4BF4-B00A-2EDA83E37B16}" destId="{194B3D66-31C5-4B86-B461-CFB4A269627F}" srcOrd="0" destOrd="0" presId="urn:microsoft.com/office/officeart/2005/8/layout/orgChart1"/>
    <dgm:cxn modelId="{1E33C259-918F-4924-929B-3F4325AF2F32}" type="presOf" srcId="{6699B51C-BA0F-4391-9278-EA949D28FBF4}" destId="{88E2E36F-B447-422F-8B5E-FFB869893051}" srcOrd="0" destOrd="0" presId="urn:microsoft.com/office/officeart/2005/8/layout/orgChart1"/>
    <dgm:cxn modelId="{36163BBF-C24D-4626-8140-32225A251D7F}" type="presOf" srcId="{5B430ED8-71D0-4EBC-803C-ADD41747FD69}" destId="{A42FBB39-5589-48E1-8FCF-FB7D3F028A43}" srcOrd="0" destOrd="0" presId="urn:microsoft.com/office/officeart/2005/8/layout/orgChart1"/>
    <dgm:cxn modelId="{4B0D77E2-E4A5-4AB5-8022-DB1D8F75F965}" type="presOf" srcId="{9AC79EAC-E009-4F7D-9776-F1B364F00248}" destId="{28613DCA-50D3-468A-BA76-E18DD51F71E4}" srcOrd="1" destOrd="0" presId="urn:microsoft.com/office/officeart/2005/8/layout/orgChart1"/>
    <dgm:cxn modelId="{4805669D-ABE2-46EE-B71D-334C78A1112C}" type="presOf" srcId="{C61FA85C-106A-45C6-A82C-3AC065ABC600}" destId="{22D6B289-E0FC-4E86-9580-00D64C2EDEA9}" srcOrd="0" destOrd="0" presId="urn:microsoft.com/office/officeart/2005/8/layout/orgChart1"/>
    <dgm:cxn modelId="{53425740-852C-481D-906D-0EC849139BFA}" srcId="{6699B51C-BA0F-4391-9278-EA949D28FBF4}" destId="{0DB2AE8C-4848-4FE1-BFCC-F7782565525B}" srcOrd="4" destOrd="0" parTransId="{CD0285DA-C1F4-4DE0-B2BC-5F2066A117D8}" sibTransId="{7C30EB0D-8057-4FDB-8ACB-DEB6ED0E02D6}"/>
    <dgm:cxn modelId="{4370D488-0874-40C3-B2C0-E41BED8DA617}" type="presOf" srcId="{12BD8276-855D-4F55-9426-F53C556E348F}" destId="{526043B7-1B49-44F2-BC7E-A72035BD0EAD}" srcOrd="1" destOrd="0" presId="urn:microsoft.com/office/officeart/2005/8/layout/orgChart1"/>
    <dgm:cxn modelId="{1049AB8C-F05A-47DC-95D5-4405BA4E0A22}" srcId="{6699B51C-BA0F-4391-9278-EA949D28FBF4}" destId="{5121065E-B1FC-4E97-ACF5-D6D40C110773}" srcOrd="5" destOrd="0" parTransId="{EE2141EA-49CA-45AB-9558-D0305F95E12F}" sibTransId="{71ADC8EB-7B8F-4045-A9DC-76AB387B47B8}"/>
    <dgm:cxn modelId="{CF0B54E7-BA26-492D-A20C-E6CD9F9978DD}" srcId="{6699B51C-BA0F-4391-9278-EA949D28FBF4}" destId="{BFCAC5D1-709B-4631-8CA3-2529FDD960B6}" srcOrd="2" destOrd="0" parTransId="{EB84315B-6669-4746-AA99-C14CAE9B360C}" sibTransId="{EA8FED74-350D-4A87-AA57-894647E0AEA4}"/>
    <dgm:cxn modelId="{D2287017-0C3C-4ADC-B9B9-2F88A3F8D1DF}" srcId="{6699B51C-BA0F-4391-9278-EA949D28FBF4}" destId="{12BD8276-855D-4F55-9426-F53C556E348F}" srcOrd="0" destOrd="0" parTransId="{E1EBD3B0-F35C-4BE7-BE06-AF8F03BBB6EE}" sibTransId="{6748D847-402B-40BD-9087-A39B887C191C}"/>
    <dgm:cxn modelId="{22457A60-25D9-40D3-8A79-DF94AEB54EB2}" type="presOf" srcId="{5121065E-B1FC-4E97-ACF5-D6D40C110773}" destId="{A5D915CB-A53E-449C-A8E8-FAEBEA2A5543}" srcOrd="0" destOrd="0" presId="urn:microsoft.com/office/officeart/2005/8/layout/orgChart1"/>
    <dgm:cxn modelId="{3F9C48E0-3E4D-4E0D-84C0-BE9D829F7AB3}" type="presOf" srcId="{9AC79EAC-E009-4F7D-9776-F1B364F00248}" destId="{63B51BC2-B8ED-4334-A5BC-BCC0210B8B75}" srcOrd="0" destOrd="0" presId="urn:microsoft.com/office/officeart/2005/8/layout/orgChart1"/>
    <dgm:cxn modelId="{F4BFD8BC-7C4D-4493-A488-C70478915F82}" type="presOf" srcId="{12BD8276-855D-4F55-9426-F53C556E348F}" destId="{038F445D-D200-4EC1-BDBF-08795CED06E5}" srcOrd="0" destOrd="0" presId="urn:microsoft.com/office/officeart/2005/8/layout/orgChart1"/>
    <dgm:cxn modelId="{6E15C240-566C-4B64-B631-6AEF82AC1CC9}" type="presOf" srcId="{147128E0-A53A-4158-A6FB-756202E7DE7A}" destId="{CFB8BE9F-5A0F-4A6E-A47B-B8CE572636D4}" srcOrd="0" destOrd="0" presId="urn:microsoft.com/office/officeart/2005/8/layout/orgChart1"/>
    <dgm:cxn modelId="{B76BD0BD-E2A9-47CD-8BC6-9811D1F1893F}" type="presOf" srcId="{BFCAC5D1-709B-4631-8CA3-2529FDD960B6}" destId="{5DE08970-05B3-431E-9B8B-5B0774259272}" srcOrd="0" destOrd="0" presId="urn:microsoft.com/office/officeart/2005/8/layout/orgChart1"/>
    <dgm:cxn modelId="{8817D1CE-6BA5-44D6-999C-5CAB587B157F}" type="presParOf" srcId="{A42FBB39-5589-48E1-8FCF-FB7D3F028A43}" destId="{843C26EF-FC67-4E56-9280-52AF5EF29AF1}" srcOrd="0" destOrd="0" presId="urn:microsoft.com/office/officeart/2005/8/layout/orgChart1"/>
    <dgm:cxn modelId="{69E17375-4489-4974-82F5-A9DE8242149C}" type="presParOf" srcId="{843C26EF-FC67-4E56-9280-52AF5EF29AF1}" destId="{47CD8EB3-26E9-4F8A-A055-62B6A5808C20}" srcOrd="0" destOrd="0" presId="urn:microsoft.com/office/officeart/2005/8/layout/orgChart1"/>
    <dgm:cxn modelId="{57790CA5-B189-406D-AF9F-8418582CA429}" type="presParOf" srcId="{47CD8EB3-26E9-4F8A-A055-62B6A5808C20}" destId="{88E2E36F-B447-422F-8B5E-FFB869893051}" srcOrd="0" destOrd="0" presId="urn:microsoft.com/office/officeart/2005/8/layout/orgChart1"/>
    <dgm:cxn modelId="{6FF30627-36CC-4851-9C6F-98E2D9D7D229}" type="presParOf" srcId="{47CD8EB3-26E9-4F8A-A055-62B6A5808C20}" destId="{EDD292E3-0496-4177-998C-69221A79B810}" srcOrd="1" destOrd="0" presId="urn:microsoft.com/office/officeart/2005/8/layout/orgChart1"/>
    <dgm:cxn modelId="{A07BE134-5C4F-4439-AEB5-36AE6E84766B}" type="presParOf" srcId="{843C26EF-FC67-4E56-9280-52AF5EF29AF1}" destId="{9CCFD793-37EF-42D3-B9AE-C119649CF353}" srcOrd="1" destOrd="0" presId="urn:microsoft.com/office/officeart/2005/8/layout/orgChart1"/>
    <dgm:cxn modelId="{E4C86F60-5A89-4FA8-AD15-2BDC55990B0C}" type="presParOf" srcId="{9CCFD793-37EF-42D3-B9AE-C119649CF353}" destId="{B149BD03-EC7A-4D11-8CC4-562DE88ED671}" srcOrd="0" destOrd="0" presId="urn:microsoft.com/office/officeart/2005/8/layout/orgChart1"/>
    <dgm:cxn modelId="{95AFA2F1-F629-4A1F-AF7E-29D8D5390948}" type="presParOf" srcId="{9CCFD793-37EF-42D3-B9AE-C119649CF353}" destId="{5F3D06CE-059D-4675-9FEA-7509A8FAD521}" srcOrd="1" destOrd="0" presId="urn:microsoft.com/office/officeart/2005/8/layout/orgChart1"/>
    <dgm:cxn modelId="{D77830CC-3C07-497F-AE82-985425A45E55}" type="presParOf" srcId="{5F3D06CE-059D-4675-9FEA-7509A8FAD521}" destId="{9A16E9E0-FC27-4A94-BDC6-30071D854D17}" srcOrd="0" destOrd="0" presId="urn:microsoft.com/office/officeart/2005/8/layout/orgChart1"/>
    <dgm:cxn modelId="{485D6167-C839-4E6A-A437-6EC272788A5B}" type="presParOf" srcId="{9A16E9E0-FC27-4A94-BDC6-30071D854D17}" destId="{038F445D-D200-4EC1-BDBF-08795CED06E5}" srcOrd="0" destOrd="0" presId="urn:microsoft.com/office/officeart/2005/8/layout/orgChart1"/>
    <dgm:cxn modelId="{FE418F9D-D550-445C-92DD-9CD78D165B8C}" type="presParOf" srcId="{9A16E9E0-FC27-4A94-BDC6-30071D854D17}" destId="{526043B7-1B49-44F2-BC7E-A72035BD0EAD}" srcOrd="1" destOrd="0" presId="urn:microsoft.com/office/officeart/2005/8/layout/orgChart1"/>
    <dgm:cxn modelId="{64E68EED-EEBF-4C38-A38A-CE4826E3BABC}" type="presParOf" srcId="{5F3D06CE-059D-4675-9FEA-7509A8FAD521}" destId="{69C1FD5D-17AD-46BE-936E-D73D30D9D132}" srcOrd="1" destOrd="0" presId="urn:microsoft.com/office/officeart/2005/8/layout/orgChart1"/>
    <dgm:cxn modelId="{E8B09D6D-1CBF-4186-ACE5-E26E4AB10121}" type="presParOf" srcId="{5F3D06CE-059D-4675-9FEA-7509A8FAD521}" destId="{1EB20F99-1CBF-40BD-9329-25E791441C4D}" srcOrd="2" destOrd="0" presId="urn:microsoft.com/office/officeart/2005/8/layout/orgChart1"/>
    <dgm:cxn modelId="{A41C86EC-7FF7-4EC5-A9CB-811C120D96A0}" type="presParOf" srcId="{9CCFD793-37EF-42D3-B9AE-C119649CF353}" destId="{CFB8BE9F-5A0F-4A6E-A47B-B8CE572636D4}" srcOrd="2" destOrd="0" presId="urn:microsoft.com/office/officeart/2005/8/layout/orgChart1"/>
    <dgm:cxn modelId="{4F480DEC-0F28-494C-A009-909A505B9658}" type="presParOf" srcId="{9CCFD793-37EF-42D3-B9AE-C119649CF353}" destId="{F1FD2313-88CD-45A5-A846-04F79FF99139}" srcOrd="3" destOrd="0" presId="urn:microsoft.com/office/officeart/2005/8/layout/orgChart1"/>
    <dgm:cxn modelId="{472AA01D-D86B-472C-98BA-B99A8F60FF6E}" type="presParOf" srcId="{F1FD2313-88CD-45A5-A846-04F79FF99139}" destId="{D3E39EB7-4AE8-482F-9931-E6D644711DC4}" srcOrd="0" destOrd="0" presId="urn:microsoft.com/office/officeart/2005/8/layout/orgChart1"/>
    <dgm:cxn modelId="{72F08FD4-0E36-4F42-94D5-F1777EFDD1FD}" type="presParOf" srcId="{D3E39EB7-4AE8-482F-9931-E6D644711DC4}" destId="{63B51BC2-B8ED-4334-A5BC-BCC0210B8B75}" srcOrd="0" destOrd="0" presId="urn:microsoft.com/office/officeart/2005/8/layout/orgChart1"/>
    <dgm:cxn modelId="{730377B0-80A2-44DE-AFC8-466193307692}" type="presParOf" srcId="{D3E39EB7-4AE8-482F-9931-E6D644711DC4}" destId="{28613DCA-50D3-468A-BA76-E18DD51F71E4}" srcOrd="1" destOrd="0" presId="urn:microsoft.com/office/officeart/2005/8/layout/orgChart1"/>
    <dgm:cxn modelId="{FB88E7F7-09FB-45D0-8B8F-32B4031EA577}" type="presParOf" srcId="{F1FD2313-88CD-45A5-A846-04F79FF99139}" destId="{8249781E-6E00-45D6-BB35-5197F769778A}" srcOrd="1" destOrd="0" presId="urn:microsoft.com/office/officeart/2005/8/layout/orgChart1"/>
    <dgm:cxn modelId="{CD999342-36A4-439A-B8FA-298D93EA42D4}" type="presParOf" srcId="{F1FD2313-88CD-45A5-A846-04F79FF99139}" destId="{D2B9DEF8-59F0-4656-A7A1-1397DF30D2C5}" srcOrd="2" destOrd="0" presId="urn:microsoft.com/office/officeart/2005/8/layout/orgChart1"/>
    <dgm:cxn modelId="{00AE34A1-D187-43EB-9556-9EFC3665E11E}" type="presParOf" srcId="{9CCFD793-37EF-42D3-B9AE-C119649CF353}" destId="{D0504200-5561-4B75-88A0-DB0D99CFE6AD}" srcOrd="4" destOrd="0" presId="urn:microsoft.com/office/officeart/2005/8/layout/orgChart1"/>
    <dgm:cxn modelId="{FED2896E-0038-4EAF-B64E-8C00FCD0B0FF}" type="presParOf" srcId="{9CCFD793-37EF-42D3-B9AE-C119649CF353}" destId="{2746CE45-13A4-418D-85BA-56434DA07644}" srcOrd="5" destOrd="0" presId="urn:microsoft.com/office/officeart/2005/8/layout/orgChart1"/>
    <dgm:cxn modelId="{2BAA87AE-68B2-4353-B021-AF73E2042391}" type="presParOf" srcId="{2746CE45-13A4-418D-85BA-56434DA07644}" destId="{DF9C8555-30DB-4BBF-84A1-C95EA2FEC9EB}" srcOrd="0" destOrd="0" presId="urn:microsoft.com/office/officeart/2005/8/layout/orgChart1"/>
    <dgm:cxn modelId="{43B3146E-7ACA-476E-A0E9-FE724A1BB883}" type="presParOf" srcId="{DF9C8555-30DB-4BBF-84A1-C95EA2FEC9EB}" destId="{5DE08970-05B3-431E-9B8B-5B0774259272}" srcOrd="0" destOrd="0" presId="urn:microsoft.com/office/officeart/2005/8/layout/orgChart1"/>
    <dgm:cxn modelId="{122D179D-F5C4-413B-BE20-174F9471B03E}" type="presParOf" srcId="{DF9C8555-30DB-4BBF-84A1-C95EA2FEC9EB}" destId="{F437058D-7675-47AE-9276-047CD2CC6287}" srcOrd="1" destOrd="0" presId="urn:microsoft.com/office/officeart/2005/8/layout/orgChart1"/>
    <dgm:cxn modelId="{3339AEF2-90E1-4D3B-83F5-C5DD74FDD998}" type="presParOf" srcId="{2746CE45-13A4-418D-85BA-56434DA07644}" destId="{FEF4D668-B8AB-4EBC-AC54-2FD5E1604E70}" srcOrd="1" destOrd="0" presId="urn:microsoft.com/office/officeart/2005/8/layout/orgChart1"/>
    <dgm:cxn modelId="{38F1088C-CCF5-47A2-960B-571C59677C29}" type="presParOf" srcId="{2746CE45-13A4-418D-85BA-56434DA07644}" destId="{79A8209F-A0A0-40E3-87A2-1762D08788FA}" srcOrd="2" destOrd="0" presId="urn:microsoft.com/office/officeart/2005/8/layout/orgChart1"/>
    <dgm:cxn modelId="{FB855F65-E045-4A5D-8263-C8BC7CC75729}" type="presParOf" srcId="{9CCFD793-37EF-42D3-B9AE-C119649CF353}" destId="{194B3D66-31C5-4B86-B461-CFB4A269627F}" srcOrd="6" destOrd="0" presId="urn:microsoft.com/office/officeart/2005/8/layout/orgChart1"/>
    <dgm:cxn modelId="{75DF959F-2AFE-457B-B8C5-2259A52BFDBB}" type="presParOf" srcId="{9CCFD793-37EF-42D3-B9AE-C119649CF353}" destId="{A16DED78-256C-407B-A974-8D0783EC14D9}" srcOrd="7" destOrd="0" presId="urn:microsoft.com/office/officeart/2005/8/layout/orgChart1"/>
    <dgm:cxn modelId="{7B4D0645-9482-4785-BE68-4F886B52D907}" type="presParOf" srcId="{A16DED78-256C-407B-A974-8D0783EC14D9}" destId="{B9B1D3AA-F54B-493E-9D1F-2EDE8C2A1792}" srcOrd="0" destOrd="0" presId="urn:microsoft.com/office/officeart/2005/8/layout/orgChart1"/>
    <dgm:cxn modelId="{373BB73B-CE8E-467A-9483-953328A64CC0}" type="presParOf" srcId="{B9B1D3AA-F54B-493E-9D1F-2EDE8C2A1792}" destId="{22D6B289-E0FC-4E86-9580-00D64C2EDEA9}" srcOrd="0" destOrd="0" presId="urn:microsoft.com/office/officeart/2005/8/layout/orgChart1"/>
    <dgm:cxn modelId="{C8213928-7E02-4F1E-96B4-AFDD1D6FAC13}" type="presParOf" srcId="{B9B1D3AA-F54B-493E-9D1F-2EDE8C2A1792}" destId="{3775808A-595D-4818-83A0-CE2662D04EB6}" srcOrd="1" destOrd="0" presId="urn:microsoft.com/office/officeart/2005/8/layout/orgChart1"/>
    <dgm:cxn modelId="{5171037A-4D3A-49BA-BD8D-1A2F0D00523B}" type="presParOf" srcId="{A16DED78-256C-407B-A974-8D0783EC14D9}" destId="{E3D29933-F554-4A98-8689-7A5F64585214}" srcOrd="1" destOrd="0" presId="urn:microsoft.com/office/officeart/2005/8/layout/orgChart1"/>
    <dgm:cxn modelId="{620C36B6-548C-44B1-ADDC-BD7406CEBE69}" type="presParOf" srcId="{A16DED78-256C-407B-A974-8D0783EC14D9}" destId="{85A8FF73-0AFE-488A-A729-8330853EFD7A}" srcOrd="2" destOrd="0" presId="urn:microsoft.com/office/officeart/2005/8/layout/orgChart1"/>
    <dgm:cxn modelId="{ABA5DF78-5202-407C-9A8A-44A6E5FCBD71}" type="presParOf" srcId="{9CCFD793-37EF-42D3-B9AE-C119649CF353}" destId="{819387F3-2092-4203-B6EF-A52E210770A7}" srcOrd="8" destOrd="0" presId="urn:microsoft.com/office/officeart/2005/8/layout/orgChart1"/>
    <dgm:cxn modelId="{8460BDA6-CDE8-4B04-B8D0-7B94461DA0D4}" type="presParOf" srcId="{9CCFD793-37EF-42D3-B9AE-C119649CF353}" destId="{30DDF5C8-F16D-420B-86F2-EA0264A03E7D}" srcOrd="9" destOrd="0" presId="urn:microsoft.com/office/officeart/2005/8/layout/orgChart1"/>
    <dgm:cxn modelId="{0D0D7502-18B9-40AF-BD32-0AC66EC4E754}" type="presParOf" srcId="{30DDF5C8-F16D-420B-86F2-EA0264A03E7D}" destId="{7C3853E2-F475-4870-BB29-9CB5022F5D71}" srcOrd="0" destOrd="0" presId="urn:microsoft.com/office/officeart/2005/8/layout/orgChart1"/>
    <dgm:cxn modelId="{CC4D9944-6BBB-4ED0-A152-FEA681E0ADA4}" type="presParOf" srcId="{7C3853E2-F475-4870-BB29-9CB5022F5D71}" destId="{E70141FD-ED98-4485-80B5-21DA7ED28406}" srcOrd="0" destOrd="0" presId="urn:microsoft.com/office/officeart/2005/8/layout/orgChart1"/>
    <dgm:cxn modelId="{AFB1B669-8563-496D-912B-D7864C0738B0}" type="presParOf" srcId="{7C3853E2-F475-4870-BB29-9CB5022F5D71}" destId="{EFCC897C-8093-4F6B-A004-37B16369AE59}" srcOrd="1" destOrd="0" presId="urn:microsoft.com/office/officeart/2005/8/layout/orgChart1"/>
    <dgm:cxn modelId="{9F161B44-A19D-4F5F-B37C-411A7B35BD8F}" type="presParOf" srcId="{30DDF5C8-F16D-420B-86F2-EA0264A03E7D}" destId="{AD6601AF-E18C-4CE8-AF29-FC457292DC4B}" srcOrd="1" destOrd="0" presId="urn:microsoft.com/office/officeart/2005/8/layout/orgChart1"/>
    <dgm:cxn modelId="{D15027F7-42FD-4537-A646-5D2A4405CCA0}" type="presParOf" srcId="{30DDF5C8-F16D-420B-86F2-EA0264A03E7D}" destId="{90CD1425-09FF-4991-BED2-7363421A678A}" srcOrd="2" destOrd="0" presId="urn:microsoft.com/office/officeart/2005/8/layout/orgChart1"/>
    <dgm:cxn modelId="{CFC41439-A6E6-49C6-AC36-4312E77E33ED}" type="presParOf" srcId="{9CCFD793-37EF-42D3-B9AE-C119649CF353}" destId="{30BCFDAB-51E7-457B-A005-52D887F14987}" srcOrd="10" destOrd="0" presId="urn:microsoft.com/office/officeart/2005/8/layout/orgChart1"/>
    <dgm:cxn modelId="{797D862F-8B06-4035-BDDA-2B7D8371FEFD}" type="presParOf" srcId="{9CCFD793-37EF-42D3-B9AE-C119649CF353}" destId="{0A25FA1C-C7F6-4B02-B2A9-CBFB160941E1}" srcOrd="11" destOrd="0" presId="urn:microsoft.com/office/officeart/2005/8/layout/orgChart1"/>
    <dgm:cxn modelId="{36DD6802-3D5D-4559-9E8E-657289E2A6FC}" type="presParOf" srcId="{0A25FA1C-C7F6-4B02-B2A9-CBFB160941E1}" destId="{648F7B9A-3FBA-4E44-9CD8-C418F029DBB5}" srcOrd="0" destOrd="0" presId="urn:microsoft.com/office/officeart/2005/8/layout/orgChart1"/>
    <dgm:cxn modelId="{72EC3D48-ED7A-4371-ABCA-18FE61DE1382}" type="presParOf" srcId="{648F7B9A-3FBA-4E44-9CD8-C418F029DBB5}" destId="{A5D915CB-A53E-449C-A8E8-FAEBEA2A5543}" srcOrd="0" destOrd="0" presId="urn:microsoft.com/office/officeart/2005/8/layout/orgChart1"/>
    <dgm:cxn modelId="{FAF29B3C-CBCB-4B8B-9615-6BBC9B98D837}" type="presParOf" srcId="{648F7B9A-3FBA-4E44-9CD8-C418F029DBB5}" destId="{03F61917-6BEC-473C-AF63-77E34944501F}" srcOrd="1" destOrd="0" presId="urn:microsoft.com/office/officeart/2005/8/layout/orgChart1"/>
    <dgm:cxn modelId="{3C65B89D-6CBE-42DC-B67F-FC126E9F4E84}" type="presParOf" srcId="{0A25FA1C-C7F6-4B02-B2A9-CBFB160941E1}" destId="{510796C9-C65F-4C8F-84AC-954EFFBE582C}" srcOrd="1" destOrd="0" presId="urn:microsoft.com/office/officeart/2005/8/layout/orgChart1"/>
    <dgm:cxn modelId="{019BA8C8-4FA8-4A6B-87A3-66F178B29D0C}" type="presParOf" srcId="{0A25FA1C-C7F6-4B02-B2A9-CBFB160941E1}" destId="{50FB4615-52B4-441E-876D-BA94AA9B3DEC}" srcOrd="2" destOrd="0" presId="urn:microsoft.com/office/officeart/2005/8/layout/orgChart1"/>
    <dgm:cxn modelId="{F2E50F75-0A8D-4C60-BD62-6A30FBF25FBB}" type="presParOf" srcId="{843C26EF-FC67-4E56-9280-52AF5EF29AF1}" destId="{FA5390CC-CD2A-4E25-A0F8-9EA263D0217F}"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0C8EC3DC-FBB7-4EDF-BE32-19A64758E810}"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n-US"/>
        </a:p>
      </dgm:t>
    </dgm:pt>
    <dgm:pt modelId="{EE178CF2-2C03-4537-801E-E20CBD1A6C6A}">
      <dgm:prSet phldrT="[Text]"/>
      <dgm:spPr/>
      <dgm:t>
        <a:bodyPr/>
        <a:lstStyle/>
        <a:p>
          <a:r>
            <a:rPr lang="en-US" b="0" dirty="0" smtClean="0">
              <a:latin typeface="Times New Roman" pitchFamily="18" charset="0"/>
              <a:cs typeface="Times New Roman" pitchFamily="18" charset="0"/>
            </a:rPr>
            <a:t>General Background</a:t>
          </a:r>
          <a:endParaRPr lang="en-US" b="0" dirty="0">
            <a:latin typeface="Times New Roman" pitchFamily="18" charset="0"/>
            <a:cs typeface="Times New Roman" pitchFamily="18" charset="0"/>
          </a:endParaRPr>
        </a:p>
      </dgm:t>
    </dgm:pt>
    <dgm:pt modelId="{21DE1602-0183-4A61-B247-BC3BF47EB5B9}" type="parTrans" cxnId="{3063BF1E-4DD6-4471-BCA8-3F2CC84FBB88}">
      <dgm:prSet/>
      <dgm:spPr/>
      <dgm:t>
        <a:bodyPr/>
        <a:lstStyle/>
        <a:p>
          <a:endParaRPr lang="en-US"/>
        </a:p>
      </dgm:t>
    </dgm:pt>
    <dgm:pt modelId="{53BA7507-F18B-4613-9EB4-24B36BAA0DEF}" type="sibTrans" cxnId="{3063BF1E-4DD6-4471-BCA8-3F2CC84FBB88}">
      <dgm:prSet/>
      <dgm:spPr/>
      <dgm:t>
        <a:bodyPr/>
        <a:lstStyle/>
        <a:p>
          <a:endParaRPr lang="en-US"/>
        </a:p>
      </dgm:t>
    </dgm:pt>
    <dgm:pt modelId="{7AB66F3D-A1F7-4005-AF69-DE1E8E141E0C}">
      <dgm:prSet phldrT="[Text]"/>
      <dgm:spPr/>
      <dgm:t>
        <a:bodyPr/>
        <a:lstStyle/>
        <a:p>
          <a:r>
            <a:rPr lang="en-US" b="0" dirty="0" smtClean="0">
              <a:latin typeface="Times New Roman" pitchFamily="18" charset="0"/>
              <a:cs typeface="Times New Roman" pitchFamily="18" charset="0"/>
            </a:rPr>
            <a:t>Current problems</a:t>
          </a:r>
          <a:endParaRPr lang="en-US" b="0" dirty="0">
            <a:latin typeface="Times New Roman" pitchFamily="18" charset="0"/>
            <a:cs typeface="Times New Roman" pitchFamily="18" charset="0"/>
          </a:endParaRPr>
        </a:p>
      </dgm:t>
    </dgm:pt>
    <dgm:pt modelId="{D781ABF5-6E2D-47B7-9BC9-B4613C7CDAEB}" type="parTrans" cxnId="{5DDE30E7-E099-4EF0-97C3-E96455A46F5A}">
      <dgm:prSet/>
      <dgm:spPr/>
      <dgm:t>
        <a:bodyPr/>
        <a:lstStyle/>
        <a:p>
          <a:endParaRPr lang="en-US"/>
        </a:p>
      </dgm:t>
    </dgm:pt>
    <dgm:pt modelId="{672B50DD-9269-45D3-B445-360576576228}" type="sibTrans" cxnId="{5DDE30E7-E099-4EF0-97C3-E96455A46F5A}">
      <dgm:prSet/>
      <dgm:spPr/>
      <dgm:t>
        <a:bodyPr/>
        <a:lstStyle/>
        <a:p>
          <a:endParaRPr lang="en-US"/>
        </a:p>
      </dgm:t>
    </dgm:pt>
    <dgm:pt modelId="{B81E65B4-6AD7-4EB8-80FE-BF7326025FA2}">
      <dgm:prSet phldrT="[Text]"/>
      <dgm:spPr/>
      <dgm:t>
        <a:bodyPr/>
        <a:lstStyle/>
        <a:p>
          <a:pPr rtl="0"/>
          <a:r>
            <a:rPr lang="en-US" b="0" dirty="0" smtClean="0">
              <a:latin typeface="Times New Roman" pitchFamily="18" charset="0"/>
              <a:cs typeface="Times New Roman" pitchFamily="18" charset="0"/>
            </a:rPr>
            <a:t>Objective</a:t>
          </a:r>
          <a:endParaRPr lang="en-US" b="0" dirty="0">
            <a:latin typeface="Times New Roman" pitchFamily="18" charset="0"/>
            <a:cs typeface="Times New Roman" pitchFamily="18" charset="0"/>
          </a:endParaRPr>
        </a:p>
      </dgm:t>
    </dgm:pt>
    <dgm:pt modelId="{C9568BDD-BED9-4039-AC5A-1C0A30B63E8B}" type="parTrans" cxnId="{8A72CCC9-21D4-4867-89D3-ACD943A6C719}">
      <dgm:prSet/>
      <dgm:spPr/>
      <dgm:t>
        <a:bodyPr/>
        <a:lstStyle/>
        <a:p>
          <a:endParaRPr lang="en-US"/>
        </a:p>
      </dgm:t>
    </dgm:pt>
    <dgm:pt modelId="{F0F45BC7-AC45-4CDA-9951-A2C8D078BD56}" type="sibTrans" cxnId="{8A72CCC9-21D4-4867-89D3-ACD943A6C719}">
      <dgm:prSet/>
      <dgm:spPr/>
      <dgm:t>
        <a:bodyPr/>
        <a:lstStyle/>
        <a:p>
          <a:endParaRPr lang="en-US"/>
        </a:p>
      </dgm:t>
    </dgm:pt>
    <dgm:pt modelId="{6D4FFF14-6F4C-4F01-8DB5-4F40E9066D9D}">
      <dgm:prSet phldrT="[Text]"/>
      <dgm:spPr/>
      <dgm:t>
        <a:bodyPr/>
        <a:lstStyle/>
        <a:p>
          <a:pPr rtl="0"/>
          <a:r>
            <a:rPr lang="en-US" b="0" dirty="0" smtClean="0">
              <a:latin typeface="Times New Roman" pitchFamily="18" charset="0"/>
              <a:cs typeface="Times New Roman" pitchFamily="18" charset="0"/>
            </a:rPr>
            <a:t>Study area</a:t>
          </a:r>
          <a:endParaRPr lang="en-US" b="0" dirty="0">
            <a:latin typeface="Times New Roman" pitchFamily="18" charset="0"/>
            <a:cs typeface="Times New Roman" pitchFamily="18" charset="0"/>
          </a:endParaRPr>
        </a:p>
      </dgm:t>
    </dgm:pt>
    <dgm:pt modelId="{442F94EA-E5BC-4E6E-BA25-096FEE10E6DD}" type="parTrans" cxnId="{6AD9950E-4E6D-4BF3-A361-7D1F0A41DE98}">
      <dgm:prSet/>
      <dgm:spPr/>
      <dgm:t>
        <a:bodyPr/>
        <a:lstStyle/>
        <a:p>
          <a:endParaRPr lang="en-US"/>
        </a:p>
      </dgm:t>
    </dgm:pt>
    <dgm:pt modelId="{A4312630-D68A-4718-B62F-27167580CE3F}" type="sibTrans" cxnId="{6AD9950E-4E6D-4BF3-A361-7D1F0A41DE98}">
      <dgm:prSet/>
      <dgm:spPr/>
      <dgm:t>
        <a:bodyPr/>
        <a:lstStyle/>
        <a:p>
          <a:endParaRPr lang="en-US"/>
        </a:p>
      </dgm:t>
    </dgm:pt>
    <dgm:pt modelId="{DA5F09FB-B4FA-4997-930D-9C49C5B53968}">
      <dgm:prSet phldrT="[Text]"/>
      <dgm:spPr/>
      <dgm:t>
        <a:bodyPr/>
        <a:lstStyle/>
        <a:p>
          <a:pPr rtl="0"/>
          <a:r>
            <a:rPr lang="en-US" b="0" dirty="0" smtClean="0">
              <a:latin typeface="Times New Roman" pitchFamily="18" charset="0"/>
              <a:cs typeface="Times New Roman" pitchFamily="18" charset="0"/>
            </a:rPr>
            <a:t>Literature review</a:t>
          </a:r>
          <a:endParaRPr lang="en-US" b="0" dirty="0">
            <a:latin typeface="Times New Roman" pitchFamily="18" charset="0"/>
            <a:cs typeface="Times New Roman" pitchFamily="18" charset="0"/>
          </a:endParaRPr>
        </a:p>
      </dgm:t>
    </dgm:pt>
    <dgm:pt modelId="{8B63BC51-FFE9-4511-9F93-83E5A3C6421F}" type="parTrans" cxnId="{0D117DBD-6171-41A7-8C10-76DA698EA6B6}">
      <dgm:prSet/>
      <dgm:spPr/>
      <dgm:t>
        <a:bodyPr/>
        <a:lstStyle/>
        <a:p>
          <a:endParaRPr lang="en-US"/>
        </a:p>
      </dgm:t>
    </dgm:pt>
    <dgm:pt modelId="{0A232642-7AD7-49B0-A529-5806F073F25E}" type="sibTrans" cxnId="{0D117DBD-6171-41A7-8C10-76DA698EA6B6}">
      <dgm:prSet/>
      <dgm:spPr/>
      <dgm:t>
        <a:bodyPr/>
        <a:lstStyle/>
        <a:p>
          <a:endParaRPr lang="en-US"/>
        </a:p>
      </dgm:t>
    </dgm:pt>
    <dgm:pt modelId="{2866DC2D-29DE-4074-8138-4F7156B1B1D4}" type="pres">
      <dgm:prSet presAssocID="{0C8EC3DC-FBB7-4EDF-BE32-19A64758E810}" presName="Name0" presStyleCnt="0">
        <dgm:presLayoutVars>
          <dgm:dir/>
          <dgm:animLvl val="lvl"/>
          <dgm:resizeHandles val="exact"/>
        </dgm:presLayoutVars>
      </dgm:prSet>
      <dgm:spPr/>
      <dgm:t>
        <a:bodyPr/>
        <a:lstStyle/>
        <a:p>
          <a:endParaRPr lang="en-US"/>
        </a:p>
      </dgm:t>
    </dgm:pt>
    <dgm:pt modelId="{2AECE13C-A034-41F2-A827-FBEF433F4351}" type="pres">
      <dgm:prSet presAssocID="{EE178CF2-2C03-4537-801E-E20CBD1A6C6A}" presName="linNode" presStyleCnt="0"/>
      <dgm:spPr/>
    </dgm:pt>
    <dgm:pt modelId="{A170E6E2-E9C6-49D2-926B-131FFE7A5A3D}" type="pres">
      <dgm:prSet presAssocID="{EE178CF2-2C03-4537-801E-E20CBD1A6C6A}" presName="parentText" presStyleLbl="node1" presStyleIdx="0" presStyleCnt="5">
        <dgm:presLayoutVars>
          <dgm:chMax val="1"/>
          <dgm:bulletEnabled val="1"/>
        </dgm:presLayoutVars>
      </dgm:prSet>
      <dgm:spPr/>
      <dgm:t>
        <a:bodyPr/>
        <a:lstStyle/>
        <a:p>
          <a:endParaRPr lang="en-US"/>
        </a:p>
      </dgm:t>
    </dgm:pt>
    <dgm:pt modelId="{6B5AF268-F417-481E-8300-3FD24FF83823}" type="pres">
      <dgm:prSet presAssocID="{53BA7507-F18B-4613-9EB4-24B36BAA0DEF}" presName="sp" presStyleCnt="0"/>
      <dgm:spPr/>
    </dgm:pt>
    <dgm:pt modelId="{F728C1A9-CECF-4A61-82FA-3C92CE9D8ECA}" type="pres">
      <dgm:prSet presAssocID="{7AB66F3D-A1F7-4005-AF69-DE1E8E141E0C}" presName="linNode" presStyleCnt="0"/>
      <dgm:spPr/>
    </dgm:pt>
    <dgm:pt modelId="{BAD33189-17FC-4488-B540-ECEF3FBCAAA2}" type="pres">
      <dgm:prSet presAssocID="{7AB66F3D-A1F7-4005-AF69-DE1E8E141E0C}" presName="parentText" presStyleLbl="node1" presStyleIdx="1" presStyleCnt="5">
        <dgm:presLayoutVars>
          <dgm:chMax val="1"/>
          <dgm:bulletEnabled val="1"/>
        </dgm:presLayoutVars>
      </dgm:prSet>
      <dgm:spPr/>
      <dgm:t>
        <a:bodyPr/>
        <a:lstStyle/>
        <a:p>
          <a:endParaRPr lang="en-US"/>
        </a:p>
      </dgm:t>
    </dgm:pt>
    <dgm:pt modelId="{53FCCEBF-9E96-41AE-B358-80350E2E9E34}" type="pres">
      <dgm:prSet presAssocID="{672B50DD-9269-45D3-B445-360576576228}" presName="sp" presStyleCnt="0"/>
      <dgm:spPr/>
    </dgm:pt>
    <dgm:pt modelId="{1CEBB342-DBBB-447D-8EC6-B9D83B8F134C}" type="pres">
      <dgm:prSet presAssocID="{B81E65B4-6AD7-4EB8-80FE-BF7326025FA2}" presName="linNode" presStyleCnt="0"/>
      <dgm:spPr/>
    </dgm:pt>
    <dgm:pt modelId="{6F30EA5A-F916-433F-9820-97C0BEDDFCC6}" type="pres">
      <dgm:prSet presAssocID="{B81E65B4-6AD7-4EB8-80FE-BF7326025FA2}" presName="parentText" presStyleLbl="node1" presStyleIdx="2" presStyleCnt="5">
        <dgm:presLayoutVars>
          <dgm:chMax val="1"/>
          <dgm:bulletEnabled val="1"/>
        </dgm:presLayoutVars>
      </dgm:prSet>
      <dgm:spPr/>
      <dgm:t>
        <a:bodyPr/>
        <a:lstStyle/>
        <a:p>
          <a:endParaRPr lang="en-US"/>
        </a:p>
      </dgm:t>
    </dgm:pt>
    <dgm:pt modelId="{E33C218A-5B1F-4A18-BBD7-A75DE1268A0D}" type="pres">
      <dgm:prSet presAssocID="{F0F45BC7-AC45-4CDA-9951-A2C8D078BD56}" presName="sp" presStyleCnt="0"/>
      <dgm:spPr/>
    </dgm:pt>
    <dgm:pt modelId="{4B0D0D76-15D3-40CE-8383-BE178D23F1D1}" type="pres">
      <dgm:prSet presAssocID="{6D4FFF14-6F4C-4F01-8DB5-4F40E9066D9D}" presName="linNode" presStyleCnt="0"/>
      <dgm:spPr/>
    </dgm:pt>
    <dgm:pt modelId="{C62E22BF-E692-41C9-8E51-DAFAE1AF3592}" type="pres">
      <dgm:prSet presAssocID="{6D4FFF14-6F4C-4F01-8DB5-4F40E9066D9D}" presName="parentText" presStyleLbl="node1" presStyleIdx="3" presStyleCnt="5">
        <dgm:presLayoutVars>
          <dgm:chMax val="1"/>
          <dgm:bulletEnabled val="1"/>
        </dgm:presLayoutVars>
      </dgm:prSet>
      <dgm:spPr/>
      <dgm:t>
        <a:bodyPr/>
        <a:lstStyle/>
        <a:p>
          <a:endParaRPr lang="en-US"/>
        </a:p>
      </dgm:t>
    </dgm:pt>
    <dgm:pt modelId="{7E9000CA-92CC-45AC-A068-98030D38B68E}" type="pres">
      <dgm:prSet presAssocID="{A4312630-D68A-4718-B62F-27167580CE3F}" presName="sp" presStyleCnt="0"/>
      <dgm:spPr/>
    </dgm:pt>
    <dgm:pt modelId="{753FCE16-7206-4740-95BD-812A0FC48CE0}" type="pres">
      <dgm:prSet presAssocID="{DA5F09FB-B4FA-4997-930D-9C49C5B53968}" presName="linNode" presStyleCnt="0"/>
      <dgm:spPr/>
    </dgm:pt>
    <dgm:pt modelId="{ABE5E758-31D7-44F5-A137-403D94C86C56}" type="pres">
      <dgm:prSet presAssocID="{DA5F09FB-B4FA-4997-930D-9C49C5B53968}" presName="parentText" presStyleLbl="node1" presStyleIdx="4" presStyleCnt="5">
        <dgm:presLayoutVars>
          <dgm:chMax val="1"/>
          <dgm:bulletEnabled val="1"/>
        </dgm:presLayoutVars>
      </dgm:prSet>
      <dgm:spPr/>
      <dgm:t>
        <a:bodyPr/>
        <a:lstStyle/>
        <a:p>
          <a:endParaRPr lang="en-US"/>
        </a:p>
      </dgm:t>
    </dgm:pt>
  </dgm:ptLst>
  <dgm:cxnLst>
    <dgm:cxn modelId="{76B00589-21A2-4762-9145-FB74A4316E34}" type="presOf" srcId="{0C8EC3DC-FBB7-4EDF-BE32-19A64758E810}" destId="{2866DC2D-29DE-4074-8138-4F7156B1B1D4}" srcOrd="0" destOrd="0" presId="urn:microsoft.com/office/officeart/2005/8/layout/vList5"/>
    <dgm:cxn modelId="{CF0ACA01-0E36-458C-84A9-53B0716B9D22}" type="presOf" srcId="{EE178CF2-2C03-4537-801E-E20CBD1A6C6A}" destId="{A170E6E2-E9C6-49D2-926B-131FFE7A5A3D}" srcOrd="0" destOrd="0" presId="urn:microsoft.com/office/officeart/2005/8/layout/vList5"/>
    <dgm:cxn modelId="{3063BF1E-4DD6-4471-BCA8-3F2CC84FBB88}" srcId="{0C8EC3DC-FBB7-4EDF-BE32-19A64758E810}" destId="{EE178CF2-2C03-4537-801E-E20CBD1A6C6A}" srcOrd="0" destOrd="0" parTransId="{21DE1602-0183-4A61-B247-BC3BF47EB5B9}" sibTransId="{53BA7507-F18B-4613-9EB4-24B36BAA0DEF}"/>
    <dgm:cxn modelId="{123BF829-82ED-40CD-A32A-9F3AA5907247}" type="presOf" srcId="{6D4FFF14-6F4C-4F01-8DB5-4F40E9066D9D}" destId="{C62E22BF-E692-41C9-8E51-DAFAE1AF3592}" srcOrd="0" destOrd="0" presId="urn:microsoft.com/office/officeart/2005/8/layout/vList5"/>
    <dgm:cxn modelId="{0A837810-16A6-40D9-8A53-9D1909948314}" type="presOf" srcId="{7AB66F3D-A1F7-4005-AF69-DE1E8E141E0C}" destId="{BAD33189-17FC-4488-B540-ECEF3FBCAAA2}" srcOrd="0" destOrd="0" presId="urn:microsoft.com/office/officeart/2005/8/layout/vList5"/>
    <dgm:cxn modelId="{5DDE30E7-E099-4EF0-97C3-E96455A46F5A}" srcId="{0C8EC3DC-FBB7-4EDF-BE32-19A64758E810}" destId="{7AB66F3D-A1F7-4005-AF69-DE1E8E141E0C}" srcOrd="1" destOrd="0" parTransId="{D781ABF5-6E2D-47B7-9BC9-B4613C7CDAEB}" sibTransId="{672B50DD-9269-45D3-B445-360576576228}"/>
    <dgm:cxn modelId="{6AD9950E-4E6D-4BF3-A361-7D1F0A41DE98}" srcId="{0C8EC3DC-FBB7-4EDF-BE32-19A64758E810}" destId="{6D4FFF14-6F4C-4F01-8DB5-4F40E9066D9D}" srcOrd="3" destOrd="0" parTransId="{442F94EA-E5BC-4E6E-BA25-096FEE10E6DD}" sibTransId="{A4312630-D68A-4718-B62F-27167580CE3F}"/>
    <dgm:cxn modelId="{0D117DBD-6171-41A7-8C10-76DA698EA6B6}" srcId="{0C8EC3DC-FBB7-4EDF-BE32-19A64758E810}" destId="{DA5F09FB-B4FA-4997-930D-9C49C5B53968}" srcOrd="4" destOrd="0" parTransId="{8B63BC51-FFE9-4511-9F93-83E5A3C6421F}" sibTransId="{0A232642-7AD7-49B0-A529-5806F073F25E}"/>
    <dgm:cxn modelId="{02DDC66F-97B7-4E40-A812-2CB6EAB61614}" type="presOf" srcId="{DA5F09FB-B4FA-4997-930D-9C49C5B53968}" destId="{ABE5E758-31D7-44F5-A137-403D94C86C56}" srcOrd="0" destOrd="0" presId="urn:microsoft.com/office/officeart/2005/8/layout/vList5"/>
    <dgm:cxn modelId="{C2FF59D8-E773-4BDB-94D6-B5226BA5FDC2}" type="presOf" srcId="{B81E65B4-6AD7-4EB8-80FE-BF7326025FA2}" destId="{6F30EA5A-F916-433F-9820-97C0BEDDFCC6}" srcOrd="0" destOrd="0" presId="urn:microsoft.com/office/officeart/2005/8/layout/vList5"/>
    <dgm:cxn modelId="{8A72CCC9-21D4-4867-89D3-ACD943A6C719}" srcId="{0C8EC3DC-FBB7-4EDF-BE32-19A64758E810}" destId="{B81E65B4-6AD7-4EB8-80FE-BF7326025FA2}" srcOrd="2" destOrd="0" parTransId="{C9568BDD-BED9-4039-AC5A-1C0A30B63E8B}" sibTransId="{F0F45BC7-AC45-4CDA-9951-A2C8D078BD56}"/>
    <dgm:cxn modelId="{FC664390-DD4F-4568-8007-7F227A98EB10}" type="presParOf" srcId="{2866DC2D-29DE-4074-8138-4F7156B1B1D4}" destId="{2AECE13C-A034-41F2-A827-FBEF433F4351}" srcOrd="0" destOrd="0" presId="urn:microsoft.com/office/officeart/2005/8/layout/vList5"/>
    <dgm:cxn modelId="{B7130E36-1379-442F-8161-7BFFA92F3C2C}" type="presParOf" srcId="{2AECE13C-A034-41F2-A827-FBEF433F4351}" destId="{A170E6E2-E9C6-49D2-926B-131FFE7A5A3D}" srcOrd="0" destOrd="0" presId="urn:microsoft.com/office/officeart/2005/8/layout/vList5"/>
    <dgm:cxn modelId="{F499C461-BC7C-46E4-988F-BCDDD24E56DE}" type="presParOf" srcId="{2866DC2D-29DE-4074-8138-4F7156B1B1D4}" destId="{6B5AF268-F417-481E-8300-3FD24FF83823}" srcOrd="1" destOrd="0" presId="urn:microsoft.com/office/officeart/2005/8/layout/vList5"/>
    <dgm:cxn modelId="{AA9401E8-BC8A-45E6-82DE-3E17226FE53E}" type="presParOf" srcId="{2866DC2D-29DE-4074-8138-4F7156B1B1D4}" destId="{F728C1A9-CECF-4A61-82FA-3C92CE9D8ECA}" srcOrd="2" destOrd="0" presId="urn:microsoft.com/office/officeart/2005/8/layout/vList5"/>
    <dgm:cxn modelId="{6935BEAB-D380-4E58-B958-FE22028C0199}" type="presParOf" srcId="{F728C1A9-CECF-4A61-82FA-3C92CE9D8ECA}" destId="{BAD33189-17FC-4488-B540-ECEF3FBCAAA2}" srcOrd="0" destOrd="0" presId="urn:microsoft.com/office/officeart/2005/8/layout/vList5"/>
    <dgm:cxn modelId="{BDE6B53C-AE4C-469C-AD76-D0624940975E}" type="presParOf" srcId="{2866DC2D-29DE-4074-8138-4F7156B1B1D4}" destId="{53FCCEBF-9E96-41AE-B358-80350E2E9E34}" srcOrd="3" destOrd="0" presId="urn:microsoft.com/office/officeart/2005/8/layout/vList5"/>
    <dgm:cxn modelId="{2C512F4D-9B03-429C-A20B-EE3884960E23}" type="presParOf" srcId="{2866DC2D-29DE-4074-8138-4F7156B1B1D4}" destId="{1CEBB342-DBBB-447D-8EC6-B9D83B8F134C}" srcOrd="4" destOrd="0" presId="urn:microsoft.com/office/officeart/2005/8/layout/vList5"/>
    <dgm:cxn modelId="{0524BCF0-027A-4DB2-B9A2-4E142405270A}" type="presParOf" srcId="{1CEBB342-DBBB-447D-8EC6-B9D83B8F134C}" destId="{6F30EA5A-F916-433F-9820-97C0BEDDFCC6}" srcOrd="0" destOrd="0" presId="urn:microsoft.com/office/officeart/2005/8/layout/vList5"/>
    <dgm:cxn modelId="{8F538BB9-A0F1-4EC9-85DA-23DEE0DD8C3D}" type="presParOf" srcId="{2866DC2D-29DE-4074-8138-4F7156B1B1D4}" destId="{E33C218A-5B1F-4A18-BBD7-A75DE1268A0D}" srcOrd="5" destOrd="0" presId="urn:microsoft.com/office/officeart/2005/8/layout/vList5"/>
    <dgm:cxn modelId="{1F7D7F90-88C2-4E76-8892-60507C364213}" type="presParOf" srcId="{2866DC2D-29DE-4074-8138-4F7156B1B1D4}" destId="{4B0D0D76-15D3-40CE-8383-BE178D23F1D1}" srcOrd="6" destOrd="0" presId="urn:microsoft.com/office/officeart/2005/8/layout/vList5"/>
    <dgm:cxn modelId="{78714268-18DF-45C3-94DD-805A845CB45A}" type="presParOf" srcId="{4B0D0D76-15D3-40CE-8383-BE178D23F1D1}" destId="{C62E22BF-E692-41C9-8E51-DAFAE1AF3592}" srcOrd="0" destOrd="0" presId="urn:microsoft.com/office/officeart/2005/8/layout/vList5"/>
    <dgm:cxn modelId="{0F285245-5231-4060-9183-054F2242F1E4}" type="presParOf" srcId="{2866DC2D-29DE-4074-8138-4F7156B1B1D4}" destId="{7E9000CA-92CC-45AC-A068-98030D38B68E}" srcOrd="7" destOrd="0" presId="urn:microsoft.com/office/officeart/2005/8/layout/vList5"/>
    <dgm:cxn modelId="{ADFD6754-6289-4A1D-AAB6-DF1591B78C08}" type="presParOf" srcId="{2866DC2D-29DE-4074-8138-4F7156B1B1D4}" destId="{753FCE16-7206-4740-95BD-812A0FC48CE0}" srcOrd="8" destOrd="0" presId="urn:microsoft.com/office/officeart/2005/8/layout/vList5"/>
    <dgm:cxn modelId="{138C8C44-B173-4EDC-B15D-8470121E5756}" type="presParOf" srcId="{753FCE16-7206-4740-95BD-812A0FC48CE0}" destId="{ABE5E758-31D7-44F5-A137-403D94C86C56}" srcOrd="0" destOrd="0" presId="urn:microsoft.com/office/officeart/2005/8/layout/vList5"/>
  </dgm:cxnLst>
  <dgm:bg/>
  <dgm:whole/>
</dgm:dataModel>
</file>

<file path=ppt/diagrams/data3.xml><?xml version="1.0" encoding="utf-8"?>
<dgm:dataModel xmlns:dgm="http://schemas.openxmlformats.org/drawingml/2006/diagram" xmlns:a="http://schemas.openxmlformats.org/drawingml/2006/main">
  <dgm:ptLst>
    <dgm:pt modelId="{BFCA5A1C-3083-4558-969E-7EB77E23ECE8}"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n-US"/>
        </a:p>
      </dgm:t>
    </dgm:pt>
    <dgm:pt modelId="{F5D86766-C83C-4FE8-A3A1-84D68422324D}">
      <dgm:prSet phldrT="[Text]" custT="1"/>
      <dgm:spPr/>
      <dgm:t>
        <a:bodyPr/>
        <a:lstStyle/>
        <a:p>
          <a:r>
            <a:rPr lang="en-US" sz="2800" dirty="0" smtClean="0">
              <a:latin typeface="Times New Roman" pitchFamily="18" charset="0"/>
              <a:cs typeface="Times New Roman" pitchFamily="18" charset="0"/>
            </a:rPr>
            <a:t>Identifying problem statement</a:t>
          </a:r>
          <a:endParaRPr lang="en-US" sz="2800" dirty="0">
            <a:latin typeface="Times New Roman" pitchFamily="18" charset="0"/>
            <a:cs typeface="Times New Roman" pitchFamily="18" charset="0"/>
          </a:endParaRPr>
        </a:p>
      </dgm:t>
    </dgm:pt>
    <dgm:pt modelId="{A46B6D32-98CE-4FC4-B84B-51257CFC6D84}" type="parTrans" cxnId="{222E4E0A-DA34-4A9A-AC54-A89A631D04FC}">
      <dgm:prSet/>
      <dgm:spPr/>
      <dgm:t>
        <a:bodyPr/>
        <a:lstStyle/>
        <a:p>
          <a:endParaRPr lang="en-US"/>
        </a:p>
      </dgm:t>
    </dgm:pt>
    <dgm:pt modelId="{9944E238-CA7E-4915-A0BC-77A6CB5570E2}" type="sibTrans" cxnId="{222E4E0A-DA34-4A9A-AC54-A89A631D04FC}">
      <dgm:prSet/>
      <dgm:spPr/>
      <dgm:t>
        <a:bodyPr/>
        <a:lstStyle/>
        <a:p>
          <a:endParaRPr lang="en-US"/>
        </a:p>
      </dgm:t>
    </dgm:pt>
    <dgm:pt modelId="{9D7465B0-0494-42FB-B54A-9E1454686B4A}">
      <dgm:prSet phldrT="[Text]" custT="1"/>
      <dgm:spPr/>
      <dgm:t>
        <a:bodyPr/>
        <a:lstStyle/>
        <a:p>
          <a:r>
            <a:rPr lang="en-US" sz="2800" dirty="0" smtClean="0">
              <a:latin typeface="Times New Roman" pitchFamily="18" charset="0"/>
              <a:cs typeface="Times New Roman" pitchFamily="18" charset="0"/>
            </a:rPr>
            <a:t>Data collection</a:t>
          </a:r>
          <a:endParaRPr lang="en-US" sz="2800" dirty="0">
            <a:latin typeface="Times New Roman" pitchFamily="18" charset="0"/>
            <a:cs typeface="Times New Roman" pitchFamily="18" charset="0"/>
          </a:endParaRPr>
        </a:p>
      </dgm:t>
    </dgm:pt>
    <dgm:pt modelId="{F50EB9A3-AF9E-42FA-92BB-BA92D273062C}" type="parTrans" cxnId="{157C1D41-D0DA-4D14-99F2-F8C314987857}">
      <dgm:prSet/>
      <dgm:spPr/>
      <dgm:t>
        <a:bodyPr/>
        <a:lstStyle/>
        <a:p>
          <a:endParaRPr lang="en-US"/>
        </a:p>
      </dgm:t>
    </dgm:pt>
    <dgm:pt modelId="{AD059E6E-DBA2-4195-81E0-8952D3D58A3F}" type="sibTrans" cxnId="{157C1D41-D0DA-4D14-99F2-F8C314987857}">
      <dgm:prSet/>
      <dgm:spPr/>
      <dgm:t>
        <a:bodyPr/>
        <a:lstStyle/>
        <a:p>
          <a:endParaRPr lang="en-US"/>
        </a:p>
      </dgm:t>
    </dgm:pt>
    <dgm:pt modelId="{0345C71D-E629-4986-9F55-EAC0C1F02CFA}">
      <dgm:prSet phldrT="[Text]" custT="1"/>
      <dgm:spPr/>
      <dgm:t>
        <a:bodyPr/>
        <a:lstStyle/>
        <a:p>
          <a:r>
            <a:rPr lang="en-US" sz="2800" dirty="0" smtClean="0">
              <a:latin typeface="Times New Roman" pitchFamily="18" charset="0"/>
              <a:cs typeface="Times New Roman" pitchFamily="18" charset="0"/>
            </a:rPr>
            <a:t>Data analysis</a:t>
          </a:r>
          <a:endParaRPr lang="en-US" sz="2800" dirty="0">
            <a:latin typeface="Times New Roman" pitchFamily="18" charset="0"/>
            <a:cs typeface="Times New Roman" pitchFamily="18" charset="0"/>
          </a:endParaRPr>
        </a:p>
      </dgm:t>
    </dgm:pt>
    <dgm:pt modelId="{87873EA1-D7CF-4022-9FFC-96CD2FA498A4}" type="parTrans" cxnId="{7A237B30-9CF2-444E-BDD6-985D92307021}">
      <dgm:prSet/>
      <dgm:spPr/>
      <dgm:t>
        <a:bodyPr/>
        <a:lstStyle/>
        <a:p>
          <a:endParaRPr lang="en-US"/>
        </a:p>
      </dgm:t>
    </dgm:pt>
    <dgm:pt modelId="{16EAC340-B8B4-4C00-8931-8DC06364B43A}" type="sibTrans" cxnId="{7A237B30-9CF2-444E-BDD6-985D92307021}">
      <dgm:prSet/>
      <dgm:spPr/>
      <dgm:t>
        <a:bodyPr/>
        <a:lstStyle/>
        <a:p>
          <a:endParaRPr lang="en-US"/>
        </a:p>
      </dgm:t>
    </dgm:pt>
    <dgm:pt modelId="{C7E0BFDD-4AA3-4E2A-99ED-FBEBFB12C744}" type="pres">
      <dgm:prSet presAssocID="{BFCA5A1C-3083-4558-969E-7EB77E23ECE8}" presName="Name0" presStyleCnt="0">
        <dgm:presLayoutVars>
          <dgm:dir/>
          <dgm:animLvl val="lvl"/>
          <dgm:resizeHandles val="exact"/>
        </dgm:presLayoutVars>
      </dgm:prSet>
      <dgm:spPr/>
      <dgm:t>
        <a:bodyPr/>
        <a:lstStyle/>
        <a:p>
          <a:endParaRPr lang="en-US"/>
        </a:p>
      </dgm:t>
    </dgm:pt>
    <dgm:pt modelId="{1F5E99A8-202F-472C-ADBC-0711509104E5}" type="pres">
      <dgm:prSet presAssocID="{F5D86766-C83C-4FE8-A3A1-84D68422324D}" presName="linNode" presStyleCnt="0"/>
      <dgm:spPr/>
    </dgm:pt>
    <dgm:pt modelId="{51397ECB-C6B9-4681-95FB-E483ED91A7E6}" type="pres">
      <dgm:prSet presAssocID="{F5D86766-C83C-4FE8-A3A1-84D68422324D}" presName="parentText" presStyleLbl="node1" presStyleIdx="0" presStyleCnt="3">
        <dgm:presLayoutVars>
          <dgm:chMax val="1"/>
          <dgm:bulletEnabled val="1"/>
        </dgm:presLayoutVars>
      </dgm:prSet>
      <dgm:spPr/>
      <dgm:t>
        <a:bodyPr/>
        <a:lstStyle/>
        <a:p>
          <a:endParaRPr lang="en-US"/>
        </a:p>
      </dgm:t>
    </dgm:pt>
    <dgm:pt modelId="{6BE9FA51-1B33-4929-B326-B633ECEB2B44}" type="pres">
      <dgm:prSet presAssocID="{9944E238-CA7E-4915-A0BC-77A6CB5570E2}" presName="sp" presStyleCnt="0"/>
      <dgm:spPr/>
    </dgm:pt>
    <dgm:pt modelId="{47B478E7-E8BD-465B-892F-37E47EA9D4BF}" type="pres">
      <dgm:prSet presAssocID="{9D7465B0-0494-42FB-B54A-9E1454686B4A}" presName="linNode" presStyleCnt="0"/>
      <dgm:spPr/>
    </dgm:pt>
    <dgm:pt modelId="{8AC08E75-F7D3-4082-AC8C-1055ADC6CECE}" type="pres">
      <dgm:prSet presAssocID="{9D7465B0-0494-42FB-B54A-9E1454686B4A}" presName="parentText" presStyleLbl="node1" presStyleIdx="1" presStyleCnt="3">
        <dgm:presLayoutVars>
          <dgm:chMax val="1"/>
          <dgm:bulletEnabled val="1"/>
        </dgm:presLayoutVars>
      </dgm:prSet>
      <dgm:spPr/>
      <dgm:t>
        <a:bodyPr/>
        <a:lstStyle/>
        <a:p>
          <a:endParaRPr lang="en-US"/>
        </a:p>
      </dgm:t>
    </dgm:pt>
    <dgm:pt modelId="{6A495C61-C060-47FE-8F4E-E63262595F31}" type="pres">
      <dgm:prSet presAssocID="{AD059E6E-DBA2-4195-81E0-8952D3D58A3F}" presName="sp" presStyleCnt="0"/>
      <dgm:spPr/>
    </dgm:pt>
    <dgm:pt modelId="{E832CEDA-A8F7-4769-AC43-D8DEFFDE2DAB}" type="pres">
      <dgm:prSet presAssocID="{0345C71D-E629-4986-9F55-EAC0C1F02CFA}" presName="linNode" presStyleCnt="0"/>
      <dgm:spPr/>
    </dgm:pt>
    <dgm:pt modelId="{94E9DADE-0A36-4CB8-B9B7-0E11E5A203C1}" type="pres">
      <dgm:prSet presAssocID="{0345C71D-E629-4986-9F55-EAC0C1F02CFA}" presName="parentText" presStyleLbl="node1" presStyleIdx="2" presStyleCnt="3">
        <dgm:presLayoutVars>
          <dgm:chMax val="1"/>
          <dgm:bulletEnabled val="1"/>
        </dgm:presLayoutVars>
      </dgm:prSet>
      <dgm:spPr/>
      <dgm:t>
        <a:bodyPr/>
        <a:lstStyle/>
        <a:p>
          <a:endParaRPr lang="en-US"/>
        </a:p>
      </dgm:t>
    </dgm:pt>
  </dgm:ptLst>
  <dgm:cxnLst>
    <dgm:cxn modelId="{7A237B30-9CF2-444E-BDD6-985D92307021}" srcId="{BFCA5A1C-3083-4558-969E-7EB77E23ECE8}" destId="{0345C71D-E629-4986-9F55-EAC0C1F02CFA}" srcOrd="2" destOrd="0" parTransId="{87873EA1-D7CF-4022-9FFC-96CD2FA498A4}" sibTransId="{16EAC340-B8B4-4C00-8931-8DC06364B43A}"/>
    <dgm:cxn modelId="{4065862C-4EBA-4C61-AD3C-10E380E9A56E}" type="presOf" srcId="{F5D86766-C83C-4FE8-A3A1-84D68422324D}" destId="{51397ECB-C6B9-4681-95FB-E483ED91A7E6}" srcOrd="0" destOrd="0" presId="urn:microsoft.com/office/officeart/2005/8/layout/vList5"/>
    <dgm:cxn modelId="{6C1E805D-9791-4B85-865D-FA9A33D6738D}" type="presOf" srcId="{BFCA5A1C-3083-4558-969E-7EB77E23ECE8}" destId="{C7E0BFDD-4AA3-4E2A-99ED-FBEBFB12C744}" srcOrd="0" destOrd="0" presId="urn:microsoft.com/office/officeart/2005/8/layout/vList5"/>
    <dgm:cxn modelId="{8A09C72A-38A9-4355-8D5B-2E2661770F58}" type="presOf" srcId="{9D7465B0-0494-42FB-B54A-9E1454686B4A}" destId="{8AC08E75-F7D3-4082-AC8C-1055ADC6CECE}" srcOrd="0" destOrd="0" presId="urn:microsoft.com/office/officeart/2005/8/layout/vList5"/>
    <dgm:cxn modelId="{222E4E0A-DA34-4A9A-AC54-A89A631D04FC}" srcId="{BFCA5A1C-3083-4558-969E-7EB77E23ECE8}" destId="{F5D86766-C83C-4FE8-A3A1-84D68422324D}" srcOrd="0" destOrd="0" parTransId="{A46B6D32-98CE-4FC4-B84B-51257CFC6D84}" sibTransId="{9944E238-CA7E-4915-A0BC-77A6CB5570E2}"/>
    <dgm:cxn modelId="{93B7D820-743D-49AB-B5E1-78DF582659AE}" type="presOf" srcId="{0345C71D-E629-4986-9F55-EAC0C1F02CFA}" destId="{94E9DADE-0A36-4CB8-B9B7-0E11E5A203C1}" srcOrd="0" destOrd="0" presId="urn:microsoft.com/office/officeart/2005/8/layout/vList5"/>
    <dgm:cxn modelId="{157C1D41-D0DA-4D14-99F2-F8C314987857}" srcId="{BFCA5A1C-3083-4558-969E-7EB77E23ECE8}" destId="{9D7465B0-0494-42FB-B54A-9E1454686B4A}" srcOrd="1" destOrd="0" parTransId="{F50EB9A3-AF9E-42FA-92BB-BA92D273062C}" sibTransId="{AD059E6E-DBA2-4195-81E0-8952D3D58A3F}"/>
    <dgm:cxn modelId="{82173549-8972-4870-8FA5-A7523A1D18BC}" type="presParOf" srcId="{C7E0BFDD-4AA3-4E2A-99ED-FBEBFB12C744}" destId="{1F5E99A8-202F-472C-ADBC-0711509104E5}" srcOrd="0" destOrd="0" presId="urn:microsoft.com/office/officeart/2005/8/layout/vList5"/>
    <dgm:cxn modelId="{8FA15DA2-3AB1-4D1A-BB18-9190ED6001E9}" type="presParOf" srcId="{1F5E99A8-202F-472C-ADBC-0711509104E5}" destId="{51397ECB-C6B9-4681-95FB-E483ED91A7E6}" srcOrd="0" destOrd="0" presId="urn:microsoft.com/office/officeart/2005/8/layout/vList5"/>
    <dgm:cxn modelId="{2098DF12-10AB-44AD-8C3D-9A08E93AA107}" type="presParOf" srcId="{C7E0BFDD-4AA3-4E2A-99ED-FBEBFB12C744}" destId="{6BE9FA51-1B33-4929-B326-B633ECEB2B44}" srcOrd="1" destOrd="0" presId="urn:microsoft.com/office/officeart/2005/8/layout/vList5"/>
    <dgm:cxn modelId="{53CBDCC7-E296-48EC-96C8-CFE64A3952F2}" type="presParOf" srcId="{C7E0BFDD-4AA3-4E2A-99ED-FBEBFB12C744}" destId="{47B478E7-E8BD-465B-892F-37E47EA9D4BF}" srcOrd="2" destOrd="0" presId="urn:microsoft.com/office/officeart/2005/8/layout/vList5"/>
    <dgm:cxn modelId="{7494023D-FA2D-4930-A0D8-8054DF43420F}" type="presParOf" srcId="{47B478E7-E8BD-465B-892F-37E47EA9D4BF}" destId="{8AC08E75-F7D3-4082-AC8C-1055ADC6CECE}" srcOrd="0" destOrd="0" presId="urn:microsoft.com/office/officeart/2005/8/layout/vList5"/>
    <dgm:cxn modelId="{61CC094A-C62E-4195-8B63-1CD3CA6CED42}" type="presParOf" srcId="{C7E0BFDD-4AA3-4E2A-99ED-FBEBFB12C744}" destId="{6A495C61-C060-47FE-8F4E-E63262595F31}" srcOrd="3" destOrd="0" presId="urn:microsoft.com/office/officeart/2005/8/layout/vList5"/>
    <dgm:cxn modelId="{3287E8BF-1551-4631-92D4-F203B1722ED5}" type="presParOf" srcId="{C7E0BFDD-4AA3-4E2A-99ED-FBEBFB12C744}" destId="{E832CEDA-A8F7-4769-AC43-D8DEFFDE2DAB}" srcOrd="4" destOrd="0" presId="urn:microsoft.com/office/officeart/2005/8/layout/vList5"/>
    <dgm:cxn modelId="{226A7A80-94B1-4AB7-952A-C04310D8E356}" type="presParOf" srcId="{E832CEDA-A8F7-4769-AC43-D8DEFFDE2DAB}" destId="{94E9DADE-0A36-4CB8-B9B7-0E11E5A203C1}" srcOrd="0" destOrd="0" presId="urn:microsoft.com/office/officeart/2005/8/layout/vList5"/>
  </dgm:cxnLst>
  <dgm:bg/>
  <dgm:whole/>
</dgm:dataModel>
</file>

<file path=ppt/diagrams/data4.xml><?xml version="1.0" encoding="utf-8"?>
<dgm:dataModel xmlns:dgm="http://schemas.openxmlformats.org/drawingml/2006/diagram" xmlns:a="http://schemas.openxmlformats.org/drawingml/2006/main">
  <dgm:ptLst>
    <dgm:pt modelId="{8D26425E-3DB0-4998-84B8-8F30726A204E}" type="doc">
      <dgm:prSet loTypeId="urn:microsoft.com/office/officeart/2005/8/layout/process2" loCatId="process" qsTypeId="urn:microsoft.com/office/officeart/2005/8/quickstyle/3d3" qsCatId="3D" csTypeId="urn:microsoft.com/office/officeart/2005/8/colors/accent1_2" csCatId="accent1" phldr="1"/>
      <dgm:spPr/>
    </dgm:pt>
    <dgm:pt modelId="{4B3771CA-FED0-4873-9A5D-3F5C9EEADB69}">
      <dgm:prSet phldrT="[Text]" custT="1"/>
      <dgm:spPr/>
      <dgm:t>
        <a:bodyPr/>
        <a:lstStyle/>
        <a:p>
          <a:r>
            <a:rPr lang="en-US" sz="1800" dirty="0" smtClean="0">
              <a:latin typeface="Times New Roman" pitchFamily="18" charset="0"/>
              <a:cs typeface="Times New Roman" pitchFamily="18" charset="0"/>
            </a:rPr>
            <a:t>Maps</a:t>
          </a:r>
          <a:endParaRPr lang="en-US" sz="1800" dirty="0">
            <a:latin typeface="Times New Roman" pitchFamily="18" charset="0"/>
            <a:cs typeface="Times New Roman" pitchFamily="18" charset="0"/>
          </a:endParaRPr>
        </a:p>
      </dgm:t>
    </dgm:pt>
    <dgm:pt modelId="{EAB4FAF7-2254-42A5-9B14-D0AAB779B67F}" type="parTrans" cxnId="{F988948B-8957-477E-BF59-8FFDD462E258}">
      <dgm:prSet/>
      <dgm:spPr/>
      <dgm:t>
        <a:bodyPr/>
        <a:lstStyle/>
        <a:p>
          <a:endParaRPr lang="en-US"/>
        </a:p>
      </dgm:t>
    </dgm:pt>
    <dgm:pt modelId="{076B1627-9132-4A0F-8F7E-E345DC885A72}" type="sibTrans" cxnId="{F988948B-8957-477E-BF59-8FFDD462E258}">
      <dgm:prSet custT="1"/>
      <dgm:spPr/>
      <dgm:t>
        <a:bodyPr/>
        <a:lstStyle/>
        <a:p>
          <a:endParaRPr lang="en-US" sz="1800">
            <a:latin typeface="Times New Roman" pitchFamily="18" charset="0"/>
            <a:cs typeface="Times New Roman" pitchFamily="18" charset="0"/>
          </a:endParaRPr>
        </a:p>
      </dgm:t>
    </dgm:pt>
    <dgm:pt modelId="{2A5841B4-CEB8-4761-BC54-90D6555EE776}">
      <dgm:prSet phldrT="[Text]" custT="1"/>
      <dgm:spPr/>
      <dgm:t>
        <a:bodyPr/>
        <a:lstStyle/>
        <a:p>
          <a:r>
            <a:rPr lang="en-US" sz="1800" dirty="0" smtClean="0">
              <a:latin typeface="Times New Roman" pitchFamily="18" charset="0"/>
              <a:cs typeface="Times New Roman" pitchFamily="18" charset="0"/>
            </a:rPr>
            <a:t>Physical inventory study.</a:t>
          </a:r>
        </a:p>
      </dgm:t>
    </dgm:pt>
    <dgm:pt modelId="{4D76CBC7-6A47-425E-8001-07A163002A12}" type="parTrans" cxnId="{6271E2B4-FED3-4804-9749-907F78D7AE8D}">
      <dgm:prSet/>
      <dgm:spPr/>
      <dgm:t>
        <a:bodyPr/>
        <a:lstStyle/>
        <a:p>
          <a:endParaRPr lang="en-US"/>
        </a:p>
      </dgm:t>
    </dgm:pt>
    <dgm:pt modelId="{AF0C3190-BFDC-42A1-AF8A-515D5E40F7E5}" type="sibTrans" cxnId="{6271E2B4-FED3-4804-9749-907F78D7AE8D}">
      <dgm:prSet custT="1"/>
      <dgm:spPr/>
      <dgm:t>
        <a:bodyPr/>
        <a:lstStyle/>
        <a:p>
          <a:endParaRPr lang="en-US" sz="1800">
            <a:latin typeface="Times New Roman" pitchFamily="18" charset="0"/>
            <a:cs typeface="Times New Roman" pitchFamily="18" charset="0"/>
          </a:endParaRPr>
        </a:p>
      </dgm:t>
    </dgm:pt>
    <dgm:pt modelId="{F7F77DF6-E4F6-4AAF-B94F-B9DB6775BA71}">
      <dgm:prSet phldrT="[Text]" custT="1"/>
      <dgm:spPr/>
      <dgm:t>
        <a:bodyPr/>
        <a:lstStyle/>
        <a:p>
          <a:r>
            <a:rPr lang="en-US" sz="1800" dirty="0" smtClean="0">
              <a:latin typeface="Times New Roman" pitchFamily="18" charset="0"/>
              <a:cs typeface="Times New Roman" pitchFamily="18" charset="0"/>
            </a:rPr>
            <a:t>Traffic crashes data.</a:t>
          </a:r>
        </a:p>
      </dgm:t>
    </dgm:pt>
    <dgm:pt modelId="{63A86152-CC8E-4A3F-9142-B0910773F0ED}" type="parTrans" cxnId="{7A97B381-310C-44AB-B57B-D76763C7CE47}">
      <dgm:prSet/>
      <dgm:spPr/>
      <dgm:t>
        <a:bodyPr/>
        <a:lstStyle/>
        <a:p>
          <a:endParaRPr lang="en-US"/>
        </a:p>
      </dgm:t>
    </dgm:pt>
    <dgm:pt modelId="{B0A5346F-CB93-4E1A-AA00-1C16C0880A82}" type="sibTrans" cxnId="{7A97B381-310C-44AB-B57B-D76763C7CE47}">
      <dgm:prSet custT="1"/>
      <dgm:spPr/>
      <dgm:t>
        <a:bodyPr/>
        <a:lstStyle/>
        <a:p>
          <a:endParaRPr lang="en-US" sz="1800">
            <a:latin typeface="Times New Roman" pitchFamily="18" charset="0"/>
            <a:cs typeface="Times New Roman" pitchFamily="18" charset="0"/>
          </a:endParaRPr>
        </a:p>
      </dgm:t>
    </dgm:pt>
    <dgm:pt modelId="{42C32EAA-ED14-4B85-9EF1-76703AA23C4D}">
      <dgm:prSet phldrT="[Text]" custT="1"/>
      <dgm:spPr/>
      <dgm:t>
        <a:bodyPr/>
        <a:lstStyle/>
        <a:p>
          <a:r>
            <a:rPr lang="en-US" sz="1800" dirty="0" smtClean="0">
              <a:latin typeface="Times New Roman" pitchFamily="18" charset="0"/>
              <a:cs typeface="Times New Roman" pitchFamily="18" charset="0"/>
            </a:rPr>
            <a:t>Turning movement counts.</a:t>
          </a:r>
        </a:p>
      </dgm:t>
    </dgm:pt>
    <dgm:pt modelId="{42BE6BCD-8769-43A9-8FB0-A3E309365A3A}" type="parTrans" cxnId="{7E13C729-ADE1-443C-9C08-2B6672E7DB4B}">
      <dgm:prSet/>
      <dgm:spPr/>
      <dgm:t>
        <a:bodyPr/>
        <a:lstStyle/>
        <a:p>
          <a:endParaRPr lang="en-US"/>
        </a:p>
      </dgm:t>
    </dgm:pt>
    <dgm:pt modelId="{084201D1-B176-42FD-B4D9-B4D97B5F8E0A}" type="sibTrans" cxnId="{7E13C729-ADE1-443C-9C08-2B6672E7DB4B}">
      <dgm:prSet custT="1"/>
      <dgm:spPr/>
      <dgm:t>
        <a:bodyPr/>
        <a:lstStyle/>
        <a:p>
          <a:endParaRPr lang="en-US" sz="1800">
            <a:latin typeface="Times New Roman" pitchFamily="18" charset="0"/>
            <a:cs typeface="Times New Roman" pitchFamily="18" charset="0"/>
          </a:endParaRPr>
        </a:p>
      </dgm:t>
    </dgm:pt>
    <dgm:pt modelId="{149711B6-3AA3-4FED-AF4B-DF50B8112D17}">
      <dgm:prSet custT="1"/>
      <dgm:spPr/>
      <dgm:t>
        <a:bodyPr/>
        <a:lstStyle/>
        <a:p>
          <a:r>
            <a:rPr lang="en-US" sz="1800" dirty="0" smtClean="0">
              <a:latin typeface="Times New Roman" pitchFamily="18" charset="0"/>
              <a:cs typeface="Times New Roman" pitchFamily="18" charset="0"/>
            </a:rPr>
            <a:t>Pedestrian Counts.</a:t>
          </a:r>
          <a:endParaRPr lang="en-US" sz="1800" dirty="0">
            <a:latin typeface="Times New Roman" pitchFamily="18" charset="0"/>
            <a:cs typeface="Times New Roman" pitchFamily="18" charset="0"/>
          </a:endParaRPr>
        </a:p>
      </dgm:t>
    </dgm:pt>
    <dgm:pt modelId="{F1D71987-1AA3-4224-BFC9-4DF4E3B5EA74}" type="parTrans" cxnId="{4BC77EEE-D881-464D-A719-636F61837342}">
      <dgm:prSet/>
      <dgm:spPr/>
      <dgm:t>
        <a:bodyPr/>
        <a:lstStyle/>
        <a:p>
          <a:endParaRPr lang="en-US"/>
        </a:p>
      </dgm:t>
    </dgm:pt>
    <dgm:pt modelId="{7DF6B510-DED0-4CD7-948C-1791E4150B9C}" type="sibTrans" cxnId="{4BC77EEE-D881-464D-A719-636F61837342}">
      <dgm:prSet custT="1"/>
      <dgm:spPr/>
      <dgm:t>
        <a:bodyPr/>
        <a:lstStyle/>
        <a:p>
          <a:endParaRPr lang="en-US" sz="1800"/>
        </a:p>
      </dgm:t>
    </dgm:pt>
    <dgm:pt modelId="{5DB54325-D346-4A79-A7AE-BF93147517E4}">
      <dgm:prSet custT="1"/>
      <dgm:spPr/>
      <dgm:t>
        <a:bodyPr/>
        <a:lstStyle/>
        <a:p>
          <a:r>
            <a:rPr lang="en-US" sz="1800" dirty="0" smtClean="0">
              <a:latin typeface="Times New Roman" pitchFamily="18" charset="0"/>
              <a:cs typeface="Times New Roman" pitchFamily="18" charset="0"/>
            </a:rPr>
            <a:t>LOS &amp; Delay.</a:t>
          </a:r>
          <a:endParaRPr lang="en-US" sz="1800" dirty="0">
            <a:latin typeface="Times New Roman" pitchFamily="18" charset="0"/>
            <a:cs typeface="Times New Roman" pitchFamily="18" charset="0"/>
          </a:endParaRPr>
        </a:p>
      </dgm:t>
    </dgm:pt>
    <dgm:pt modelId="{2C5ECBBB-0053-42BF-8DE1-38C891A0FDFC}" type="parTrans" cxnId="{21AD5462-8263-4CFF-BB5A-AD675027BD02}">
      <dgm:prSet/>
      <dgm:spPr/>
      <dgm:t>
        <a:bodyPr/>
        <a:lstStyle/>
        <a:p>
          <a:endParaRPr lang="en-US"/>
        </a:p>
      </dgm:t>
    </dgm:pt>
    <dgm:pt modelId="{447D5142-4C19-4376-A4B0-107104F7FFAE}" type="sibTrans" cxnId="{21AD5462-8263-4CFF-BB5A-AD675027BD02}">
      <dgm:prSet custT="1"/>
      <dgm:spPr/>
      <dgm:t>
        <a:bodyPr/>
        <a:lstStyle/>
        <a:p>
          <a:endParaRPr lang="en-US" sz="1800"/>
        </a:p>
      </dgm:t>
    </dgm:pt>
    <dgm:pt modelId="{C4932A82-44AA-4AFD-8082-BD0E7ED37D73}">
      <dgm:prSet custT="1"/>
      <dgm:spPr/>
      <dgm:t>
        <a:bodyPr/>
        <a:lstStyle/>
        <a:p>
          <a:r>
            <a:rPr lang="en-US" sz="1800" dirty="0" smtClean="0">
              <a:latin typeface="Times New Roman" pitchFamily="18" charset="0"/>
              <a:cs typeface="Times New Roman" pitchFamily="18" charset="0"/>
            </a:rPr>
            <a:t>Crashes Rate</a:t>
          </a:r>
          <a:endParaRPr lang="en-US" sz="1800" dirty="0">
            <a:latin typeface="Times New Roman" pitchFamily="18" charset="0"/>
            <a:cs typeface="Times New Roman" pitchFamily="18" charset="0"/>
          </a:endParaRPr>
        </a:p>
      </dgm:t>
    </dgm:pt>
    <dgm:pt modelId="{5E0C99C3-4427-4D88-BFC0-2AB0C317685D}" type="parTrans" cxnId="{21A3CFBC-82D0-42D3-978D-0EDEBDFB2B03}">
      <dgm:prSet/>
      <dgm:spPr/>
      <dgm:t>
        <a:bodyPr/>
        <a:lstStyle/>
        <a:p>
          <a:endParaRPr lang="en-US"/>
        </a:p>
      </dgm:t>
    </dgm:pt>
    <dgm:pt modelId="{C9F43FDC-5124-4967-A012-E53C522A50E5}" type="sibTrans" cxnId="{21A3CFBC-82D0-42D3-978D-0EDEBDFB2B03}">
      <dgm:prSet/>
      <dgm:spPr/>
      <dgm:t>
        <a:bodyPr/>
        <a:lstStyle/>
        <a:p>
          <a:endParaRPr lang="en-US"/>
        </a:p>
      </dgm:t>
    </dgm:pt>
    <dgm:pt modelId="{9E191975-336B-49B1-872F-E1E51C065E66}" type="pres">
      <dgm:prSet presAssocID="{8D26425E-3DB0-4998-84B8-8F30726A204E}" presName="linearFlow" presStyleCnt="0">
        <dgm:presLayoutVars>
          <dgm:resizeHandles val="exact"/>
        </dgm:presLayoutVars>
      </dgm:prSet>
      <dgm:spPr/>
    </dgm:pt>
    <dgm:pt modelId="{C84CAAE4-F75C-43D7-82C7-A9B6E96E0CA5}" type="pres">
      <dgm:prSet presAssocID="{4B3771CA-FED0-4873-9A5D-3F5C9EEADB69}" presName="node" presStyleLbl="node1" presStyleIdx="0" presStyleCnt="7">
        <dgm:presLayoutVars>
          <dgm:bulletEnabled val="1"/>
        </dgm:presLayoutVars>
      </dgm:prSet>
      <dgm:spPr/>
      <dgm:t>
        <a:bodyPr/>
        <a:lstStyle/>
        <a:p>
          <a:endParaRPr lang="en-US"/>
        </a:p>
      </dgm:t>
    </dgm:pt>
    <dgm:pt modelId="{4DF2FF61-54EB-4FEC-9F9A-03697BB8729C}" type="pres">
      <dgm:prSet presAssocID="{076B1627-9132-4A0F-8F7E-E345DC885A72}" presName="sibTrans" presStyleLbl="sibTrans2D1" presStyleIdx="0" presStyleCnt="6"/>
      <dgm:spPr/>
      <dgm:t>
        <a:bodyPr/>
        <a:lstStyle/>
        <a:p>
          <a:endParaRPr lang="en-US"/>
        </a:p>
      </dgm:t>
    </dgm:pt>
    <dgm:pt modelId="{A69DECDF-79E4-4354-B14E-5DF08CF651FC}" type="pres">
      <dgm:prSet presAssocID="{076B1627-9132-4A0F-8F7E-E345DC885A72}" presName="connectorText" presStyleLbl="sibTrans2D1" presStyleIdx="0" presStyleCnt="6"/>
      <dgm:spPr/>
      <dgm:t>
        <a:bodyPr/>
        <a:lstStyle/>
        <a:p>
          <a:endParaRPr lang="en-US"/>
        </a:p>
      </dgm:t>
    </dgm:pt>
    <dgm:pt modelId="{7973014E-5913-4B67-BC99-A60004010427}" type="pres">
      <dgm:prSet presAssocID="{2A5841B4-CEB8-4761-BC54-90D6555EE776}" presName="node" presStyleLbl="node1" presStyleIdx="1" presStyleCnt="7">
        <dgm:presLayoutVars>
          <dgm:bulletEnabled val="1"/>
        </dgm:presLayoutVars>
      </dgm:prSet>
      <dgm:spPr/>
      <dgm:t>
        <a:bodyPr/>
        <a:lstStyle/>
        <a:p>
          <a:endParaRPr lang="en-US"/>
        </a:p>
      </dgm:t>
    </dgm:pt>
    <dgm:pt modelId="{CA7C9724-156F-4D2A-928B-34B77103EEAF}" type="pres">
      <dgm:prSet presAssocID="{AF0C3190-BFDC-42A1-AF8A-515D5E40F7E5}" presName="sibTrans" presStyleLbl="sibTrans2D1" presStyleIdx="1" presStyleCnt="6"/>
      <dgm:spPr/>
      <dgm:t>
        <a:bodyPr/>
        <a:lstStyle/>
        <a:p>
          <a:endParaRPr lang="en-US"/>
        </a:p>
      </dgm:t>
    </dgm:pt>
    <dgm:pt modelId="{878BE529-8AAC-4AAF-BAE0-705332176173}" type="pres">
      <dgm:prSet presAssocID="{AF0C3190-BFDC-42A1-AF8A-515D5E40F7E5}" presName="connectorText" presStyleLbl="sibTrans2D1" presStyleIdx="1" presStyleCnt="6"/>
      <dgm:spPr/>
      <dgm:t>
        <a:bodyPr/>
        <a:lstStyle/>
        <a:p>
          <a:endParaRPr lang="en-US"/>
        </a:p>
      </dgm:t>
    </dgm:pt>
    <dgm:pt modelId="{33007D60-6E05-46BB-B333-A38FDE9326A9}" type="pres">
      <dgm:prSet presAssocID="{F7F77DF6-E4F6-4AAF-B94F-B9DB6775BA71}" presName="node" presStyleLbl="node1" presStyleIdx="2" presStyleCnt="7">
        <dgm:presLayoutVars>
          <dgm:bulletEnabled val="1"/>
        </dgm:presLayoutVars>
      </dgm:prSet>
      <dgm:spPr/>
      <dgm:t>
        <a:bodyPr/>
        <a:lstStyle/>
        <a:p>
          <a:endParaRPr lang="en-US"/>
        </a:p>
      </dgm:t>
    </dgm:pt>
    <dgm:pt modelId="{2F590497-1E4F-4811-9AC1-D093E79855C3}" type="pres">
      <dgm:prSet presAssocID="{B0A5346F-CB93-4E1A-AA00-1C16C0880A82}" presName="sibTrans" presStyleLbl="sibTrans2D1" presStyleIdx="2" presStyleCnt="6"/>
      <dgm:spPr/>
      <dgm:t>
        <a:bodyPr/>
        <a:lstStyle/>
        <a:p>
          <a:endParaRPr lang="en-US"/>
        </a:p>
      </dgm:t>
    </dgm:pt>
    <dgm:pt modelId="{A5AAEB25-035C-4C38-9FD4-54902B7A8697}" type="pres">
      <dgm:prSet presAssocID="{B0A5346F-CB93-4E1A-AA00-1C16C0880A82}" presName="connectorText" presStyleLbl="sibTrans2D1" presStyleIdx="2" presStyleCnt="6"/>
      <dgm:spPr/>
      <dgm:t>
        <a:bodyPr/>
        <a:lstStyle/>
        <a:p>
          <a:endParaRPr lang="en-US"/>
        </a:p>
      </dgm:t>
    </dgm:pt>
    <dgm:pt modelId="{C5F19252-F9C4-4C88-A6D0-36240E3A2F70}" type="pres">
      <dgm:prSet presAssocID="{42C32EAA-ED14-4B85-9EF1-76703AA23C4D}" presName="node" presStyleLbl="node1" presStyleIdx="3" presStyleCnt="7">
        <dgm:presLayoutVars>
          <dgm:bulletEnabled val="1"/>
        </dgm:presLayoutVars>
      </dgm:prSet>
      <dgm:spPr/>
      <dgm:t>
        <a:bodyPr/>
        <a:lstStyle/>
        <a:p>
          <a:endParaRPr lang="en-US"/>
        </a:p>
      </dgm:t>
    </dgm:pt>
    <dgm:pt modelId="{C77A1A3D-E814-49B0-A36C-E78EF15B1B92}" type="pres">
      <dgm:prSet presAssocID="{084201D1-B176-42FD-B4D9-B4D97B5F8E0A}" presName="sibTrans" presStyleLbl="sibTrans2D1" presStyleIdx="3" presStyleCnt="6"/>
      <dgm:spPr/>
      <dgm:t>
        <a:bodyPr/>
        <a:lstStyle/>
        <a:p>
          <a:endParaRPr lang="en-US"/>
        </a:p>
      </dgm:t>
    </dgm:pt>
    <dgm:pt modelId="{36F923D2-AE8A-4D00-B83F-F2FF61B7B341}" type="pres">
      <dgm:prSet presAssocID="{084201D1-B176-42FD-B4D9-B4D97B5F8E0A}" presName="connectorText" presStyleLbl="sibTrans2D1" presStyleIdx="3" presStyleCnt="6"/>
      <dgm:spPr/>
      <dgm:t>
        <a:bodyPr/>
        <a:lstStyle/>
        <a:p>
          <a:endParaRPr lang="en-US"/>
        </a:p>
      </dgm:t>
    </dgm:pt>
    <dgm:pt modelId="{224A3E57-24DC-46D6-A501-0BBDD88E3665}" type="pres">
      <dgm:prSet presAssocID="{149711B6-3AA3-4FED-AF4B-DF50B8112D17}" presName="node" presStyleLbl="node1" presStyleIdx="4" presStyleCnt="7">
        <dgm:presLayoutVars>
          <dgm:bulletEnabled val="1"/>
        </dgm:presLayoutVars>
      </dgm:prSet>
      <dgm:spPr/>
      <dgm:t>
        <a:bodyPr/>
        <a:lstStyle/>
        <a:p>
          <a:endParaRPr lang="en-US"/>
        </a:p>
      </dgm:t>
    </dgm:pt>
    <dgm:pt modelId="{E4BADF67-3FC3-4451-BE0A-8381C81B048C}" type="pres">
      <dgm:prSet presAssocID="{7DF6B510-DED0-4CD7-948C-1791E4150B9C}" presName="sibTrans" presStyleLbl="sibTrans2D1" presStyleIdx="4" presStyleCnt="6"/>
      <dgm:spPr/>
      <dgm:t>
        <a:bodyPr/>
        <a:lstStyle/>
        <a:p>
          <a:endParaRPr lang="en-US"/>
        </a:p>
      </dgm:t>
    </dgm:pt>
    <dgm:pt modelId="{BCD0AD0A-B88E-422A-ACBA-7AF77F213666}" type="pres">
      <dgm:prSet presAssocID="{7DF6B510-DED0-4CD7-948C-1791E4150B9C}" presName="connectorText" presStyleLbl="sibTrans2D1" presStyleIdx="4" presStyleCnt="6"/>
      <dgm:spPr/>
      <dgm:t>
        <a:bodyPr/>
        <a:lstStyle/>
        <a:p>
          <a:endParaRPr lang="en-US"/>
        </a:p>
      </dgm:t>
    </dgm:pt>
    <dgm:pt modelId="{232B602A-9E8B-4EF1-BDE6-098EFA5444D2}" type="pres">
      <dgm:prSet presAssocID="{5DB54325-D346-4A79-A7AE-BF93147517E4}" presName="node" presStyleLbl="node1" presStyleIdx="5" presStyleCnt="7">
        <dgm:presLayoutVars>
          <dgm:bulletEnabled val="1"/>
        </dgm:presLayoutVars>
      </dgm:prSet>
      <dgm:spPr/>
      <dgm:t>
        <a:bodyPr/>
        <a:lstStyle/>
        <a:p>
          <a:endParaRPr lang="en-US"/>
        </a:p>
      </dgm:t>
    </dgm:pt>
    <dgm:pt modelId="{9A51336E-5B4E-4EDA-8ABF-D436C756F373}" type="pres">
      <dgm:prSet presAssocID="{447D5142-4C19-4376-A4B0-107104F7FFAE}" presName="sibTrans" presStyleLbl="sibTrans2D1" presStyleIdx="5" presStyleCnt="6"/>
      <dgm:spPr/>
      <dgm:t>
        <a:bodyPr/>
        <a:lstStyle/>
        <a:p>
          <a:endParaRPr lang="en-US"/>
        </a:p>
      </dgm:t>
    </dgm:pt>
    <dgm:pt modelId="{E9E221F6-CC65-41AC-802D-994718C38A45}" type="pres">
      <dgm:prSet presAssocID="{447D5142-4C19-4376-A4B0-107104F7FFAE}" presName="connectorText" presStyleLbl="sibTrans2D1" presStyleIdx="5" presStyleCnt="6"/>
      <dgm:spPr/>
      <dgm:t>
        <a:bodyPr/>
        <a:lstStyle/>
        <a:p>
          <a:endParaRPr lang="en-US"/>
        </a:p>
      </dgm:t>
    </dgm:pt>
    <dgm:pt modelId="{788C1BE0-A0DF-496A-A6E3-0CE71B85764B}" type="pres">
      <dgm:prSet presAssocID="{C4932A82-44AA-4AFD-8082-BD0E7ED37D73}" presName="node" presStyleLbl="node1" presStyleIdx="6" presStyleCnt="7">
        <dgm:presLayoutVars>
          <dgm:bulletEnabled val="1"/>
        </dgm:presLayoutVars>
      </dgm:prSet>
      <dgm:spPr/>
      <dgm:t>
        <a:bodyPr/>
        <a:lstStyle/>
        <a:p>
          <a:endParaRPr lang="en-US"/>
        </a:p>
      </dgm:t>
    </dgm:pt>
  </dgm:ptLst>
  <dgm:cxnLst>
    <dgm:cxn modelId="{63E64421-FCF4-493D-B2C3-68A811C36D7B}" type="presOf" srcId="{084201D1-B176-42FD-B4D9-B4D97B5F8E0A}" destId="{C77A1A3D-E814-49B0-A36C-E78EF15B1B92}" srcOrd="0" destOrd="0" presId="urn:microsoft.com/office/officeart/2005/8/layout/process2"/>
    <dgm:cxn modelId="{34D6A6D8-7597-4F17-936F-F9AFB2708A8C}" type="presOf" srcId="{447D5142-4C19-4376-A4B0-107104F7FFAE}" destId="{E9E221F6-CC65-41AC-802D-994718C38A45}" srcOrd="1" destOrd="0" presId="urn:microsoft.com/office/officeart/2005/8/layout/process2"/>
    <dgm:cxn modelId="{7E13C729-ADE1-443C-9C08-2B6672E7DB4B}" srcId="{8D26425E-3DB0-4998-84B8-8F30726A204E}" destId="{42C32EAA-ED14-4B85-9EF1-76703AA23C4D}" srcOrd="3" destOrd="0" parTransId="{42BE6BCD-8769-43A9-8FB0-A3E309365A3A}" sibTransId="{084201D1-B176-42FD-B4D9-B4D97B5F8E0A}"/>
    <dgm:cxn modelId="{1AB02DE9-0975-4F64-B497-CDF2554B5DFF}" type="presOf" srcId="{8D26425E-3DB0-4998-84B8-8F30726A204E}" destId="{9E191975-336B-49B1-872F-E1E51C065E66}" srcOrd="0" destOrd="0" presId="urn:microsoft.com/office/officeart/2005/8/layout/process2"/>
    <dgm:cxn modelId="{075257D3-7685-4AD5-8519-CD08C157611B}" type="presOf" srcId="{AF0C3190-BFDC-42A1-AF8A-515D5E40F7E5}" destId="{878BE529-8AAC-4AAF-BAE0-705332176173}" srcOrd="1" destOrd="0" presId="urn:microsoft.com/office/officeart/2005/8/layout/process2"/>
    <dgm:cxn modelId="{C1B7D60C-9A9C-4037-98BF-F4556E8E4B52}" type="presOf" srcId="{149711B6-3AA3-4FED-AF4B-DF50B8112D17}" destId="{224A3E57-24DC-46D6-A501-0BBDD88E3665}" srcOrd="0" destOrd="0" presId="urn:microsoft.com/office/officeart/2005/8/layout/process2"/>
    <dgm:cxn modelId="{4BC77EEE-D881-464D-A719-636F61837342}" srcId="{8D26425E-3DB0-4998-84B8-8F30726A204E}" destId="{149711B6-3AA3-4FED-AF4B-DF50B8112D17}" srcOrd="4" destOrd="0" parTransId="{F1D71987-1AA3-4224-BFC9-4DF4E3B5EA74}" sibTransId="{7DF6B510-DED0-4CD7-948C-1791E4150B9C}"/>
    <dgm:cxn modelId="{F3204ED9-A99B-4064-B80F-B338F8E1A7AF}" type="presOf" srcId="{AF0C3190-BFDC-42A1-AF8A-515D5E40F7E5}" destId="{CA7C9724-156F-4D2A-928B-34B77103EEAF}" srcOrd="0" destOrd="0" presId="urn:microsoft.com/office/officeart/2005/8/layout/process2"/>
    <dgm:cxn modelId="{FBC6FCA0-FFC7-433E-9123-C7A16397E2BD}" type="presOf" srcId="{4B3771CA-FED0-4873-9A5D-3F5C9EEADB69}" destId="{C84CAAE4-F75C-43D7-82C7-A9B6E96E0CA5}" srcOrd="0" destOrd="0" presId="urn:microsoft.com/office/officeart/2005/8/layout/process2"/>
    <dgm:cxn modelId="{443DB8D1-7F01-4AD2-8138-2CE1D933D6AE}" type="presOf" srcId="{076B1627-9132-4A0F-8F7E-E345DC885A72}" destId="{A69DECDF-79E4-4354-B14E-5DF08CF651FC}" srcOrd="1" destOrd="0" presId="urn:microsoft.com/office/officeart/2005/8/layout/process2"/>
    <dgm:cxn modelId="{4CF2F707-A6D2-4408-B11C-63C6C2B13EC1}" type="presOf" srcId="{F7F77DF6-E4F6-4AAF-B94F-B9DB6775BA71}" destId="{33007D60-6E05-46BB-B333-A38FDE9326A9}" srcOrd="0" destOrd="0" presId="urn:microsoft.com/office/officeart/2005/8/layout/process2"/>
    <dgm:cxn modelId="{6271E2B4-FED3-4804-9749-907F78D7AE8D}" srcId="{8D26425E-3DB0-4998-84B8-8F30726A204E}" destId="{2A5841B4-CEB8-4761-BC54-90D6555EE776}" srcOrd="1" destOrd="0" parTransId="{4D76CBC7-6A47-425E-8001-07A163002A12}" sibTransId="{AF0C3190-BFDC-42A1-AF8A-515D5E40F7E5}"/>
    <dgm:cxn modelId="{F50A7C05-F7AE-4EB3-BDC7-F58A5EFF5E87}" type="presOf" srcId="{084201D1-B176-42FD-B4D9-B4D97B5F8E0A}" destId="{36F923D2-AE8A-4D00-B83F-F2FF61B7B341}" srcOrd="1" destOrd="0" presId="urn:microsoft.com/office/officeart/2005/8/layout/process2"/>
    <dgm:cxn modelId="{F988948B-8957-477E-BF59-8FFDD462E258}" srcId="{8D26425E-3DB0-4998-84B8-8F30726A204E}" destId="{4B3771CA-FED0-4873-9A5D-3F5C9EEADB69}" srcOrd="0" destOrd="0" parTransId="{EAB4FAF7-2254-42A5-9B14-D0AAB779B67F}" sibTransId="{076B1627-9132-4A0F-8F7E-E345DC885A72}"/>
    <dgm:cxn modelId="{7D601A06-F38A-4D75-9F69-3F0635DD5330}" type="presOf" srcId="{7DF6B510-DED0-4CD7-948C-1791E4150B9C}" destId="{E4BADF67-3FC3-4451-BE0A-8381C81B048C}" srcOrd="0" destOrd="0" presId="urn:microsoft.com/office/officeart/2005/8/layout/process2"/>
    <dgm:cxn modelId="{DC7F6A7C-A195-4C35-B624-9186F21357B1}" type="presOf" srcId="{B0A5346F-CB93-4E1A-AA00-1C16C0880A82}" destId="{2F590497-1E4F-4811-9AC1-D093E79855C3}" srcOrd="0" destOrd="0" presId="urn:microsoft.com/office/officeart/2005/8/layout/process2"/>
    <dgm:cxn modelId="{21A3CFBC-82D0-42D3-978D-0EDEBDFB2B03}" srcId="{8D26425E-3DB0-4998-84B8-8F30726A204E}" destId="{C4932A82-44AA-4AFD-8082-BD0E7ED37D73}" srcOrd="6" destOrd="0" parTransId="{5E0C99C3-4427-4D88-BFC0-2AB0C317685D}" sibTransId="{C9F43FDC-5124-4967-A012-E53C522A50E5}"/>
    <dgm:cxn modelId="{668D03A8-3CFE-4E30-A351-74E219EEDD46}" type="presOf" srcId="{C4932A82-44AA-4AFD-8082-BD0E7ED37D73}" destId="{788C1BE0-A0DF-496A-A6E3-0CE71B85764B}" srcOrd="0" destOrd="0" presId="urn:microsoft.com/office/officeart/2005/8/layout/process2"/>
    <dgm:cxn modelId="{9103CE8C-7F0A-4E89-BD97-74FCC6499F19}" type="presOf" srcId="{B0A5346F-CB93-4E1A-AA00-1C16C0880A82}" destId="{A5AAEB25-035C-4C38-9FD4-54902B7A8697}" srcOrd="1" destOrd="0" presId="urn:microsoft.com/office/officeart/2005/8/layout/process2"/>
    <dgm:cxn modelId="{4F960730-F595-48D1-AF72-DF4607829926}" type="presOf" srcId="{7DF6B510-DED0-4CD7-948C-1791E4150B9C}" destId="{BCD0AD0A-B88E-422A-ACBA-7AF77F213666}" srcOrd="1" destOrd="0" presId="urn:microsoft.com/office/officeart/2005/8/layout/process2"/>
    <dgm:cxn modelId="{FA64FBA0-8091-4027-8CC6-AA6F5C9D2397}" type="presOf" srcId="{2A5841B4-CEB8-4761-BC54-90D6555EE776}" destId="{7973014E-5913-4B67-BC99-A60004010427}" srcOrd="0" destOrd="0" presId="urn:microsoft.com/office/officeart/2005/8/layout/process2"/>
    <dgm:cxn modelId="{88428D59-1B6F-4565-BFBA-7EB503CD70EC}" type="presOf" srcId="{447D5142-4C19-4376-A4B0-107104F7FFAE}" destId="{9A51336E-5B4E-4EDA-8ABF-D436C756F373}" srcOrd="0" destOrd="0" presId="urn:microsoft.com/office/officeart/2005/8/layout/process2"/>
    <dgm:cxn modelId="{217A16C6-9529-481D-8759-FCD3C5339D32}" type="presOf" srcId="{076B1627-9132-4A0F-8F7E-E345DC885A72}" destId="{4DF2FF61-54EB-4FEC-9F9A-03697BB8729C}" srcOrd="0" destOrd="0" presId="urn:microsoft.com/office/officeart/2005/8/layout/process2"/>
    <dgm:cxn modelId="{7A97B381-310C-44AB-B57B-D76763C7CE47}" srcId="{8D26425E-3DB0-4998-84B8-8F30726A204E}" destId="{F7F77DF6-E4F6-4AAF-B94F-B9DB6775BA71}" srcOrd="2" destOrd="0" parTransId="{63A86152-CC8E-4A3F-9142-B0910773F0ED}" sibTransId="{B0A5346F-CB93-4E1A-AA00-1C16C0880A82}"/>
    <dgm:cxn modelId="{21AD5462-8263-4CFF-BB5A-AD675027BD02}" srcId="{8D26425E-3DB0-4998-84B8-8F30726A204E}" destId="{5DB54325-D346-4A79-A7AE-BF93147517E4}" srcOrd="5" destOrd="0" parTransId="{2C5ECBBB-0053-42BF-8DE1-38C891A0FDFC}" sibTransId="{447D5142-4C19-4376-A4B0-107104F7FFAE}"/>
    <dgm:cxn modelId="{012F3FDE-4294-4234-830D-0EF2AF6CCEAC}" type="presOf" srcId="{5DB54325-D346-4A79-A7AE-BF93147517E4}" destId="{232B602A-9E8B-4EF1-BDE6-098EFA5444D2}" srcOrd="0" destOrd="0" presId="urn:microsoft.com/office/officeart/2005/8/layout/process2"/>
    <dgm:cxn modelId="{B11D388A-E507-44E6-B260-21E72C2FE64E}" type="presOf" srcId="{42C32EAA-ED14-4B85-9EF1-76703AA23C4D}" destId="{C5F19252-F9C4-4C88-A6D0-36240E3A2F70}" srcOrd="0" destOrd="0" presId="urn:microsoft.com/office/officeart/2005/8/layout/process2"/>
    <dgm:cxn modelId="{816CB99C-8867-4D77-98E0-D6A2188B4733}" type="presParOf" srcId="{9E191975-336B-49B1-872F-E1E51C065E66}" destId="{C84CAAE4-F75C-43D7-82C7-A9B6E96E0CA5}" srcOrd="0" destOrd="0" presId="urn:microsoft.com/office/officeart/2005/8/layout/process2"/>
    <dgm:cxn modelId="{73BAEF02-563D-438F-A604-BE4AC0BDCD34}" type="presParOf" srcId="{9E191975-336B-49B1-872F-E1E51C065E66}" destId="{4DF2FF61-54EB-4FEC-9F9A-03697BB8729C}" srcOrd="1" destOrd="0" presId="urn:microsoft.com/office/officeart/2005/8/layout/process2"/>
    <dgm:cxn modelId="{12B6D614-BD4A-4722-9B5E-B3B5DB881EE5}" type="presParOf" srcId="{4DF2FF61-54EB-4FEC-9F9A-03697BB8729C}" destId="{A69DECDF-79E4-4354-B14E-5DF08CF651FC}" srcOrd="0" destOrd="0" presId="urn:microsoft.com/office/officeart/2005/8/layout/process2"/>
    <dgm:cxn modelId="{DC212A18-1036-4331-AC1B-7F62221FCDC8}" type="presParOf" srcId="{9E191975-336B-49B1-872F-E1E51C065E66}" destId="{7973014E-5913-4B67-BC99-A60004010427}" srcOrd="2" destOrd="0" presId="urn:microsoft.com/office/officeart/2005/8/layout/process2"/>
    <dgm:cxn modelId="{F7EB4398-1E70-4BCC-AFB7-61A14EE66640}" type="presParOf" srcId="{9E191975-336B-49B1-872F-E1E51C065E66}" destId="{CA7C9724-156F-4D2A-928B-34B77103EEAF}" srcOrd="3" destOrd="0" presId="urn:microsoft.com/office/officeart/2005/8/layout/process2"/>
    <dgm:cxn modelId="{90A137B6-D458-4010-83AF-6A69D914A6D4}" type="presParOf" srcId="{CA7C9724-156F-4D2A-928B-34B77103EEAF}" destId="{878BE529-8AAC-4AAF-BAE0-705332176173}" srcOrd="0" destOrd="0" presId="urn:microsoft.com/office/officeart/2005/8/layout/process2"/>
    <dgm:cxn modelId="{95C8F504-7CB2-4181-A727-81736D762E52}" type="presParOf" srcId="{9E191975-336B-49B1-872F-E1E51C065E66}" destId="{33007D60-6E05-46BB-B333-A38FDE9326A9}" srcOrd="4" destOrd="0" presId="urn:microsoft.com/office/officeart/2005/8/layout/process2"/>
    <dgm:cxn modelId="{B616E561-32AC-48B1-8C45-33E4B8B837B5}" type="presParOf" srcId="{9E191975-336B-49B1-872F-E1E51C065E66}" destId="{2F590497-1E4F-4811-9AC1-D093E79855C3}" srcOrd="5" destOrd="0" presId="urn:microsoft.com/office/officeart/2005/8/layout/process2"/>
    <dgm:cxn modelId="{BFA6E2C8-F7AA-4F01-BDB0-7D13B998E93C}" type="presParOf" srcId="{2F590497-1E4F-4811-9AC1-D093E79855C3}" destId="{A5AAEB25-035C-4C38-9FD4-54902B7A8697}" srcOrd="0" destOrd="0" presId="urn:microsoft.com/office/officeart/2005/8/layout/process2"/>
    <dgm:cxn modelId="{93DC67CE-CABD-42DD-BC77-B26E933CDB4B}" type="presParOf" srcId="{9E191975-336B-49B1-872F-E1E51C065E66}" destId="{C5F19252-F9C4-4C88-A6D0-36240E3A2F70}" srcOrd="6" destOrd="0" presId="urn:microsoft.com/office/officeart/2005/8/layout/process2"/>
    <dgm:cxn modelId="{21571622-BD7A-4DE4-822D-AE47AF1F836F}" type="presParOf" srcId="{9E191975-336B-49B1-872F-E1E51C065E66}" destId="{C77A1A3D-E814-49B0-A36C-E78EF15B1B92}" srcOrd="7" destOrd="0" presId="urn:microsoft.com/office/officeart/2005/8/layout/process2"/>
    <dgm:cxn modelId="{CA11BAD8-F94A-468D-92D0-937FC9A28471}" type="presParOf" srcId="{C77A1A3D-E814-49B0-A36C-E78EF15B1B92}" destId="{36F923D2-AE8A-4D00-B83F-F2FF61B7B341}" srcOrd="0" destOrd="0" presId="urn:microsoft.com/office/officeart/2005/8/layout/process2"/>
    <dgm:cxn modelId="{749D395F-1B59-463B-AB40-64DA3758387A}" type="presParOf" srcId="{9E191975-336B-49B1-872F-E1E51C065E66}" destId="{224A3E57-24DC-46D6-A501-0BBDD88E3665}" srcOrd="8" destOrd="0" presId="urn:microsoft.com/office/officeart/2005/8/layout/process2"/>
    <dgm:cxn modelId="{1EE36938-3BAC-43CB-B1F1-E1D62D4D9209}" type="presParOf" srcId="{9E191975-336B-49B1-872F-E1E51C065E66}" destId="{E4BADF67-3FC3-4451-BE0A-8381C81B048C}" srcOrd="9" destOrd="0" presId="urn:microsoft.com/office/officeart/2005/8/layout/process2"/>
    <dgm:cxn modelId="{87BF427C-2B55-4244-A276-AC796671E2F4}" type="presParOf" srcId="{E4BADF67-3FC3-4451-BE0A-8381C81B048C}" destId="{BCD0AD0A-B88E-422A-ACBA-7AF77F213666}" srcOrd="0" destOrd="0" presId="urn:microsoft.com/office/officeart/2005/8/layout/process2"/>
    <dgm:cxn modelId="{499B23CC-A2D7-44C0-BC02-D48616C79181}" type="presParOf" srcId="{9E191975-336B-49B1-872F-E1E51C065E66}" destId="{232B602A-9E8B-4EF1-BDE6-098EFA5444D2}" srcOrd="10" destOrd="0" presId="urn:microsoft.com/office/officeart/2005/8/layout/process2"/>
    <dgm:cxn modelId="{5CE775CA-7383-4371-ACA7-B2D2228B08E6}" type="presParOf" srcId="{9E191975-336B-49B1-872F-E1E51C065E66}" destId="{9A51336E-5B4E-4EDA-8ABF-D436C756F373}" srcOrd="11" destOrd="0" presId="urn:microsoft.com/office/officeart/2005/8/layout/process2"/>
    <dgm:cxn modelId="{99CCBF77-FBA3-429B-A028-D3D833F19A34}" type="presParOf" srcId="{9A51336E-5B4E-4EDA-8ABF-D436C756F373}" destId="{E9E221F6-CC65-41AC-802D-994718C38A45}" srcOrd="0" destOrd="0" presId="urn:microsoft.com/office/officeart/2005/8/layout/process2"/>
    <dgm:cxn modelId="{8059C640-9DAF-4FE9-ACAB-BC2A5F584911}" type="presParOf" srcId="{9E191975-336B-49B1-872F-E1E51C065E66}" destId="{788C1BE0-A0DF-496A-A6E3-0CE71B85764B}" srcOrd="12" destOrd="0" presId="urn:microsoft.com/office/officeart/2005/8/layout/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69BAA-D095-4DE7-B46D-3F0B4ED6FD63}" type="datetimeFigureOut">
              <a:rPr lang="en-US" smtClean="0"/>
              <a:pPr/>
              <a:t>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5685B8-5CF5-424C-94B5-5F94D6E99D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685B8-5CF5-424C-94B5-5F94D6E99D9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685B8-5CF5-424C-94B5-5F94D6E99D93}"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685B8-5CF5-424C-94B5-5F94D6E99D93}" type="slidenum">
              <a:rPr lang="en-US" smtClean="0"/>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685B8-5CF5-424C-94B5-5F94D6E99D93}"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B1C73EF-5B2A-4D2F-B985-12D80ED57F1C}" type="datetimeFigureOut">
              <a:rPr lang="en-US" smtClean="0"/>
              <a:pPr/>
              <a:t>1/5/2013</a:t>
            </a:fld>
            <a:endParaRPr lang="en-US"/>
          </a:p>
        </p:txBody>
      </p:sp>
      <p:sp>
        <p:nvSpPr>
          <p:cNvPr id="16" name="Slide Number Placeholder 15"/>
          <p:cNvSpPr>
            <a:spLocks noGrp="1"/>
          </p:cNvSpPr>
          <p:nvPr>
            <p:ph type="sldNum" sz="quarter" idx="11"/>
          </p:nvPr>
        </p:nvSpPr>
        <p:spPr/>
        <p:txBody>
          <a:bodyPr/>
          <a:lstStyle/>
          <a:p>
            <a:fld id="{A1176D63-5A1F-4A63-BEA4-5E23C866DAF5}"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C73EF-5B2A-4D2F-B985-12D80ED57F1C}" type="datetimeFigureOut">
              <a:rPr lang="en-US" smtClean="0"/>
              <a:pPr/>
              <a:t>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76D63-5A1F-4A63-BEA4-5E23C866DA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C73EF-5B2A-4D2F-B985-12D80ED57F1C}" type="datetimeFigureOut">
              <a:rPr lang="en-US" smtClean="0"/>
              <a:pPr/>
              <a:t>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76D63-5A1F-4A63-BEA4-5E23C866DA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B1C73EF-5B2A-4D2F-B985-12D80ED57F1C}" type="datetimeFigureOut">
              <a:rPr lang="en-US" smtClean="0"/>
              <a:pPr/>
              <a:t>1/5/2013</a:t>
            </a:fld>
            <a:endParaRPr lang="en-US"/>
          </a:p>
        </p:txBody>
      </p:sp>
      <p:sp>
        <p:nvSpPr>
          <p:cNvPr id="15" name="Slide Number Placeholder 14"/>
          <p:cNvSpPr>
            <a:spLocks noGrp="1"/>
          </p:cNvSpPr>
          <p:nvPr>
            <p:ph type="sldNum" sz="quarter" idx="15"/>
          </p:nvPr>
        </p:nvSpPr>
        <p:spPr/>
        <p:txBody>
          <a:bodyPr/>
          <a:lstStyle>
            <a:lvl1pPr algn="ctr">
              <a:defRPr/>
            </a:lvl1pPr>
          </a:lstStyle>
          <a:p>
            <a:fld id="{A1176D63-5A1F-4A63-BEA4-5E23C866DAF5}"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B1C73EF-5B2A-4D2F-B985-12D80ED57F1C}" type="datetimeFigureOut">
              <a:rPr lang="en-US" smtClean="0"/>
              <a:pPr/>
              <a:t>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76D63-5A1F-4A63-BEA4-5E23C866DAF5}"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B1C73EF-5B2A-4D2F-B985-12D80ED57F1C}" type="datetimeFigureOut">
              <a:rPr lang="en-US" smtClean="0"/>
              <a:pPr/>
              <a:t>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76D63-5A1F-4A63-BEA4-5E23C866DAF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1176D63-5A1F-4A63-BEA4-5E23C866DAF5}"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B1C73EF-5B2A-4D2F-B985-12D80ED57F1C}" type="datetimeFigureOut">
              <a:rPr lang="en-US" smtClean="0"/>
              <a:pPr/>
              <a:t>1/5/2013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B1C73EF-5B2A-4D2F-B985-12D80ED57F1C}" type="datetimeFigureOut">
              <a:rPr lang="en-US" smtClean="0"/>
              <a:pPr/>
              <a:t>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176D63-5A1F-4A63-BEA4-5E23C866DAF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C73EF-5B2A-4D2F-B985-12D80ED57F1C}" type="datetimeFigureOut">
              <a:rPr lang="en-US" smtClean="0"/>
              <a:pPr/>
              <a:t>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176D63-5A1F-4A63-BEA4-5E23C866DA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B1C73EF-5B2A-4D2F-B985-12D80ED57F1C}" type="datetimeFigureOut">
              <a:rPr lang="en-US" smtClean="0"/>
              <a:pPr/>
              <a:t>1/5/2013</a:t>
            </a:fld>
            <a:endParaRPr lang="en-US"/>
          </a:p>
        </p:txBody>
      </p:sp>
      <p:sp>
        <p:nvSpPr>
          <p:cNvPr id="9" name="Slide Number Placeholder 8"/>
          <p:cNvSpPr>
            <a:spLocks noGrp="1"/>
          </p:cNvSpPr>
          <p:nvPr>
            <p:ph type="sldNum" sz="quarter" idx="15"/>
          </p:nvPr>
        </p:nvSpPr>
        <p:spPr/>
        <p:txBody>
          <a:bodyPr/>
          <a:lstStyle/>
          <a:p>
            <a:fld id="{A1176D63-5A1F-4A63-BEA4-5E23C866DAF5}"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B1C73EF-5B2A-4D2F-B985-12D80ED57F1C}" type="datetimeFigureOut">
              <a:rPr lang="en-US" smtClean="0"/>
              <a:pPr/>
              <a:t>1/5/2013</a:t>
            </a:fld>
            <a:endParaRPr lang="en-US"/>
          </a:p>
        </p:txBody>
      </p:sp>
      <p:sp>
        <p:nvSpPr>
          <p:cNvPr id="9" name="Slide Number Placeholder 8"/>
          <p:cNvSpPr>
            <a:spLocks noGrp="1"/>
          </p:cNvSpPr>
          <p:nvPr>
            <p:ph type="sldNum" sz="quarter" idx="11"/>
          </p:nvPr>
        </p:nvSpPr>
        <p:spPr/>
        <p:txBody>
          <a:bodyPr/>
          <a:lstStyle/>
          <a:p>
            <a:fld id="{A1176D63-5A1F-4A63-BEA4-5E23C866DAF5}"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B1C73EF-5B2A-4D2F-B985-12D80ED57F1C}" type="datetimeFigureOut">
              <a:rPr lang="en-US" smtClean="0"/>
              <a:pPr/>
              <a:t>1/5/2013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1176D63-5A1F-4A63-BEA4-5E23C866DAF5}"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428736"/>
            <a:ext cx="7772400" cy="5429264"/>
          </a:xfrm>
        </p:spPr>
        <p:txBody>
          <a:bodyPr>
            <a:normAutofit fontScale="90000"/>
          </a:bodyPr>
          <a:lstStyle/>
          <a:p>
            <a:r>
              <a:rPr lang="en-US" sz="3300" dirty="0" smtClean="0">
                <a:solidFill>
                  <a:srgbClr val="FFC000"/>
                </a:solidFill>
                <a:latin typeface="Times New Roman" pitchFamily="18" charset="0"/>
                <a:cs typeface="Times New Roman" pitchFamily="18" charset="0"/>
              </a:rPr>
              <a:t/>
            </a:r>
            <a:br>
              <a:rPr lang="en-US" sz="3300" dirty="0" smtClean="0">
                <a:solidFill>
                  <a:srgbClr val="FFC000"/>
                </a:solidFill>
                <a:latin typeface="Times New Roman" pitchFamily="18" charset="0"/>
                <a:cs typeface="Times New Roman" pitchFamily="18" charset="0"/>
              </a:rPr>
            </a:br>
            <a:r>
              <a:rPr lang="en-US" sz="3300" dirty="0" smtClean="0">
                <a:solidFill>
                  <a:srgbClr val="FFC000"/>
                </a:solidFill>
                <a:latin typeface="Times New Roman" pitchFamily="18" charset="0"/>
                <a:cs typeface="Times New Roman" pitchFamily="18" charset="0"/>
              </a:rPr>
              <a:t/>
            </a:r>
            <a:br>
              <a:rPr lang="en-US" sz="3300" dirty="0" smtClean="0">
                <a:solidFill>
                  <a:srgbClr val="FFC000"/>
                </a:solidFill>
                <a:latin typeface="Times New Roman" pitchFamily="18" charset="0"/>
                <a:cs typeface="Times New Roman" pitchFamily="18" charset="0"/>
              </a:rPr>
            </a:br>
            <a:r>
              <a:rPr lang="en-US" sz="3300" dirty="0" smtClean="0">
                <a:solidFill>
                  <a:schemeClr val="accent4">
                    <a:lumMod val="75000"/>
                  </a:schemeClr>
                </a:solidFill>
                <a:latin typeface="Times New Roman" pitchFamily="18" charset="0"/>
                <a:cs typeface="Times New Roman" pitchFamily="18" charset="0"/>
              </a:rPr>
              <a:t>An – </a:t>
            </a:r>
            <a:r>
              <a:rPr lang="en-US" sz="3300" dirty="0" err="1" smtClean="0">
                <a:solidFill>
                  <a:schemeClr val="accent4">
                    <a:lumMod val="75000"/>
                  </a:schemeClr>
                </a:solidFill>
                <a:latin typeface="Times New Roman" pitchFamily="18" charset="0"/>
                <a:cs typeface="Times New Roman" pitchFamily="18" charset="0"/>
              </a:rPr>
              <a:t>Najah</a:t>
            </a:r>
            <a:r>
              <a:rPr lang="en-US" sz="3300" dirty="0" smtClean="0">
                <a:solidFill>
                  <a:schemeClr val="accent4">
                    <a:lumMod val="75000"/>
                  </a:schemeClr>
                </a:solidFill>
                <a:latin typeface="Times New Roman" pitchFamily="18" charset="0"/>
                <a:cs typeface="Times New Roman" pitchFamily="18" charset="0"/>
              </a:rPr>
              <a:t> National University</a:t>
            </a:r>
            <a:br>
              <a:rPr lang="en-US" sz="3300" dirty="0" smtClean="0">
                <a:solidFill>
                  <a:schemeClr val="accent4">
                    <a:lumMod val="75000"/>
                  </a:schemeClr>
                </a:solidFill>
                <a:latin typeface="Times New Roman" pitchFamily="18" charset="0"/>
                <a:cs typeface="Times New Roman" pitchFamily="18" charset="0"/>
              </a:rPr>
            </a:br>
            <a:r>
              <a:rPr lang="en-US" sz="3300" dirty="0" smtClean="0">
                <a:solidFill>
                  <a:schemeClr val="accent4">
                    <a:lumMod val="75000"/>
                  </a:schemeClr>
                </a:solidFill>
                <a:latin typeface="Times New Roman" pitchFamily="18" charset="0"/>
                <a:cs typeface="Times New Roman" pitchFamily="18" charset="0"/>
              </a:rPr>
              <a:t>Engineering College</a:t>
            </a:r>
            <a:br>
              <a:rPr lang="en-US" sz="3300" dirty="0" smtClean="0">
                <a:solidFill>
                  <a:schemeClr val="accent4">
                    <a:lumMod val="75000"/>
                  </a:schemeClr>
                </a:solidFill>
                <a:latin typeface="Times New Roman" pitchFamily="18" charset="0"/>
                <a:cs typeface="Times New Roman" pitchFamily="18" charset="0"/>
              </a:rPr>
            </a:br>
            <a:r>
              <a:rPr lang="en-US" sz="3300" dirty="0" smtClean="0">
                <a:solidFill>
                  <a:schemeClr val="accent4">
                    <a:lumMod val="75000"/>
                  </a:schemeClr>
                </a:solidFill>
                <a:latin typeface="Times New Roman" pitchFamily="18" charset="0"/>
                <a:cs typeface="Times New Roman" pitchFamily="18" charset="0"/>
              </a:rPr>
              <a:t>Civil Engineering Department</a:t>
            </a:r>
            <a:r>
              <a:rPr lang="en-US" sz="3300" dirty="0" smtClean="0">
                <a:solidFill>
                  <a:srgbClr val="FFC000"/>
                </a:solidFill>
                <a:latin typeface="Times New Roman" pitchFamily="18" charset="0"/>
                <a:cs typeface="Times New Roman" pitchFamily="18" charset="0"/>
              </a:rPr>
              <a:t/>
            </a:r>
            <a:br>
              <a:rPr lang="en-US" sz="3300" dirty="0" smtClean="0">
                <a:solidFill>
                  <a:srgbClr val="FFC000"/>
                </a:solidFill>
                <a:latin typeface="Times New Roman" pitchFamily="18" charset="0"/>
                <a:cs typeface="Times New Roman" pitchFamily="18" charset="0"/>
              </a:rPr>
            </a:br>
            <a:r>
              <a:rPr lang="en-US" sz="33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Traffic and Safety study for </a:t>
            </a:r>
            <a:r>
              <a:rPr lang="en-US" sz="3300" b="1" i="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Tulkarem</a:t>
            </a:r>
            <a:r>
              <a:rPr lang="en-US" sz="33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City 2012</a:t>
            </a:r>
            <a:r>
              <a:rPr lang="en-US" sz="3300" b="1" i="1" dirty="0" smtClean="0">
                <a:solidFill>
                  <a:srgbClr val="FFC000"/>
                </a:solidFill>
                <a:latin typeface="Times New Roman" pitchFamily="18" charset="0"/>
                <a:cs typeface="Times New Roman" pitchFamily="18" charset="0"/>
              </a:rPr>
              <a:t/>
            </a:r>
            <a:br>
              <a:rPr lang="en-US" sz="3300" b="1" i="1" dirty="0" smtClean="0">
                <a:solidFill>
                  <a:srgbClr val="FFC000"/>
                </a:solidFill>
                <a:latin typeface="Times New Roman" pitchFamily="18" charset="0"/>
                <a:cs typeface="Times New Roman" pitchFamily="18" charset="0"/>
              </a:rPr>
            </a:br>
            <a:r>
              <a:rPr lang="en-US" sz="3300" b="1" dirty="0" smtClean="0">
                <a:solidFill>
                  <a:schemeClr val="bg1"/>
                </a:solidFill>
                <a:latin typeface="Times New Roman" pitchFamily="18" charset="0"/>
                <a:cs typeface="Times New Roman" pitchFamily="18" charset="0"/>
              </a:rPr>
              <a:t>supervisor</a:t>
            </a:r>
            <a:r>
              <a:rPr lang="en-US" sz="3300" b="1" dirty="0" smtClean="0">
                <a:solidFill>
                  <a:schemeClr val="accent2">
                    <a:lumMod val="75000"/>
                  </a:schemeClr>
                </a:solidFill>
                <a:latin typeface="Times New Roman" pitchFamily="18" charset="0"/>
                <a:cs typeface="Times New Roman" pitchFamily="18" charset="0"/>
              </a:rPr>
              <a:t>: </a:t>
            </a:r>
            <a:r>
              <a:rPr lang="en-US" sz="3300" dirty="0" smtClean="0">
                <a:solidFill>
                  <a:schemeClr val="accent4">
                    <a:lumMod val="75000"/>
                  </a:schemeClr>
                </a:solidFill>
                <a:latin typeface="Times New Roman" pitchFamily="18" charset="0"/>
                <a:cs typeface="Times New Roman" pitchFamily="18" charset="0"/>
              </a:rPr>
              <a:t>Dr. </a:t>
            </a:r>
            <a:r>
              <a:rPr lang="en-US" sz="3300" dirty="0" err="1" smtClean="0">
                <a:solidFill>
                  <a:schemeClr val="accent4">
                    <a:lumMod val="75000"/>
                  </a:schemeClr>
                </a:solidFill>
                <a:latin typeface="Times New Roman" pitchFamily="18" charset="0"/>
                <a:cs typeface="Times New Roman" pitchFamily="18" charset="0"/>
              </a:rPr>
              <a:t>Wael</a:t>
            </a:r>
            <a:r>
              <a:rPr lang="en-US" sz="3300" dirty="0" smtClean="0">
                <a:solidFill>
                  <a:schemeClr val="accent4">
                    <a:lumMod val="75000"/>
                  </a:schemeClr>
                </a:solidFill>
                <a:latin typeface="Times New Roman" pitchFamily="18" charset="0"/>
                <a:cs typeface="Times New Roman" pitchFamily="18" charset="0"/>
              </a:rPr>
              <a:t> AL-</a:t>
            </a:r>
            <a:r>
              <a:rPr lang="en-US" sz="3300" dirty="0" err="1" smtClean="0">
                <a:solidFill>
                  <a:schemeClr val="accent4">
                    <a:lumMod val="75000"/>
                  </a:schemeClr>
                </a:solidFill>
                <a:latin typeface="Times New Roman" pitchFamily="18" charset="0"/>
                <a:cs typeface="Times New Roman" pitchFamily="18" charset="0"/>
              </a:rPr>
              <a:t>Haj</a:t>
            </a:r>
            <a:r>
              <a:rPr lang="en-US" sz="3300" dirty="0" smtClean="0">
                <a:solidFill>
                  <a:schemeClr val="accent4">
                    <a:lumMod val="75000"/>
                  </a:schemeClr>
                </a:solidFill>
                <a:latin typeface="Times New Roman" pitchFamily="18" charset="0"/>
                <a:cs typeface="Times New Roman" pitchFamily="18" charset="0"/>
              </a:rPr>
              <a:t> </a:t>
            </a:r>
            <a:r>
              <a:rPr lang="en-US" sz="3300" dirty="0" err="1" smtClean="0">
                <a:solidFill>
                  <a:schemeClr val="accent4">
                    <a:lumMod val="75000"/>
                  </a:schemeClr>
                </a:solidFill>
                <a:latin typeface="Times New Roman" pitchFamily="18" charset="0"/>
                <a:cs typeface="Times New Roman" pitchFamily="18" charset="0"/>
              </a:rPr>
              <a:t>Yaseen</a:t>
            </a:r>
            <a:r>
              <a:rPr lang="en-US" sz="3300" dirty="0" smtClean="0">
                <a:solidFill>
                  <a:schemeClr val="accent4">
                    <a:lumMod val="75000"/>
                  </a:schemeClr>
                </a:solidFill>
                <a:latin typeface="Times New Roman" pitchFamily="18" charset="0"/>
                <a:cs typeface="Times New Roman" pitchFamily="18" charset="0"/>
              </a:rPr>
              <a:t>.</a:t>
            </a:r>
            <a:r>
              <a:rPr lang="en-US" sz="3300" dirty="0" smtClean="0">
                <a:solidFill>
                  <a:srgbClr val="FFC000"/>
                </a:solidFill>
                <a:latin typeface="Times New Roman" pitchFamily="18" charset="0"/>
                <a:cs typeface="Times New Roman" pitchFamily="18" charset="0"/>
              </a:rPr>
              <a:t/>
            </a:r>
            <a:br>
              <a:rPr lang="en-US" sz="3300" dirty="0" smtClean="0">
                <a:solidFill>
                  <a:srgbClr val="FFC000"/>
                </a:solidFill>
                <a:latin typeface="Times New Roman" pitchFamily="18" charset="0"/>
                <a:cs typeface="Times New Roman" pitchFamily="18" charset="0"/>
              </a:rPr>
            </a:br>
            <a:r>
              <a:rPr lang="en-US" sz="3300" b="1" dirty="0" smtClean="0">
                <a:solidFill>
                  <a:schemeClr val="bg1"/>
                </a:solidFill>
                <a:latin typeface="Times New Roman" pitchFamily="18" charset="0"/>
                <a:cs typeface="Times New Roman" pitchFamily="18" charset="0"/>
              </a:rPr>
              <a:t>Prepared by: </a:t>
            </a:r>
            <a:r>
              <a:rPr lang="en-US" sz="3300" dirty="0" smtClean="0">
                <a:solidFill>
                  <a:srgbClr val="FFC000"/>
                </a:solidFill>
                <a:latin typeface="Times New Roman" pitchFamily="18" charset="0"/>
                <a:cs typeface="Times New Roman" pitchFamily="18" charset="0"/>
              </a:rPr>
              <a:t/>
            </a:r>
            <a:br>
              <a:rPr lang="en-US" sz="3300" dirty="0" smtClean="0">
                <a:solidFill>
                  <a:srgbClr val="FFC000"/>
                </a:solidFill>
                <a:latin typeface="Times New Roman" pitchFamily="18" charset="0"/>
                <a:cs typeface="Times New Roman" pitchFamily="18" charset="0"/>
              </a:rPr>
            </a:br>
            <a:r>
              <a:rPr lang="en-US" sz="3300" dirty="0" err="1" smtClean="0">
                <a:solidFill>
                  <a:schemeClr val="accent4">
                    <a:lumMod val="75000"/>
                  </a:schemeClr>
                </a:solidFill>
                <a:latin typeface="Times New Roman" pitchFamily="18" charset="0"/>
                <a:cs typeface="Times New Roman" pitchFamily="18" charset="0"/>
              </a:rPr>
              <a:t>Malek</a:t>
            </a:r>
            <a:r>
              <a:rPr lang="en-US" sz="3300" dirty="0" smtClean="0">
                <a:solidFill>
                  <a:schemeClr val="accent4">
                    <a:lumMod val="75000"/>
                  </a:schemeClr>
                </a:solidFill>
                <a:latin typeface="Times New Roman" pitchFamily="18" charset="0"/>
                <a:cs typeface="Times New Roman" pitchFamily="18" charset="0"/>
              </a:rPr>
              <a:t> </a:t>
            </a:r>
            <a:r>
              <a:rPr lang="en-US" sz="3300" dirty="0" err="1" smtClean="0">
                <a:solidFill>
                  <a:schemeClr val="accent4">
                    <a:lumMod val="75000"/>
                  </a:schemeClr>
                </a:solidFill>
                <a:latin typeface="Times New Roman" pitchFamily="18" charset="0"/>
                <a:cs typeface="Times New Roman" pitchFamily="18" charset="0"/>
              </a:rPr>
              <a:t>Solyman</a:t>
            </a:r>
            <a:r>
              <a:rPr lang="en-US" sz="3300" dirty="0" smtClean="0">
                <a:solidFill>
                  <a:schemeClr val="accent4">
                    <a:lumMod val="75000"/>
                  </a:schemeClr>
                </a:solidFill>
                <a:latin typeface="Times New Roman" pitchFamily="18" charset="0"/>
                <a:cs typeface="Times New Roman" pitchFamily="18" charset="0"/>
              </a:rPr>
              <a:t>.</a:t>
            </a:r>
            <a:br>
              <a:rPr lang="en-US" sz="3300" dirty="0" smtClean="0">
                <a:solidFill>
                  <a:schemeClr val="accent4">
                    <a:lumMod val="75000"/>
                  </a:schemeClr>
                </a:solidFill>
                <a:latin typeface="Times New Roman" pitchFamily="18" charset="0"/>
                <a:cs typeface="Times New Roman" pitchFamily="18" charset="0"/>
              </a:rPr>
            </a:br>
            <a:r>
              <a:rPr lang="en-US" sz="3300" dirty="0" smtClean="0">
                <a:solidFill>
                  <a:schemeClr val="accent4">
                    <a:lumMod val="75000"/>
                  </a:schemeClr>
                </a:solidFill>
                <a:latin typeface="Times New Roman" pitchFamily="18" charset="0"/>
                <a:cs typeface="Times New Roman" pitchFamily="18" charset="0"/>
              </a:rPr>
              <a:t>Mohammad Abu </a:t>
            </a:r>
            <a:r>
              <a:rPr lang="en-US" sz="3300" dirty="0" err="1" smtClean="0">
                <a:solidFill>
                  <a:schemeClr val="accent4">
                    <a:lumMod val="75000"/>
                  </a:schemeClr>
                </a:solidFill>
                <a:latin typeface="Times New Roman" pitchFamily="18" charset="0"/>
                <a:cs typeface="Times New Roman" pitchFamily="18" charset="0"/>
              </a:rPr>
              <a:t>younes</a:t>
            </a:r>
            <a:r>
              <a:rPr lang="en-US" sz="3300" dirty="0" smtClean="0">
                <a:solidFill>
                  <a:schemeClr val="accent4">
                    <a:lumMod val="75000"/>
                  </a:schemeClr>
                </a:solidFill>
                <a:latin typeface="Times New Roman" pitchFamily="18" charset="0"/>
                <a:cs typeface="Times New Roman" pitchFamily="18" charset="0"/>
              </a:rPr>
              <a:t>.</a:t>
            </a:r>
            <a:br>
              <a:rPr lang="en-US" sz="3300" dirty="0" smtClean="0">
                <a:solidFill>
                  <a:schemeClr val="accent4">
                    <a:lumMod val="75000"/>
                  </a:schemeClr>
                </a:solidFill>
                <a:latin typeface="Times New Roman" pitchFamily="18" charset="0"/>
                <a:cs typeface="Times New Roman" pitchFamily="18" charset="0"/>
              </a:rPr>
            </a:br>
            <a:r>
              <a:rPr lang="en-US" sz="3300" dirty="0" err="1" smtClean="0">
                <a:solidFill>
                  <a:schemeClr val="accent4">
                    <a:lumMod val="75000"/>
                  </a:schemeClr>
                </a:solidFill>
                <a:latin typeface="Times New Roman" pitchFamily="18" charset="0"/>
                <a:cs typeface="Times New Roman" pitchFamily="18" charset="0"/>
              </a:rPr>
              <a:t>Fadi</a:t>
            </a:r>
            <a:r>
              <a:rPr lang="en-US" sz="3300" dirty="0" smtClean="0">
                <a:solidFill>
                  <a:schemeClr val="accent4">
                    <a:lumMod val="75000"/>
                  </a:schemeClr>
                </a:solidFill>
                <a:latin typeface="Times New Roman" pitchFamily="18" charset="0"/>
                <a:cs typeface="Times New Roman" pitchFamily="18" charset="0"/>
              </a:rPr>
              <a:t> </a:t>
            </a:r>
            <a:r>
              <a:rPr lang="en-US" sz="3300" dirty="0" err="1" smtClean="0">
                <a:solidFill>
                  <a:schemeClr val="accent4">
                    <a:lumMod val="75000"/>
                  </a:schemeClr>
                </a:solidFill>
                <a:latin typeface="Times New Roman" pitchFamily="18" charset="0"/>
                <a:cs typeface="Times New Roman" pitchFamily="18" charset="0"/>
              </a:rPr>
              <a:t>Khalil</a:t>
            </a:r>
            <a:r>
              <a:rPr lang="en-US" sz="3300" dirty="0" smtClean="0">
                <a:solidFill>
                  <a:schemeClr val="accent4">
                    <a:lumMod val="75000"/>
                  </a:schemeClr>
                </a:solidFill>
                <a:latin typeface="Times New Roman" pitchFamily="18" charset="0"/>
                <a:cs typeface="Times New Roman" pitchFamily="18" charset="0"/>
              </a:rPr>
              <a:t>.</a:t>
            </a:r>
            <a:r>
              <a:rPr lang="en-US" dirty="0" smtClean="0">
                <a:solidFill>
                  <a:srgbClr val="FFC000"/>
                </a:solidFill>
              </a:rPr>
              <a:t/>
            </a:r>
            <a:br>
              <a:rPr lang="en-US" dirty="0" smtClean="0">
                <a:solidFill>
                  <a:srgbClr val="FFC000"/>
                </a:solidFill>
              </a:rPr>
            </a:br>
            <a:endParaRPr lang="en-US" dirty="0">
              <a:solidFill>
                <a:srgbClr val="FFC000"/>
              </a:solidFill>
            </a:endParaRPr>
          </a:p>
        </p:txBody>
      </p:sp>
      <p:pic>
        <p:nvPicPr>
          <p:cNvPr id="5" name="Picture 4" descr="logo"/>
          <p:cNvPicPr/>
          <p:nvPr/>
        </p:nvPicPr>
        <p:blipFill>
          <a:blip r:embed="rId3"/>
          <a:srcRect/>
          <a:stretch>
            <a:fillRect/>
          </a:stretch>
        </p:blipFill>
        <p:spPr bwMode="auto">
          <a:xfrm>
            <a:off x="3214678" y="0"/>
            <a:ext cx="2214578"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a:bodyPr>
          <a:lstStyle/>
          <a:p>
            <a:r>
              <a:rPr lang="en-US" sz="5300" b="1" i="1" u="sng" dirty="0" smtClean="0">
                <a:effectLst>
                  <a:outerShdw blurRad="38100" dist="38100" dir="2700000" algn="tl">
                    <a:srgbClr val="000000">
                      <a:alpha val="43137"/>
                    </a:srgbClr>
                  </a:outerShdw>
                </a:effectLst>
                <a:latin typeface="Times New Roman" pitchFamily="18" charset="0"/>
                <a:cs typeface="Times New Roman" pitchFamily="18" charset="0"/>
              </a:rPr>
              <a:t>Methodology</a:t>
            </a:r>
            <a:endParaRPr lang="en-US" sz="5300" b="1" i="1" u="sng"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buNone/>
            </a:pPr>
            <a:r>
              <a:rPr lang="en-US" sz="3000"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Congestion problem </a:t>
            </a:r>
            <a:r>
              <a:rPr lang="en-US" sz="3000" dirty="0" smtClean="0">
                <a:latin typeface="Times New Roman" pitchFamily="18" charset="0"/>
                <a:cs typeface="Times New Roman" pitchFamily="18" charset="0"/>
              </a:rPr>
              <a:t>attributed to the high traffic volume and the limited capacity of road network, and the </a:t>
            </a:r>
            <a:r>
              <a:rPr lang="en-US" sz="3000" b="1" dirty="0" smtClean="0">
                <a:latin typeface="Times New Roman" pitchFamily="18" charset="0"/>
                <a:cs typeface="Times New Roman" pitchFamily="18" charset="0"/>
              </a:rPr>
              <a:t>high experienced delay </a:t>
            </a:r>
            <a:r>
              <a:rPr lang="en-US" sz="3000" dirty="0" smtClean="0">
                <a:latin typeface="Times New Roman" pitchFamily="18" charset="0"/>
                <a:cs typeface="Times New Roman" pitchFamily="18" charset="0"/>
              </a:rPr>
              <a:t>especially at intersections are the main problems that face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city. Simultaneously, </a:t>
            </a:r>
            <a:r>
              <a:rPr lang="en-US" sz="3000" b="1" dirty="0" smtClean="0">
                <a:latin typeface="Times New Roman" pitchFamily="18" charset="0"/>
                <a:cs typeface="Times New Roman" pitchFamily="18" charset="0"/>
              </a:rPr>
              <a:t>safety problems </a:t>
            </a:r>
            <a:r>
              <a:rPr lang="en-US" sz="3000" dirty="0" smtClean="0">
                <a:latin typeface="Times New Roman" pitchFamily="18" charset="0"/>
                <a:cs typeface="Times New Roman" pitchFamily="18" charset="0"/>
              </a:rPr>
              <a:t>clearly appear throughout the network especially at the intersections </a:t>
            </a:r>
            <a:r>
              <a:rPr lang="en-US" sz="3000" b="1" dirty="0" smtClean="0">
                <a:latin typeface="Times New Roman" pitchFamily="18" charset="0"/>
                <a:cs typeface="Times New Roman" pitchFamily="18" charset="0"/>
              </a:rPr>
              <a:t>along Nablus-</a:t>
            </a:r>
            <a:r>
              <a:rPr lang="en-US" sz="3000" b="1" dirty="0" err="1" smtClean="0">
                <a:latin typeface="Times New Roman" pitchFamily="18" charset="0"/>
                <a:cs typeface="Times New Roman" pitchFamily="18" charset="0"/>
              </a:rPr>
              <a:t>Tulkarem</a:t>
            </a:r>
            <a:r>
              <a:rPr lang="en-US" sz="3000" b="1" dirty="0" smtClean="0">
                <a:latin typeface="Times New Roman" pitchFamily="18" charset="0"/>
                <a:cs typeface="Times New Roman" pitchFamily="18" charset="0"/>
              </a:rPr>
              <a:t> Street</a:t>
            </a:r>
            <a:r>
              <a:rPr lang="en-US" sz="3000" dirty="0" smtClean="0">
                <a:latin typeface="Times New Roman" pitchFamily="18" charset="0"/>
                <a:cs typeface="Times New Roman" pitchFamily="18" charset="0"/>
              </a:rPr>
              <a:t>. All of the previous problems needed to be studies and proper solutions must be proposed. </a:t>
            </a:r>
            <a:endParaRPr lang="en-US" sz="3000" dirty="0">
              <a:latin typeface="Times New Roman" pitchFamily="18" charset="0"/>
              <a:cs typeface="Times New Roman" pitchFamily="18" charset="0"/>
            </a:endParaRPr>
          </a:p>
        </p:txBody>
      </p:sp>
      <p:sp>
        <p:nvSpPr>
          <p:cNvPr id="2" name="Title 1"/>
          <p:cNvSpPr>
            <a:spLocks noGrp="1"/>
          </p:cNvSpPr>
          <p:nvPr>
            <p:ph type="title"/>
          </p:nvPr>
        </p:nvSpPr>
        <p:spPr>
          <a:xfrm>
            <a:off x="0" y="274638"/>
            <a:ext cx="9144000" cy="1143000"/>
          </a:xfrm>
        </p:spPr>
        <p:txBody>
          <a:bodyPr>
            <a:noAutofit/>
          </a:bodyPr>
          <a:lstStyle/>
          <a:p>
            <a:pPr lvl="0"/>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Identifying problem statement</a:t>
            </a:r>
            <a:endParaRPr lang="en-US" sz="5300" b="1" i="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3000" dirty="0" smtClean="0">
                <a:latin typeface="Times New Roman" pitchFamily="18" charset="0"/>
                <a:cs typeface="Times New Roman" pitchFamily="18" charset="0"/>
              </a:rPr>
              <a:t>   we start by the collection of the information in the existing geometry which were taken from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municipality and field trips, this data include primarily maps for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a:t>
            </a:r>
          </a:p>
          <a:p>
            <a:pPr>
              <a:buNone/>
            </a:pPr>
            <a:endParaRPr lang="en-US" sz="3000" dirty="0" smtClean="0">
              <a:latin typeface="Times New Roman" pitchFamily="18" charset="0"/>
              <a:cs typeface="Times New Roman" pitchFamily="18" charset="0"/>
            </a:endParaRPr>
          </a:p>
          <a:p>
            <a:pPr>
              <a:buNone/>
            </a:pPr>
            <a:r>
              <a:rPr lang="en-US" sz="3000" dirty="0" smtClean="0">
                <a:latin typeface="Times New Roman" pitchFamily="18" charset="0"/>
                <a:cs typeface="Times New Roman" pitchFamily="18" charset="0"/>
              </a:rPr>
              <a:t>    Also we collected data related to traffic </a:t>
            </a:r>
            <a:r>
              <a:rPr lang="en-US" sz="3000" dirty="0" err="1" smtClean="0">
                <a:latin typeface="Times New Roman" pitchFamily="18" charset="0"/>
                <a:cs typeface="Times New Roman" pitchFamily="18" charset="0"/>
              </a:rPr>
              <a:t>crashs</a:t>
            </a:r>
            <a:r>
              <a:rPr lang="en-US" sz="3000" dirty="0" smtClean="0">
                <a:latin typeface="Times New Roman" pitchFamily="18" charset="0"/>
                <a:cs typeface="Times New Roman" pitchFamily="18" charset="0"/>
              </a:rPr>
              <a:t>, these data was obtain from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police department (TPD).</a:t>
            </a:r>
          </a:p>
          <a:p>
            <a:pPr>
              <a:buNone/>
            </a:pPr>
            <a:endParaRPr lang="en-US" sz="30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Data Collection</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471990" cy="4525963"/>
          </a:xfrm>
        </p:spPr>
        <p:txBody>
          <a:bodyPr>
            <a:normAutofit/>
          </a:bodyPr>
          <a:lstStyle/>
          <a:p>
            <a:pPr>
              <a:buNone/>
            </a:pPr>
            <a:r>
              <a:rPr lang="en-US" dirty="0" smtClean="0"/>
              <a:t>    </a:t>
            </a:r>
            <a:r>
              <a:rPr lang="en-US" dirty="0" smtClean="0">
                <a:latin typeface="Times New Roman" pitchFamily="18" charset="0"/>
                <a:cs typeface="Times New Roman" pitchFamily="18" charset="0"/>
              </a:rPr>
              <a:t>From the obtained traffic volume count. We can estimate peak hour volume, peak hour factor, design hour volume and Average daily</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By using the </a:t>
            </a:r>
            <a:r>
              <a:rPr lang="en-US" dirty="0" err="1" smtClean="0">
                <a:latin typeface="Times New Roman" pitchFamily="18" charset="0"/>
                <a:cs typeface="Times New Roman" pitchFamily="18" charset="0"/>
              </a:rPr>
              <a:t>synchro</a:t>
            </a:r>
            <a:r>
              <a:rPr lang="en-US" dirty="0" smtClean="0">
                <a:latin typeface="Times New Roman" pitchFamily="18" charset="0"/>
                <a:cs typeface="Times New Roman" pitchFamily="18" charset="0"/>
              </a:rPr>
              <a:t> program we estimate the level of service for the each lane of intersections. </a:t>
            </a:r>
            <a:endParaRPr lang="en-US"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Data analysis</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4" descr="C:\Documents and Settings\Mohammad\Desktop\rr.jpg"/>
          <p:cNvPicPr/>
          <p:nvPr/>
        </p:nvPicPr>
        <p:blipFill>
          <a:blip r:embed="rId2"/>
          <a:srcRect/>
          <a:stretch>
            <a:fillRect/>
          </a:stretch>
        </p:blipFill>
        <p:spPr bwMode="auto">
          <a:xfrm>
            <a:off x="4786314" y="1857364"/>
            <a:ext cx="4357686" cy="335758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4290"/>
            <a:ext cx="8229600" cy="5911873"/>
          </a:xfrm>
        </p:spPr>
        <p:txBody>
          <a:bodyPr>
            <a:normAutofit/>
          </a:bodyPr>
          <a:lstStyle/>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   For the </a:t>
            </a:r>
            <a:r>
              <a:rPr lang="en-US" b="1" dirty="0" smtClean="0">
                <a:latin typeface="Times New Roman" pitchFamily="18" charset="0"/>
                <a:cs typeface="Times New Roman" pitchFamily="18" charset="0"/>
              </a:rPr>
              <a:t>safety performance evaluation</a:t>
            </a:r>
            <a:r>
              <a:rPr lang="en-US" dirty="0" smtClean="0">
                <a:latin typeface="Times New Roman" pitchFamily="18" charset="0"/>
                <a:cs typeface="Times New Roman" pitchFamily="18" charset="0"/>
              </a:rPr>
              <a:t>, crash rates will be estimated to verify hazardous locations with high accident rates (intersection or link). This is followed by allocating all the crashes during 2010 and 2011 on the study area map using GIS software program. Crash rates are estimated using the following equations:</a:t>
            </a:r>
          </a:p>
          <a:p>
            <a:pPr>
              <a:buNone/>
            </a:pPr>
            <a:r>
              <a:rPr lang="en-US" b="1" dirty="0" smtClean="0">
                <a:latin typeface="Times New Roman" pitchFamily="18" charset="0"/>
                <a:cs typeface="Times New Roman" pitchFamily="18" charset="0"/>
              </a:rPr>
              <a:t>         RMEV = </a:t>
            </a:r>
          </a:p>
          <a:p>
            <a:pPr>
              <a:buNone/>
            </a:pPr>
            <a:r>
              <a:rPr lang="en-US"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RMEV =</a:t>
            </a:r>
            <a:endParaRPr lang="en-US" dirty="0">
              <a:latin typeface="Times New Roman" pitchFamily="18" charset="0"/>
              <a:cs typeface="Times New Roman" pitchFamily="18" charset="0"/>
            </a:endParaRPr>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786050" y="3143248"/>
            <a:ext cx="1751463" cy="642942"/>
          </a:xfrm>
          <a:prstGeom prst="rect">
            <a:avLst/>
          </a:prstGeom>
          <a:noFill/>
        </p:spPr>
      </p:pic>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0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86050" y="4143380"/>
            <a:ext cx="1781175" cy="5524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642910" y="5929330"/>
            <a:ext cx="7286676" cy="928670"/>
          </a:xfrm>
        </p:spPr>
        <p:txBody>
          <a:bodyPr>
            <a:normAutofit/>
          </a:bodyPr>
          <a:lstStyle/>
          <a:p>
            <a:r>
              <a:rPr lang="en-US" sz="2500" dirty="0" smtClean="0">
                <a:solidFill>
                  <a:schemeClr val="tx1"/>
                </a:solidFill>
                <a:latin typeface="Times New Roman" pitchFamily="18" charset="0"/>
                <a:cs typeface="Times New Roman" pitchFamily="18" charset="0"/>
              </a:rPr>
              <a:t>      accident in </a:t>
            </a:r>
            <a:r>
              <a:rPr lang="en-US" sz="2500" dirty="0" err="1" smtClean="0">
                <a:solidFill>
                  <a:schemeClr val="tx1"/>
                </a:solidFill>
                <a:latin typeface="Times New Roman" pitchFamily="18" charset="0"/>
                <a:cs typeface="Times New Roman" pitchFamily="18" charset="0"/>
              </a:rPr>
              <a:t>Tulkarem</a:t>
            </a:r>
            <a:r>
              <a:rPr lang="en-US" sz="2500" dirty="0" smtClean="0">
                <a:solidFill>
                  <a:schemeClr val="tx1"/>
                </a:solidFill>
                <a:latin typeface="Times New Roman" pitchFamily="18" charset="0"/>
                <a:cs typeface="Times New Roman" pitchFamily="18" charset="0"/>
              </a:rPr>
              <a:t> city by GIS program</a:t>
            </a:r>
            <a:endParaRPr lang="en-US" sz="2500" dirty="0">
              <a:solidFill>
                <a:schemeClr val="tx1"/>
              </a:solidFill>
              <a:latin typeface="Times New Roman" pitchFamily="18" charset="0"/>
              <a:cs typeface="Times New Roman" pitchFamily="18" charset="0"/>
            </a:endParaRPr>
          </a:p>
        </p:txBody>
      </p:sp>
      <p:pic>
        <p:nvPicPr>
          <p:cNvPr id="4" name="صورة 7" descr="C:\Users\murad\Desktop\GIS.png"/>
          <p:cNvPicPr>
            <a:picLocks noGrp="1"/>
          </p:cNvPicPr>
          <p:nvPr>
            <p:ph idx="4294967295"/>
          </p:nvPr>
        </p:nvPicPr>
        <p:blipFill>
          <a:blip r:embed="rId2"/>
          <a:srcRect/>
          <a:stretch>
            <a:fillRect/>
          </a:stretch>
        </p:blipFill>
        <p:spPr bwMode="auto">
          <a:xfrm>
            <a:off x="571472" y="357166"/>
            <a:ext cx="7715250" cy="5500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28736"/>
          <a:ext cx="8229600" cy="5214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a:bodyPr>
          <a:lstStyle/>
          <a:p>
            <a:r>
              <a:rPr lang="en-US" sz="5300" b="1" i="1" u="sng" dirty="0" smtClean="0">
                <a:effectLst>
                  <a:outerShdw blurRad="38100" dist="38100" dir="2700000" algn="tl">
                    <a:srgbClr val="000000">
                      <a:alpha val="43137"/>
                    </a:srgbClr>
                  </a:outerShdw>
                </a:effectLst>
                <a:latin typeface="Times New Roman" pitchFamily="18" charset="0"/>
                <a:cs typeface="Times New Roman" pitchFamily="18" charset="0"/>
              </a:rPr>
              <a:t>Data Collection &amp; Analysis</a:t>
            </a:r>
            <a:endParaRPr lang="en-US" sz="5300" b="1" i="1" u="sng"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3000" dirty="0" smtClean="0">
                <a:latin typeface="Times New Roman" pitchFamily="18" charset="0"/>
                <a:cs typeface="Times New Roman" pitchFamily="18" charset="0"/>
              </a:rPr>
              <a:t>   The required scaled maps and other needed information needed is obtained from the Municipality of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and from students who previously performed a study on the city.</a:t>
            </a:r>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Maps</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643050"/>
            <a:ext cx="8229600" cy="4525963"/>
          </a:xfrm>
        </p:spPr>
        <p:txBody>
          <a:bodyPr>
            <a:normAutofit/>
          </a:bodyPr>
          <a:lstStyle/>
          <a:p>
            <a:pPr>
              <a:buNone/>
            </a:pPr>
            <a:r>
              <a:rPr lang="en-US" sz="3000" dirty="0" smtClean="0">
                <a:latin typeface="Times New Roman" pitchFamily="18" charset="0"/>
                <a:cs typeface="Times New Roman" pitchFamily="18" charset="0"/>
              </a:rPr>
              <a:t>    Physical inventory studies items defining the existing streets characteristics and condition include:</a:t>
            </a:r>
          </a:p>
          <a:p>
            <a:pPr lvl="0"/>
            <a:r>
              <a:rPr lang="en-US" sz="3000" dirty="0" smtClean="0">
                <a:latin typeface="Times New Roman" pitchFamily="18" charset="0"/>
                <a:cs typeface="Times New Roman" pitchFamily="18" charset="0"/>
              </a:rPr>
              <a:t>Number of lane and existing of median</a:t>
            </a:r>
          </a:p>
          <a:p>
            <a:pPr lvl="0"/>
            <a:r>
              <a:rPr lang="en-US" sz="3000" dirty="0" smtClean="0">
                <a:latin typeface="Times New Roman" pitchFamily="18" charset="0"/>
                <a:cs typeface="Times New Roman" pitchFamily="18" charset="0"/>
              </a:rPr>
              <a:t>Speed limit and speed limit signs</a:t>
            </a:r>
          </a:p>
          <a:p>
            <a:pPr lvl="0"/>
            <a:r>
              <a:rPr lang="en-US" sz="3000" dirty="0" smtClean="0">
                <a:latin typeface="Times New Roman" pitchFamily="18" charset="0"/>
                <a:cs typeface="Times New Roman" pitchFamily="18" charset="0"/>
              </a:rPr>
              <a:t>Identify major corridors to be studies</a:t>
            </a:r>
          </a:p>
          <a:p>
            <a:pPr lvl="0"/>
            <a:r>
              <a:rPr lang="en-US" sz="3000" dirty="0" smtClean="0">
                <a:latin typeface="Times New Roman" pitchFamily="18" charset="0"/>
                <a:cs typeface="Times New Roman" pitchFamily="18" charset="0"/>
              </a:rPr>
              <a:t>Parking condition</a:t>
            </a:r>
          </a:p>
          <a:p>
            <a:pPr lvl="0"/>
            <a:r>
              <a:rPr lang="en-US" sz="3000" dirty="0" smtClean="0">
                <a:latin typeface="Times New Roman" pitchFamily="18" charset="0"/>
                <a:cs typeface="Times New Roman" pitchFamily="18" charset="0"/>
              </a:rPr>
              <a:t>Pavement and side walk condition</a:t>
            </a:r>
          </a:p>
          <a:p>
            <a:pPr>
              <a:buNone/>
            </a:pPr>
            <a:endParaRPr lang="en-US" sz="30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pPr lvl="0"/>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Physical inventory study.</a:t>
            </a:r>
            <a:endParaRPr lang="en-US" sz="5300" b="1" i="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000" dirty="0" smtClean="0">
                <a:latin typeface="Times New Roman" pitchFamily="18" charset="0"/>
                <a:cs typeface="Times New Roman" pitchFamily="18" charset="0"/>
              </a:rPr>
              <a:t>Crash data in two years, 2010 and 2011 is obtained from traffic police center.</a:t>
            </a:r>
          </a:p>
          <a:p>
            <a:pPr>
              <a:buNone/>
            </a:pPr>
            <a:endParaRPr lang="en-US" sz="3000" dirty="0" smtClean="0">
              <a:latin typeface="Times New Roman" pitchFamily="18" charset="0"/>
              <a:cs typeface="Times New Roman" pitchFamily="18" charset="0"/>
            </a:endParaRPr>
          </a:p>
          <a:p>
            <a:r>
              <a:rPr lang="en-US" sz="3000" dirty="0" smtClean="0">
                <a:latin typeface="Times New Roman" pitchFamily="18" charset="0"/>
                <a:cs typeface="Times New Roman" pitchFamily="18" charset="0"/>
              </a:rPr>
              <a:t> This data includes crash records, location and degree of severity.</a:t>
            </a:r>
            <a:endParaRPr lang="en-US" sz="30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pPr lvl="1" algn="ctr" rtl="0">
              <a:spcBef>
                <a:spcPct val="0"/>
              </a:spcBef>
            </a:pPr>
            <a:r>
              <a:rPr lang="en-US" sz="5900" b="1" i="1" dirty="0">
                <a:effectLst>
                  <a:outerShdw blurRad="38100" dist="38100" dir="2700000" algn="tl">
                    <a:srgbClr val="000000">
                      <a:alpha val="43137"/>
                    </a:srgbClr>
                  </a:outerShdw>
                </a:effectLst>
                <a:latin typeface="Times New Roman" pitchFamily="18" charset="0"/>
                <a:cs typeface="Times New Roman" pitchFamily="18" charset="0"/>
              </a:rPr>
              <a:t>Crash </a:t>
            </a:r>
            <a:r>
              <a:rPr lang="en-US" sz="5900" b="1" i="1" dirty="0" smtClean="0">
                <a:effectLst>
                  <a:outerShdw blurRad="38100" dist="38100" dir="2700000" algn="tl">
                    <a:srgbClr val="000000">
                      <a:alpha val="43137"/>
                    </a:srgbClr>
                  </a:outerShdw>
                </a:effectLst>
                <a:latin typeface="Times New Roman" pitchFamily="18" charset="0"/>
                <a:cs typeface="Times New Roman" pitchFamily="18" charset="0"/>
              </a:rPr>
              <a:t>data </a:t>
            </a:r>
            <a:r>
              <a:rPr lang="en-US" b="1" dirty="0"/>
              <a:t/>
            </a:r>
            <a:br>
              <a:rPr lang="en-US" b="1" dirty="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50000"/>
            <a:alpha val="73000"/>
          </a:schemeClr>
        </a:solidFill>
        <a:effectLst/>
      </p:bgPr>
    </p:bg>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6154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4488"/>
            <a:ext cx="8229600" cy="4411675"/>
          </a:xfrm>
        </p:spPr>
        <p:txBody>
          <a:bodyPr/>
          <a:lstStyle/>
          <a:p>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Tulkarem</a:t>
            </a:r>
            <a:r>
              <a:rPr lang="en-US" dirty="0" smtClean="0">
                <a:latin typeface="Times New Roman" pitchFamily="18" charset="0"/>
                <a:cs typeface="Times New Roman" pitchFamily="18" charset="0"/>
              </a:rPr>
              <a:t> CBD&amp; AL-Industrial school intersections are counted over them from 12pm to 3pm to find the peak hour and compare it with the traffic count in 2010, it was found that the peak hour are the same which is (1:15-2:15).</a:t>
            </a:r>
          </a:p>
          <a:p>
            <a:r>
              <a:rPr lang="en-US" dirty="0" smtClean="0">
                <a:latin typeface="Times New Roman" pitchFamily="18" charset="0"/>
                <a:cs typeface="Times New Roman" pitchFamily="18" charset="0"/>
              </a:rPr>
              <a:t>From the new count and the count in 2010, it was founded that the expansion factor is 1.12</a:t>
            </a:r>
          </a:p>
          <a:p>
            <a:endParaRPr lang="en-US" dirty="0" smtClean="0"/>
          </a:p>
          <a:p>
            <a:endParaRPr lang="en-US" dirty="0"/>
          </a:p>
        </p:txBody>
      </p:sp>
      <p:sp>
        <p:nvSpPr>
          <p:cNvPr id="2" name="Title 1"/>
          <p:cNvSpPr>
            <a:spLocks noGrp="1"/>
          </p:cNvSpPr>
          <p:nvPr>
            <p:ph type="title"/>
          </p:nvPr>
        </p:nvSpPr>
        <p:spPr>
          <a:xfrm>
            <a:off x="428596" y="500042"/>
            <a:ext cx="8229600" cy="1219200"/>
          </a:xfrm>
        </p:spPr>
        <p:txBody>
          <a:bodyPr>
            <a:no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Traffic count collection and analysis</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000" dirty="0" smtClean="0">
                <a:latin typeface="Times New Roman" pitchFamily="18" charset="0"/>
                <a:cs typeface="Times New Roman" pitchFamily="18" charset="0"/>
              </a:rPr>
              <a:t>The volume of pedestrian is obtained from counting on </a:t>
            </a:r>
            <a:r>
              <a:rPr lang="en-US" sz="3000" dirty="0" err="1" smtClean="0">
                <a:latin typeface="Times New Roman" pitchFamily="18" charset="0"/>
                <a:cs typeface="Times New Roman" pitchFamily="18" charset="0"/>
              </a:rPr>
              <a:t>paris</a:t>
            </a:r>
            <a:r>
              <a:rPr lang="en-US" sz="3000" dirty="0" smtClean="0">
                <a:latin typeface="Times New Roman" pitchFamily="18" charset="0"/>
                <a:cs typeface="Times New Roman" pitchFamily="18" charset="0"/>
              </a:rPr>
              <a:t> intersection, Al-</a:t>
            </a:r>
            <a:r>
              <a:rPr lang="en-US" sz="3000" dirty="0" err="1" smtClean="0">
                <a:latin typeface="Times New Roman" pitchFamily="18" charset="0"/>
                <a:cs typeface="Times New Roman" pitchFamily="18" charset="0"/>
              </a:rPr>
              <a:t>karaj</a:t>
            </a:r>
            <a:r>
              <a:rPr lang="en-US" sz="3000" dirty="0" smtClean="0">
                <a:latin typeface="Times New Roman" pitchFamily="18" charset="0"/>
                <a:cs typeface="Times New Roman" pitchFamily="18" charset="0"/>
              </a:rPr>
              <a:t> intersection &amp;Jamal </a:t>
            </a:r>
            <a:r>
              <a:rPr lang="en-US" sz="3000" dirty="0" err="1" smtClean="0">
                <a:latin typeface="Times New Roman" pitchFamily="18" charset="0"/>
                <a:cs typeface="Times New Roman" pitchFamily="18" charset="0"/>
              </a:rPr>
              <a:t>Abd</a:t>
            </a:r>
            <a:r>
              <a:rPr lang="en-US" sz="3000" dirty="0" smtClean="0">
                <a:latin typeface="Times New Roman" pitchFamily="18" charset="0"/>
                <a:cs typeface="Times New Roman" pitchFamily="18" charset="0"/>
              </a:rPr>
              <a:t> Al-Nasser, which is considered as the most crowded places in the CBD.</a:t>
            </a:r>
            <a:endParaRPr lang="en-US" sz="3000" b="1" dirty="0" smtClean="0">
              <a:latin typeface="Times New Roman" pitchFamily="18" charset="0"/>
              <a:cs typeface="Times New Roman" pitchFamily="18" charset="0"/>
            </a:endParaRPr>
          </a:p>
          <a:p>
            <a:endParaRPr lang="en-US" b="1" dirty="0" smtClean="0"/>
          </a:p>
          <a:p>
            <a:endParaRPr lang="en-US" b="1" dirty="0" smtClean="0"/>
          </a:p>
          <a:p>
            <a:pPr>
              <a:buNone/>
            </a:pPr>
            <a:endParaRPr lang="en-US" dirty="0"/>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Pedestrian count</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5860"/>
            <a:ext cx="8229600" cy="4840303"/>
          </a:xfrm>
        </p:spPr>
        <p:txBody>
          <a:bodyPr>
            <a:normAutofit/>
          </a:bodyPr>
          <a:lstStyle/>
          <a:p>
            <a:pPr>
              <a:buNone/>
            </a:pPr>
            <a:r>
              <a:rPr lang="en-US" sz="2800" dirty="0" smtClean="0">
                <a:latin typeface="Times New Roman" pitchFamily="18" charset="0"/>
                <a:cs typeface="Times New Roman" pitchFamily="18" charset="0"/>
              </a:rPr>
              <a:t>By using the </a:t>
            </a:r>
            <a:r>
              <a:rPr lang="en-US" sz="2800" dirty="0" err="1" smtClean="0">
                <a:latin typeface="Times New Roman" pitchFamily="18" charset="0"/>
                <a:cs typeface="Times New Roman" pitchFamily="18" charset="0"/>
              </a:rPr>
              <a:t>synchro</a:t>
            </a:r>
            <a:r>
              <a:rPr lang="en-US" sz="2800" dirty="0" smtClean="0">
                <a:latin typeface="Times New Roman" pitchFamily="18" charset="0"/>
                <a:cs typeface="Times New Roman" pitchFamily="18" charset="0"/>
              </a:rPr>
              <a:t> 7 program we found the Level of service and delay for intersections.</a:t>
            </a:r>
          </a:p>
          <a:p>
            <a:pPr>
              <a:buNone/>
            </a:pPr>
            <a:endParaRPr lang="en-US" sz="2800" dirty="0" smtClean="0">
              <a:latin typeface="Times New Roman" pitchFamily="18" charset="0"/>
              <a:cs typeface="Times New Roman" pitchFamily="18" charset="0"/>
            </a:endParaRP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Analysis Data</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357158" y="2214554"/>
          <a:ext cx="8521202" cy="4287131"/>
        </p:xfrm>
        <a:graphic>
          <a:graphicData uri="http://schemas.openxmlformats.org/drawingml/2006/table">
            <a:tbl>
              <a:tblPr/>
              <a:tblGrid>
                <a:gridCol w="2073984"/>
                <a:gridCol w="553707"/>
                <a:gridCol w="553707"/>
                <a:gridCol w="553707"/>
                <a:gridCol w="553707"/>
                <a:gridCol w="553707"/>
                <a:gridCol w="553707"/>
                <a:gridCol w="553707"/>
                <a:gridCol w="553707"/>
                <a:gridCol w="553707"/>
                <a:gridCol w="553707"/>
                <a:gridCol w="455074"/>
                <a:gridCol w="455074"/>
              </a:tblGrid>
              <a:tr h="262345">
                <a:tc rowSpan="3">
                  <a:txBody>
                    <a:bodyPr/>
                    <a:lstStyle/>
                    <a:p>
                      <a:pPr algn="ctr">
                        <a:lnSpc>
                          <a:spcPct val="115000"/>
                        </a:lnSpc>
                        <a:spcAft>
                          <a:spcPts val="0"/>
                        </a:spcAft>
                      </a:pPr>
                      <a:r>
                        <a:rPr lang="en-US" sz="1600" dirty="0">
                          <a:latin typeface="Times New Roman"/>
                          <a:ea typeface="Calibri"/>
                          <a:cs typeface="Arial"/>
                        </a:rPr>
                        <a:t>Intersections</a:t>
                      </a:r>
                      <a:endParaRPr lang="en-US" sz="1600" dirty="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12">
                  <a:txBody>
                    <a:bodyPr/>
                    <a:lstStyle/>
                    <a:p>
                      <a:pPr algn="ctr">
                        <a:lnSpc>
                          <a:spcPct val="115000"/>
                        </a:lnSpc>
                        <a:spcAft>
                          <a:spcPts val="0"/>
                        </a:spcAft>
                      </a:pPr>
                      <a:r>
                        <a:rPr lang="en-US" sz="1600">
                          <a:latin typeface="Times New Roman"/>
                          <a:ea typeface="Calibri"/>
                          <a:cs typeface="Arial"/>
                        </a:rPr>
                        <a:t>LOS (or V/C)</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2345">
                <a:tc v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WB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EB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NB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SB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2345">
                <a:tc v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LT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TH</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RT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LT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TH</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RT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LT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TH</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RT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LT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TH</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RT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91869">
                <a:tc>
                  <a:txBody>
                    <a:bodyPr/>
                    <a:lstStyle/>
                    <a:p>
                      <a:pPr algn="ctr">
                        <a:lnSpc>
                          <a:spcPct val="115000"/>
                        </a:lnSpc>
                        <a:spcAft>
                          <a:spcPts val="0"/>
                        </a:spcAft>
                      </a:pPr>
                      <a:r>
                        <a:rPr lang="en-US" sz="1600">
                          <a:latin typeface="Times New Roman"/>
                          <a:ea typeface="Calibri"/>
                          <a:cs typeface="Arial"/>
                        </a:rPr>
                        <a:t>Al – Mokhayam </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C</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802">
                <a:tc>
                  <a:txBody>
                    <a:bodyPr/>
                    <a:lstStyle/>
                    <a:p>
                      <a:pPr algn="ctr">
                        <a:lnSpc>
                          <a:spcPct val="115000"/>
                        </a:lnSpc>
                        <a:spcAft>
                          <a:spcPts val="0"/>
                        </a:spcAft>
                      </a:pPr>
                      <a:r>
                        <a:rPr lang="en-US" sz="1600">
                          <a:latin typeface="Times New Roman"/>
                          <a:ea typeface="Calibri"/>
                          <a:cs typeface="Arial"/>
                        </a:rPr>
                        <a:t>Al – Industrial School</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E</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769">
                <a:tc>
                  <a:txBody>
                    <a:bodyPr/>
                    <a:lstStyle/>
                    <a:p>
                      <a:pPr algn="ctr">
                        <a:lnSpc>
                          <a:spcPct val="115000"/>
                        </a:lnSpc>
                        <a:spcAft>
                          <a:spcPts val="0"/>
                        </a:spcAft>
                      </a:pPr>
                      <a:r>
                        <a:rPr lang="en-US" sz="1600">
                          <a:latin typeface="Times New Roman"/>
                          <a:ea typeface="Calibri"/>
                          <a:cs typeface="Arial"/>
                        </a:rPr>
                        <a:t>Shwikih roundabout</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600">
                          <a:latin typeface="Times New Roman"/>
                          <a:ea typeface="Calibri"/>
                          <a:cs typeface="Arial"/>
                        </a:rPr>
                        <a:t>1.05</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dirty="0">
                          <a:latin typeface="Times New Roman"/>
                          <a:ea typeface="Calibri"/>
                          <a:cs typeface="Arial"/>
                        </a:rPr>
                        <a:t>0.84</a:t>
                      </a:r>
                      <a:endParaRPr lang="en-US" sz="1600" dirty="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0.78</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1.06</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105">
                <a:tc>
                  <a:txBody>
                    <a:bodyPr/>
                    <a:lstStyle/>
                    <a:p>
                      <a:pPr algn="ctr">
                        <a:lnSpc>
                          <a:spcPct val="115000"/>
                        </a:lnSpc>
                        <a:spcAft>
                          <a:spcPts val="0"/>
                        </a:spcAft>
                      </a:pPr>
                      <a:r>
                        <a:rPr lang="en-US" sz="1600">
                          <a:latin typeface="Times New Roman"/>
                          <a:ea typeface="Calibri"/>
                          <a:cs typeface="Arial"/>
                        </a:rPr>
                        <a:t>CBD</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a:t>
                      </a:r>
                      <a:endParaRPr lang="en-US" sz="1600" dirty="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F</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02">
                <a:tc>
                  <a:txBody>
                    <a:bodyPr/>
                    <a:lstStyle/>
                    <a:p>
                      <a:pPr algn="ctr">
                        <a:lnSpc>
                          <a:spcPct val="115000"/>
                        </a:lnSpc>
                        <a:spcAft>
                          <a:spcPts val="0"/>
                        </a:spcAft>
                      </a:pPr>
                      <a:r>
                        <a:rPr lang="en-US" sz="1600">
                          <a:latin typeface="Times New Roman"/>
                          <a:ea typeface="Calibri"/>
                          <a:cs typeface="Arial"/>
                        </a:rPr>
                        <a:t>Al – Karaj</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C</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600">
                          <a:latin typeface="Times New Roman"/>
                          <a:ea typeface="Calibri"/>
                          <a:cs typeface="Arial"/>
                        </a:rPr>
                        <a:t>F</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105">
                <a:tc>
                  <a:txBody>
                    <a:bodyPr/>
                    <a:lstStyle/>
                    <a:p>
                      <a:pPr algn="ctr">
                        <a:lnSpc>
                          <a:spcPct val="115000"/>
                        </a:lnSpc>
                        <a:spcAft>
                          <a:spcPts val="0"/>
                        </a:spcAft>
                      </a:pPr>
                      <a:r>
                        <a:rPr lang="en-US" sz="1600">
                          <a:latin typeface="Times New Roman"/>
                          <a:ea typeface="Calibri"/>
                          <a:cs typeface="Arial"/>
                        </a:rPr>
                        <a:t>Paris</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B</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802">
                <a:tc>
                  <a:txBody>
                    <a:bodyPr/>
                    <a:lstStyle/>
                    <a:p>
                      <a:pPr algn="ctr">
                        <a:lnSpc>
                          <a:spcPct val="115000"/>
                        </a:lnSpc>
                        <a:spcAft>
                          <a:spcPts val="0"/>
                        </a:spcAft>
                      </a:pPr>
                      <a:r>
                        <a:rPr lang="en-US" sz="1600">
                          <a:latin typeface="Times New Roman"/>
                          <a:ea typeface="Calibri"/>
                          <a:cs typeface="Arial"/>
                        </a:rPr>
                        <a:t>Al – Khodori rounabout</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600">
                          <a:latin typeface="Times New Roman"/>
                          <a:ea typeface="Calibri"/>
                          <a:cs typeface="Arial"/>
                        </a:rPr>
                        <a:t>0.98</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0.09</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0.31</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600">
                          <a:latin typeface="Times New Roman"/>
                          <a:ea typeface="Calibri"/>
                          <a:cs typeface="Arial"/>
                        </a:rPr>
                        <a:t>0.63</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91869">
                <a:tc>
                  <a:txBody>
                    <a:bodyPr/>
                    <a:lstStyle/>
                    <a:p>
                      <a:pPr algn="ctr">
                        <a:lnSpc>
                          <a:spcPct val="115000"/>
                        </a:lnSpc>
                        <a:spcAft>
                          <a:spcPts val="0"/>
                        </a:spcAft>
                      </a:pPr>
                      <a:r>
                        <a:rPr lang="en-US" sz="1600">
                          <a:latin typeface="Times New Roman"/>
                          <a:ea typeface="Calibri"/>
                          <a:cs typeface="Arial"/>
                        </a:rPr>
                        <a:t>Al – Moqata’a</a:t>
                      </a:r>
                      <a:endParaRPr lang="en-US" sz="1600">
                        <a:latin typeface="Calibri"/>
                        <a:ea typeface="Times New Roman"/>
                        <a:cs typeface="Arial"/>
                      </a:endParaRPr>
                    </a:p>
                  </a:txBody>
                  <a:tcPr marL="33692" marR="3369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a:t>
                      </a:r>
                      <a:endParaRPr lang="en-US" sz="1600" dirty="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15000"/>
                        </a:lnSpc>
                        <a:spcAft>
                          <a:spcPts val="0"/>
                        </a:spcAft>
                      </a:pPr>
                      <a:r>
                        <a:rPr lang="en-US" sz="1600">
                          <a:latin typeface="Times New Roman"/>
                          <a:ea typeface="Calibri"/>
                          <a:cs typeface="Arial"/>
                        </a:rPr>
                        <a:t>A</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600">
                          <a:latin typeface="Times New Roman"/>
                          <a:ea typeface="Calibri"/>
                          <a:cs typeface="Arial"/>
                        </a:rPr>
                        <a:t>F</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latin typeface="Times New Roman"/>
                          <a:ea typeface="Calibri"/>
                          <a:cs typeface="Arial"/>
                        </a:rPr>
                        <a:t>-</a:t>
                      </a:r>
                      <a:endParaRPr lang="en-US" sz="160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latin typeface="Times New Roman"/>
                          <a:ea typeface="Calibri"/>
                          <a:cs typeface="Arial"/>
                        </a:rPr>
                        <a:t>-</a:t>
                      </a:r>
                      <a:endParaRPr lang="en-US" sz="1600" dirty="0">
                        <a:latin typeface="Calibri"/>
                        <a:ea typeface="Times New Roman"/>
                        <a:cs typeface="Arial"/>
                      </a:endParaRPr>
                    </a:p>
                  </a:txBody>
                  <a:tcPr marL="33692" marR="3369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714348" y="285728"/>
            <a:ext cx="7215238" cy="1571636"/>
          </a:xfrm>
        </p:spPr>
        <p:txBody>
          <a:bodyPr>
            <a:normAutofit fontScale="92500" lnSpcReduction="20000"/>
          </a:bodyPr>
          <a:lstStyle/>
          <a:p>
            <a:pPr algn="l"/>
            <a:endParaRPr lang="en-US" sz="2800" dirty="0" smtClean="0">
              <a:solidFill>
                <a:schemeClr val="tx1"/>
              </a:solidFill>
              <a:latin typeface="Times New Roman" pitchFamily="18" charset="0"/>
              <a:cs typeface="Times New Roman" pitchFamily="18" charset="0"/>
            </a:endParaRPr>
          </a:p>
          <a:p>
            <a:pPr algn="l"/>
            <a:r>
              <a:rPr lang="en-US" sz="2800" dirty="0" smtClean="0">
                <a:solidFill>
                  <a:schemeClr val="tx1"/>
                </a:solidFill>
                <a:latin typeface="Times New Roman" pitchFamily="18" charset="0"/>
                <a:cs typeface="Times New Roman" pitchFamily="18" charset="0"/>
              </a:rPr>
              <a:t>And we found the crashes rate by the equation which is listed in the methodology part.</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solidFill>
                <a:schemeClr val="tx1"/>
              </a:solidFill>
              <a:latin typeface="Times New Roman" pitchFamily="18" charset="0"/>
              <a:cs typeface="Times New Roman" pitchFamily="18" charset="0"/>
            </a:endParaRPr>
          </a:p>
        </p:txBody>
      </p:sp>
      <p:graphicFrame>
        <p:nvGraphicFramePr>
          <p:cNvPr id="9" name="Table 8"/>
          <p:cNvGraphicFramePr>
            <a:graphicFrameLocks noGrp="1"/>
          </p:cNvGraphicFramePr>
          <p:nvPr/>
        </p:nvGraphicFramePr>
        <p:xfrm>
          <a:off x="357158" y="2071678"/>
          <a:ext cx="7929620" cy="2840990"/>
        </p:xfrm>
        <a:graphic>
          <a:graphicData uri="http://schemas.openxmlformats.org/drawingml/2006/table">
            <a:tbl>
              <a:tblPr firstRow="1" bandRow="1">
                <a:tableStyleId>{5C22544A-7EE6-4342-B048-85BDC9FD1C3A}</a:tableStyleId>
              </a:tblPr>
              <a:tblGrid>
                <a:gridCol w="1500198"/>
                <a:gridCol w="1908797"/>
                <a:gridCol w="963412"/>
                <a:gridCol w="914007"/>
                <a:gridCol w="1571634"/>
                <a:gridCol w="1071572"/>
              </a:tblGrid>
              <a:tr h="370840">
                <a:tc>
                  <a:txBody>
                    <a:bodyPr/>
                    <a:lstStyle/>
                    <a:p>
                      <a:pPr algn="ctr">
                        <a:lnSpc>
                          <a:spcPct val="115000"/>
                        </a:lnSpc>
                        <a:spcAft>
                          <a:spcPts val="0"/>
                        </a:spcAft>
                      </a:pPr>
                      <a:r>
                        <a:rPr lang="en-US" sz="2000" dirty="0" smtClean="0"/>
                        <a:t>Intersection No.</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Name of Intersection</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DHV</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ADT</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Crashes NO. in 2011</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Crash Rate</a:t>
                      </a:r>
                      <a:endParaRPr lang="en-US" sz="2000">
                        <a:latin typeface="Times New Roman" pitchFamily="18" charset="0"/>
                        <a:ea typeface="Times New Roman"/>
                        <a:cs typeface="Times New Roman" pitchFamily="18" charset="0"/>
                      </a:endParaRPr>
                    </a:p>
                  </a:txBody>
                  <a:tcPr marL="68580" marR="68580" marT="0" marB="0" anchor="ctr"/>
                </a:tc>
              </a:tr>
              <a:tr h="370840">
                <a:tc>
                  <a:txBody>
                    <a:bodyPr/>
                    <a:lstStyle/>
                    <a:p>
                      <a:pPr algn="ctr">
                        <a:lnSpc>
                          <a:spcPct val="115000"/>
                        </a:lnSpc>
                        <a:spcAft>
                          <a:spcPts val="0"/>
                        </a:spcAft>
                      </a:pPr>
                      <a:r>
                        <a:rPr lang="en-US" sz="2000" smtClean="0"/>
                        <a:t>1</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Al - Industrial</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1594</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15940</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9</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1.55</a:t>
                      </a:r>
                      <a:endParaRPr lang="en-US" sz="2000">
                        <a:latin typeface="Times New Roman" pitchFamily="18" charset="0"/>
                        <a:ea typeface="Times New Roman"/>
                        <a:cs typeface="Times New Roman" pitchFamily="18" charset="0"/>
                      </a:endParaRPr>
                    </a:p>
                  </a:txBody>
                  <a:tcPr marL="68580" marR="68580" marT="0" marB="0" anchor="ctr"/>
                </a:tc>
              </a:tr>
              <a:tr h="370840">
                <a:tc>
                  <a:txBody>
                    <a:bodyPr/>
                    <a:lstStyle/>
                    <a:p>
                      <a:pPr algn="ctr">
                        <a:lnSpc>
                          <a:spcPct val="115000"/>
                        </a:lnSpc>
                        <a:spcAft>
                          <a:spcPts val="0"/>
                        </a:spcAft>
                      </a:pPr>
                      <a:r>
                        <a:rPr lang="en-US" sz="2000" smtClean="0"/>
                        <a:t>2</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Al - Mokhayam</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1481</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14810</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6</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1.11</a:t>
                      </a:r>
                      <a:endParaRPr lang="en-US" sz="2000">
                        <a:latin typeface="Times New Roman" pitchFamily="18" charset="0"/>
                        <a:ea typeface="Times New Roman"/>
                        <a:cs typeface="Times New Roman" pitchFamily="18" charset="0"/>
                      </a:endParaRPr>
                    </a:p>
                  </a:txBody>
                  <a:tcPr marL="68580" marR="68580" marT="0" marB="0" anchor="ctr"/>
                </a:tc>
              </a:tr>
              <a:tr h="370840">
                <a:tc>
                  <a:txBody>
                    <a:bodyPr/>
                    <a:lstStyle/>
                    <a:p>
                      <a:pPr algn="ctr">
                        <a:lnSpc>
                          <a:spcPct val="115000"/>
                        </a:lnSpc>
                        <a:spcAft>
                          <a:spcPts val="0"/>
                        </a:spcAft>
                      </a:pPr>
                      <a:r>
                        <a:rPr lang="en-US" sz="2000" smtClean="0"/>
                        <a:t>3</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Shwikeh roundabout</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2653</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26530</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dirty="0" smtClean="0"/>
                        <a:t>8</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0.83</a:t>
                      </a:r>
                      <a:endParaRPr lang="en-US" sz="2000" dirty="0">
                        <a:latin typeface="Times New Roman" pitchFamily="18" charset="0"/>
                        <a:ea typeface="Times New Roman"/>
                        <a:cs typeface="Times New Roman" pitchFamily="18" charset="0"/>
                      </a:endParaRPr>
                    </a:p>
                  </a:txBody>
                  <a:tcPr marL="68580" marR="68580" marT="0" marB="0" anchor="ctr"/>
                </a:tc>
              </a:tr>
              <a:tr h="370840">
                <a:tc>
                  <a:txBody>
                    <a:bodyPr/>
                    <a:lstStyle/>
                    <a:p>
                      <a:pPr algn="ctr">
                        <a:lnSpc>
                          <a:spcPct val="115000"/>
                        </a:lnSpc>
                        <a:spcAft>
                          <a:spcPts val="0"/>
                        </a:spcAft>
                      </a:pPr>
                      <a:r>
                        <a:rPr lang="en-US" sz="2000" smtClean="0"/>
                        <a:t>4</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Paris</a:t>
                      </a:r>
                      <a:endParaRPr lang="en-US" sz="2000" dirty="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659</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6590</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0.42</a:t>
                      </a:r>
                      <a:endParaRPr lang="en-US" sz="2000">
                        <a:latin typeface="Times New Roman" pitchFamily="18" charset="0"/>
                        <a:ea typeface="Times New Roman"/>
                        <a:cs typeface="Times New Roman" pitchFamily="18" charset="0"/>
                      </a:endParaRPr>
                    </a:p>
                  </a:txBody>
                  <a:tcPr marL="68580" marR="68580" marT="0" marB="0" anchor="ctr"/>
                </a:tc>
              </a:tr>
              <a:tr h="370840">
                <a:tc>
                  <a:txBody>
                    <a:bodyPr/>
                    <a:lstStyle/>
                    <a:p>
                      <a:pPr algn="ctr">
                        <a:lnSpc>
                          <a:spcPct val="115000"/>
                        </a:lnSpc>
                        <a:spcAft>
                          <a:spcPts val="0"/>
                        </a:spcAft>
                      </a:pPr>
                      <a:r>
                        <a:rPr lang="en-US" sz="2000" smtClean="0"/>
                        <a:t>5</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Government</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919</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9190</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smtClean="0"/>
                        <a:t>1</a:t>
                      </a:r>
                      <a:endParaRPr lang="en-US" sz="2000">
                        <a:latin typeface="Times New Roman" pitchFamily="18" charset="0"/>
                        <a:ea typeface="Times New Roman"/>
                        <a:cs typeface="Times New Roman" pitchFamily="18" charset="0"/>
                      </a:endParaRPr>
                    </a:p>
                  </a:txBody>
                  <a:tcPr marL="68580" marR="68580" marT="0" marB="0" anchor="ctr"/>
                </a:tc>
                <a:tc>
                  <a:txBody>
                    <a:bodyPr/>
                    <a:lstStyle/>
                    <a:p>
                      <a:pPr algn="ctr">
                        <a:lnSpc>
                          <a:spcPct val="115000"/>
                        </a:lnSpc>
                        <a:spcAft>
                          <a:spcPts val="0"/>
                        </a:spcAft>
                      </a:pPr>
                      <a:r>
                        <a:rPr lang="en-US" sz="2000" dirty="0" smtClean="0"/>
                        <a:t>0.3</a:t>
                      </a:r>
                      <a:endParaRPr lang="en-US" sz="2000" dirty="0">
                        <a:latin typeface="Times New Roman" pitchFamily="18" charset="0"/>
                        <a:ea typeface="Times New Roman"/>
                        <a:cs typeface="Times New Roman" pitchFamily="18"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28662" y="1714488"/>
          <a:ext cx="7358113" cy="4214841"/>
        </p:xfrm>
        <a:graphic>
          <a:graphicData uri="http://schemas.openxmlformats.org/drawingml/2006/table">
            <a:tbl>
              <a:tblPr/>
              <a:tblGrid>
                <a:gridCol w="672173"/>
                <a:gridCol w="1983347"/>
                <a:gridCol w="1258797"/>
                <a:gridCol w="641620"/>
                <a:gridCol w="711456"/>
                <a:gridCol w="1311174"/>
                <a:gridCol w="779546"/>
              </a:tblGrid>
              <a:tr h="720660">
                <a:tc>
                  <a:txBody>
                    <a:bodyPr/>
                    <a:lstStyle/>
                    <a:p>
                      <a:pPr algn="ctr">
                        <a:lnSpc>
                          <a:spcPct val="115000"/>
                        </a:lnSpc>
                        <a:spcAft>
                          <a:spcPts val="0"/>
                        </a:spcAft>
                      </a:pPr>
                      <a:r>
                        <a:rPr lang="en-US" sz="1600" dirty="0">
                          <a:solidFill>
                            <a:srgbClr val="000000"/>
                          </a:solidFill>
                          <a:latin typeface="Times New Roman"/>
                          <a:ea typeface="Times New Roman"/>
                          <a:cs typeface="Arial"/>
                        </a:rPr>
                        <a:t>Link No.</a:t>
                      </a:r>
                      <a:endParaRPr lang="en-US" sz="16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Name of Link</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Length of  Link (m)</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DHV</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ADT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Crashes NO. in 2011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Crash Rate</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360330">
                <a:tc>
                  <a:txBody>
                    <a:bodyPr/>
                    <a:lstStyle/>
                    <a:p>
                      <a:pPr algn="ctr">
                        <a:lnSpc>
                          <a:spcPct val="115000"/>
                        </a:lnSpc>
                        <a:spcAft>
                          <a:spcPts val="0"/>
                        </a:spcAft>
                      </a:pPr>
                      <a:r>
                        <a:rPr lang="en-US" sz="1600">
                          <a:solidFill>
                            <a:srgbClr val="000000"/>
                          </a:solidFill>
                          <a:latin typeface="Times New Roman"/>
                          <a:ea typeface="Times New Roman"/>
                          <a:cs typeface="Arial"/>
                        </a:rPr>
                        <a:t>1</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Yafa street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470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365</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3650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3</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0.48</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30">
                <a:tc>
                  <a:txBody>
                    <a:bodyPr/>
                    <a:lstStyle/>
                    <a:p>
                      <a:pPr algn="ctr">
                        <a:lnSpc>
                          <a:spcPct val="115000"/>
                        </a:lnSpc>
                        <a:spcAft>
                          <a:spcPts val="0"/>
                        </a:spcAft>
                      </a:pPr>
                      <a:r>
                        <a:rPr lang="en-US" sz="1600">
                          <a:solidFill>
                            <a:srgbClr val="000000"/>
                          </a:solidFill>
                          <a:latin typeface="Times New Roman"/>
                          <a:ea typeface="Times New Roman"/>
                          <a:cs typeface="Arial"/>
                        </a:rPr>
                        <a:t>2</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Paris street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254</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710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7100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2</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0.31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660">
                <a:tc>
                  <a:txBody>
                    <a:bodyPr/>
                    <a:lstStyle/>
                    <a:p>
                      <a:pPr algn="ctr">
                        <a:lnSpc>
                          <a:spcPct val="115000"/>
                        </a:lnSpc>
                        <a:spcAft>
                          <a:spcPts val="0"/>
                        </a:spcAft>
                      </a:pPr>
                      <a:r>
                        <a:rPr lang="en-US" sz="1600">
                          <a:solidFill>
                            <a:srgbClr val="000000"/>
                          </a:solidFill>
                          <a:latin typeface="Times New Roman"/>
                          <a:ea typeface="Times New Roman"/>
                          <a:cs typeface="Arial"/>
                        </a:rPr>
                        <a:t>3</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Nablus street 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170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1560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15600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a:ea typeface="Times New Roman"/>
                          <a:cs typeface="Arial"/>
                        </a:rPr>
                        <a:t>2</a:t>
                      </a:r>
                      <a:endParaRPr lang="en-US" sz="16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0.21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660">
                <a:tc>
                  <a:txBody>
                    <a:bodyPr/>
                    <a:lstStyle/>
                    <a:p>
                      <a:pPr algn="ctr">
                        <a:lnSpc>
                          <a:spcPct val="115000"/>
                        </a:lnSpc>
                        <a:spcAft>
                          <a:spcPts val="0"/>
                        </a:spcAft>
                      </a:pPr>
                      <a:r>
                        <a:rPr lang="en-US" sz="1600">
                          <a:solidFill>
                            <a:srgbClr val="000000"/>
                          </a:solidFill>
                          <a:latin typeface="Times New Roman"/>
                          <a:ea typeface="Times New Roman"/>
                          <a:cs typeface="Arial"/>
                        </a:rPr>
                        <a:t>4</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Al – Qods Open University street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460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1014</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10140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3</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0.18</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30">
                <a:tc>
                  <a:txBody>
                    <a:bodyPr/>
                    <a:lstStyle/>
                    <a:p>
                      <a:pPr algn="ctr">
                        <a:lnSpc>
                          <a:spcPct val="115000"/>
                        </a:lnSpc>
                        <a:spcAft>
                          <a:spcPts val="0"/>
                        </a:spcAft>
                      </a:pPr>
                      <a:r>
                        <a:rPr lang="en-US" sz="1600">
                          <a:solidFill>
                            <a:srgbClr val="000000"/>
                          </a:solidFill>
                          <a:latin typeface="Times New Roman"/>
                          <a:ea typeface="Times New Roman"/>
                          <a:cs typeface="Arial"/>
                        </a:rPr>
                        <a:t>5</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Al – Karaj street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215</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858</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8580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0.15</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330">
                <a:tc>
                  <a:txBody>
                    <a:bodyPr/>
                    <a:lstStyle/>
                    <a:p>
                      <a:pPr algn="ctr">
                        <a:lnSpc>
                          <a:spcPct val="115000"/>
                        </a:lnSpc>
                        <a:spcAft>
                          <a:spcPts val="0"/>
                        </a:spcAft>
                      </a:pPr>
                      <a:r>
                        <a:rPr lang="en-US" sz="1600">
                          <a:solidFill>
                            <a:srgbClr val="000000"/>
                          </a:solidFill>
                          <a:latin typeface="Times New Roman"/>
                          <a:ea typeface="Times New Roman"/>
                          <a:cs typeface="Arial"/>
                        </a:rPr>
                        <a:t>6</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Nablus street 2</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665</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863</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8630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2</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0.1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1541">
                <a:tc>
                  <a:txBody>
                    <a:bodyPr/>
                    <a:lstStyle/>
                    <a:p>
                      <a:pPr algn="ctr">
                        <a:lnSpc>
                          <a:spcPct val="115000"/>
                        </a:lnSpc>
                        <a:spcAft>
                          <a:spcPts val="0"/>
                        </a:spcAft>
                      </a:pPr>
                      <a:r>
                        <a:rPr lang="en-US" sz="1600">
                          <a:solidFill>
                            <a:srgbClr val="000000"/>
                          </a:solidFill>
                          <a:latin typeface="Times New Roman"/>
                          <a:ea typeface="Times New Roman"/>
                          <a:cs typeface="Arial"/>
                        </a:rPr>
                        <a:t>7</a:t>
                      </a:r>
                      <a:endParaRPr lang="en-US" sz="16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Al – Haddaden street</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370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1148</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11480</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a:ea typeface="Times New Roman"/>
                          <a:cs typeface="Arial"/>
                        </a:rPr>
                        <a:t>1</a:t>
                      </a:r>
                      <a:endParaRPr lang="en-US" sz="16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a:ea typeface="Times New Roman"/>
                          <a:cs typeface="Arial"/>
                        </a:rPr>
                        <a:t>0.07</a:t>
                      </a:r>
                      <a:endParaRPr lang="en-US" sz="16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This chapter will demonstrate the individual problems of each intersection in the study area. It also tries to find appropriate solutions to improve the level of service. Since the period is short, solutions are part of the redesign of the intersection as will as signal. It is possible that these solution to improve the level of service to fail after a period of five years after opening.</a:t>
            </a:r>
          </a:p>
        </p:txBody>
      </p:sp>
      <p:sp>
        <p:nvSpPr>
          <p:cNvPr id="4" name="Title 1"/>
          <p:cNvSpPr>
            <a:spLocks noGrp="1"/>
          </p:cNvSpPr>
          <p:nvPr>
            <p:ph type="title"/>
          </p:nvPr>
        </p:nvSpPr>
        <p:spPr>
          <a:xfrm>
            <a:off x="500034" y="571480"/>
            <a:ext cx="8229600" cy="1219200"/>
          </a:xfrm>
        </p:spPr>
        <p:txBody>
          <a:bodyPr>
            <a:normAutofit fontScale="90000"/>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Counter Measure for Improving Quality of Traffic</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a:bodyPr>
          <a:lstStyle/>
          <a:p>
            <a:pPr algn="just"/>
            <a:endParaRPr lang="en-US" dirty="0" smtClean="0"/>
          </a:p>
          <a:p>
            <a:pPr algn="just"/>
            <a:endParaRPr lang="en-US" dirty="0" smtClean="0"/>
          </a:p>
          <a:p>
            <a:pPr algn="just"/>
            <a:endParaRPr lang="en-US" dirty="0" smtClean="0"/>
          </a:p>
          <a:p>
            <a:pPr algn="just"/>
            <a:r>
              <a:rPr lang="en-US" dirty="0" smtClean="0"/>
              <a:t>Signal timing and other improvements will be required to maintain a minimum intersection level of service. The improvement will include the design of signals, stop – yield signs and channelization.</a:t>
            </a:r>
          </a:p>
          <a:p>
            <a:pPr algn="just"/>
            <a:endParaRPr lang="en-US" dirty="0" smtClean="0"/>
          </a:p>
          <a:p>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latin typeface="Times New Roman" pitchFamily="18" charset="0"/>
                <a:cs typeface="Times New Roman" pitchFamily="18" charset="0"/>
              </a:rPr>
              <a:t>Warrant 3 (W3): Peak Hour Delay / Volumes.</a:t>
            </a:r>
          </a:p>
          <a:p>
            <a:pPr lvl="0"/>
            <a:r>
              <a:rPr lang="en-US" dirty="0" smtClean="0">
                <a:latin typeface="Times New Roman" pitchFamily="18" charset="0"/>
                <a:cs typeface="Times New Roman" pitchFamily="18" charset="0"/>
              </a:rPr>
              <a:t>Warrant 4 (W4): Pedestrian Volume.</a:t>
            </a:r>
          </a:p>
          <a:p>
            <a:pPr lvl="0"/>
            <a:r>
              <a:rPr lang="en-US" dirty="0" smtClean="0">
                <a:latin typeface="Times New Roman" pitchFamily="18" charset="0"/>
                <a:cs typeface="Times New Roman" pitchFamily="18" charset="0"/>
              </a:rPr>
              <a:t>Warrant 5 (W5): School Crossing.</a:t>
            </a:r>
          </a:p>
          <a:p>
            <a:pPr lvl="0"/>
            <a:r>
              <a:rPr lang="en-US" dirty="0" smtClean="0">
                <a:latin typeface="Times New Roman" pitchFamily="18" charset="0"/>
                <a:cs typeface="Times New Roman" pitchFamily="18" charset="0"/>
              </a:rPr>
              <a:t>Warrant 6 (W6): Coordinated Signal System.</a:t>
            </a:r>
          </a:p>
          <a:p>
            <a:pPr lvl="0"/>
            <a:r>
              <a:rPr lang="en-US" dirty="0" smtClean="0">
                <a:latin typeface="Times New Roman" pitchFamily="18" charset="0"/>
                <a:cs typeface="Times New Roman" pitchFamily="18" charset="0"/>
              </a:rPr>
              <a:t>Warrant 7 (W7): Crash Experience.</a:t>
            </a:r>
          </a:p>
          <a:p>
            <a:pPr lvl="0"/>
            <a:r>
              <a:rPr lang="en-US" dirty="0" smtClean="0">
                <a:latin typeface="Times New Roman" pitchFamily="18" charset="0"/>
                <a:cs typeface="Times New Roman" pitchFamily="18" charset="0"/>
              </a:rPr>
              <a:t>Warrant 8 (W8): Roadway Network.</a:t>
            </a:r>
          </a:p>
          <a:p>
            <a:pPr>
              <a:buNone/>
            </a:pPr>
            <a:endParaRPr lang="en-US" dirty="0"/>
          </a:p>
        </p:txBody>
      </p:sp>
      <p:sp>
        <p:nvSpPr>
          <p:cNvPr id="2" name="Title 1"/>
          <p:cNvSpPr>
            <a:spLocks noGrp="1"/>
          </p:cNvSpPr>
          <p:nvPr>
            <p:ph type="title"/>
          </p:nvPr>
        </p:nvSpPr>
        <p:spPr/>
        <p:txBody>
          <a:bodyPr>
            <a:normAutofit/>
          </a:bodyPr>
          <a:lstStyle/>
          <a:p>
            <a:r>
              <a:rPr lang="en-US" sz="5000" dirty="0" smtClean="0">
                <a:effectLst>
                  <a:outerShdw blurRad="38100" dist="38100" dir="2700000" algn="tl">
                    <a:srgbClr val="000000">
                      <a:alpha val="43137"/>
                    </a:srgbClr>
                  </a:outerShdw>
                </a:effectLst>
                <a:latin typeface="Times New Roman" pitchFamily="18" charset="0"/>
                <a:cs typeface="Times New Roman" pitchFamily="18" charset="0"/>
              </a:rPr>
              <a:t>Warrant Program</a:t>
            </a:r>
            <a:endParaRPr lang="en-US" sz="50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599" y="1714486"/>
          <a:ext cx="8358243" cy="4214843"/>
        </p:xfrm>
        <a:graphic>
          <a:graphicData uri="http://schemas.openxmlformats.org/drawingml/2006/table">
            <a:tbl>
              <a:tblPr/>
              <a:tblGrid>
                <a:gridCol w="2977973"/>
                <a:gridCol w="730051"/>
                <a:gridCol w="729056"/>
                <a:gridCol w="730051"/>
                <a:gridCol w="730051"/>
                <a:gridCol w="730051"/>
                <a:gridCol w="732044"/>
                <a:gridCol w="998966"/>
              </a:tblGrid>
              <a:tr h="758413">
                <a:tc>
                  <a:txBody>
                    <a:bodyPr/>
                    <a:lstStyle/>
                    <a:p>
                      <a:pPr algn="ctr">
                        <a:lnSpc>
                          <a:spcPct val="115000"/>
                        </a:lnSpc>
                        <a:spcAft>
                          <a:spcPts val="0"/>
                        </a:spcAft>
                      </a:pPr>
                      <a:r>
                        <a:rPr lang="en-US" sz="2000" dirty="0">
                          <a:latin typeface="Times New Roman"/>
                          <a:ea typeface="Calibri"/>
                          <a:cs typeface="Arial"/>
                        </a:rPr>
                        <a:t>Intersection</a:t>
                      </a:r>
                      <a:endParaRPr lang="en-US" sz="20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W3</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W4</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W5</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W6</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W7</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W8</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Sig. Warrant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dirty="0">
                          <a:latin typeface="Times New Roman"/>
                          <a:ea typeface="Calibri"/>
                          <a:cs typeface="Arial"/>
                        </a:rPr>
                        <a:t>AL - </a:t>
                      </a:r>
                      <a:r>
                        <a:rPr lang="en-US" sz="2000" dirty="0" err="1">
                          <a:latin typeface="Times New Roman"/>
                          <a:ea typeface="Calibri"/>
                          <a:cs typeface="Arial"/>
                        </a:rPr>
                        <a:t>Mokhayam</a:t>
                      </a:r>
                      <a:endParaRPr lang="en-US" sz="20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smtClean="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422774">
                <a:tc>
                  <a:txBody>
                    <a:bodyPr/>
                    <a:lstStyle/>
                    <a:p>
                      <a:pPr algn="ctr">
                        <a:lnSpc>
                          <a:spcPct val="115000"/>
                        </a:lnSpc>
                        <a:spcAft>
                          <a:spcPts val="0"/>
                        </a:spcAft>
                      </a:pPr>
                      <a:r>
                        <a:rPr lang="en-US" sz="2000" dirty="0">
                          <a:latin typeface="Times New Roman"/>
                          <a:ea typeface="Calibri"/>
                          <a:cs typeface="Arial"/>
                        </a:rPr>
                        <a:t>AL – Industrial School</a:t>
                      </a:r>
                      <a:endParaRPr lang="en-US" sz="20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Yes</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dirty="0" err="1">
                          <a:latin typeface="Times New Roman"/>
                          <a:ea typeface="Calibri"/>
                          <a:cs typeface="Arial"/>
                        </a:rPr>
                        <a:t>Shwikih</a:t>
                      </a:r>
                      <a:r>
                        <a:rPr lang="en-US" sz="2000" dirty="0">
                          <a:latin typeface="Times New Roman"/>
                          <a:ea typeface="Calibri"/>
                          <a:cs typeface="Arial"/>
                        </a:rPr>
                        <a:t> Roundabout</a:t>
                      </a:r>
                      <a:endParaRPr lang="en-US" sz="20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dirty="0">
                          <a:latin typeface="Times New Roman"/>
                          <a:ea typeface="Calibri"/>
                          <a:cs typeface="Arial"/>
                        </a:rPr>
                        <a:t>City Center</a:t>
                      </a:r>
                      <a:endParaRPr lang="en-US" sz="2000" dirty="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a:latin typeface="Times New Roman"/>
                          <a:ea typeface="Calibri"/>
                          <a:cs typeface="Arial"/>
                        </a:rPr>
                        <a:t>AL – Karaj</a:t>
                      </a:r>
                      <a:endParaRPr lang="en-US" sz="20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a:latin typeface="Times New Roman"/>
                          <a:ea typeface="Calibri"/>
                          <a:cs typeface="Arial"/>
                        </a:rPr>
                        <a:t>Paris</a:t>
                      </a:r>
                      <a:endParaRPr lang="en-US" sz="20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a:latin typeface="Times New Roman"/>
                          <a:ea typeface="Calibri"/>
                          <a:cs typeface="Arial"/>
                        </a:rPr>
                        <a:t>Jamal Abd AL - Naser</a:t>
                      </a:r>
                      <a:endParaRPr lang="en-US" sz="20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a:latin typeface="Times New Roman"/>
                          <a:ea typeface="Calibri"/>
                          <a:cs typeface="Arial"/>
                        </a:rPr>
                        <a:t>AL – Khodori Round about</a:t>
                      </a:r>
                      <a:endParaRPr lang="en-US" sz="20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Not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Yes</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79207">
                <a:tc>
                  <a:txBody>
                    <a:bodyPr/>
                    <a:lstStyle/>
                    <a:p>
                      <a:pPr algn="ctr">
                        <a:lnSpc>
                          <a:spcPct val="115000"/>
                        </a:lnSpc>
                        <a:spcAft>
                          <a:spcPts val="0"/>
                        </a:spcAft>
                      </a:pPr>
                      <a:r>
                        <a:rPr lang="en-US" sz="2000">
                          <a:latin typeface="Times New Roman"/>
                          <a:ea typeface="Calibri"/>
                          <a:cs typeface="Arial"/>
                        </a:rPr>
                        <a:t>AL – Moqataa</a:t>
                      </a:r>
                      <a:endParaRPr lang="en-US" sz="2000">
                        <a:latin typeface="Calibri"/>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Met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a:latin typeface="Times New Roman"/>
                          <a:ea typeface="Calibri"/>
                          <a:cs typeface="Arial"/>
                        </a:rPr>
                        <a:t>Not</a:t>
                      </a:r>
                      <a:endParaRPr lang="en-US" sz="200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Met</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000" dirty="0">
                          <a:latin typeface="Times New Roman"/>
                          <a:ea typeface="Calibri"/>
                          <a:cs typeface="Arial"/>
                        </a:rPr>
                        <a:t>Yes</a:t>
                      </a:r>
                      <a:endParaRPr lang="en-US" sz="2000"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0000"/>
                    </a:solidFill>
                  </a:tcPr>
                </a:tc>
              </a:tr>
            </a:tbl>
          </a:graphicData>
        </a:graphic>
      </p:graphicFrame>
      <p:sp>
        <p:nvSpPr>
          <p:cNvPr id="2" name="Title 1"/>
          <p:cNvSpPr>
            <a:spLocks noGrp="1"/>
          </p:cNvSpPr>
          <p:nvPr>
            <p:ph type="title"/>
          </p:nvPr>
        </p:nvSpPr>
        <p:spPr/>
        <p:txBody>
          <a:bodyPr/>
          <a:lstStyle/>
          <a:p>
            <a:r>
              <a:rPr lang="en-US" i="1" dirty="0" smtClean="0">
                <a:effectLst>
                  <a:outerShdw blurRad="38100" dist="38100" dir="2700000" algn="tl">
                    <a:srgbClr val="000000">
                      <a:alpha val="43137"/>
                    </a:srgbClr>
                  </a:outerShdw>
                </a:effectLst>
                <a:latin typeface="Times New Roman" pitchFamily="18" charset="0"/>
                <a:cs typeface="Times New Roman" pitchFamily="18" charset="0"/>
              </a:rPr>
              <a:t>Warrant Checking Summarize</a:t>
            </a:r>
            <a:endParaRPr lang="en-US"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604" y="4500570"/>
            <a:ext cx="7115196" cy="1625593"/>
          </a:xfrm>
        </p:spPr>
        <p:txBody>
          <a:bodyPr>
            <a:normAutofit/>
          </a:bodyPr>
          <a:lstStyle/>
          <a:p>
            <a:pPr algn="just">
              <a:buNone/>
            </a:pPr>
            <a:r>
              <a:rPr lang="en-US" dirty="0" smtClean="0"/>
              <a:t>        </a:t>
            </a:r>
            <a:endParaRPr lang="en-US" dirty="0"/>
          </a:p>
        </p:txBody>
      </p:sp>
      <p:pic>
        <p:nvPicPr>
          <p:cNvPr id="2050" name="Picture 2" descr="C:\Users\malek\Desktop\55555555555.PNG"/>
          <p:cNvPicPr>
            <a:picLocks noChangeAspect="1" noChangeArrowheads="1"/>
          </p:cNvPicPr>
          <p:nvPr/>
        </p:nvPicPr>
        <p:blipFill>
          <a:blip r:embed="rId2"/>
          <a:srcRect/>
          <a:stretch>
            <a:fillRect/>
          </a:stretch>
        </p:blipFill>
        <p:spPr bwMode="auto">
          <a:xfrm rot="16200000">
            <a:off x="1316612" y="-602263"/>
            <a:ext cx="6725090" cy="7929617"/>
          </a:xfrm>
          <a:prstGeom prst="rect">
            <a:avLst/>
          </a:prstGeom>
          <a:ln>
            <a:noFill/>
          </a:ln>
          <a:effectLst>
            <a:softEdge rad="112500"/>
          </a:effectLst>
        </p:spPr>
      </p:pic>
      <p:sp>
        <p:nvSpPr>
          <p:cNvPr id="2" name="Title 1"/>
          <p:cNvSpPr>
            <a:spLocks noGrp="1"/>
          </p:cNvSpPr>
          <p:nvPr>
            <p:ph type="title"/>
          </p:nvPr>
        </p:nvSpPr>
        <p:spPr>
          <a:xfrm>
            <a:off x="642910" y="3500438"/>
            <a:ext cx="5286412" cy="1143000"/>
          </a:xfrm>
        </p:spPr>
        <p:txBody>
          <a:bodyPr>
            <a:normAutofit fontScale="90000"/>
          </a:bodyPr>
          <a:lstStyle/>
          <a:p>
            <a:r>
              <a:rPr lang="en-US" dirty="0" smtClean="0">
                <a:solidFill>
                  <a:schemeClr val="bg1"/>
                </a:solidFill>
                <a:latin typeface="Times New Roman" pitchFamily="18" charset="0"/>
                <a:cs typeface="Times New Roman" pitchFamily="18" charset="0"/>
              </a:rPr>
              <a:t>Al – </a:t>
            </a:r>
            <a:r>
              <a:rPr lang="en-US" dirty="0" err="1" smtClean="0">
                <a:solidFill>
                  <a:schemeClr val="bg1"/>
                </a:solidFill>
                <a:latin typeface="Times New Roman" pitchFamily="18" charset="0"/>
                <a:cs typeface="Times New Roman" pitchFamily="18" charset="0"/>
              </a:rPr>
              <a:t>Mokhayam</a:t>
            </a:r>
            <a:r>
              <a:rPr lang="en-US" dirty="0" smtClean="0">
                <a:solidFill>
                  <a:schemeClr val="bg1"/>
                </a:solidFill>
                <a:latin typeface="Times New Roman" pitchFamily="18" charset="0"/>
                <a:cs typeface="Times New Roman" pitchFamily="18" charset="0"/>
              </a:rPr>
              <a:t> Intersection</a:t>
            </a:r>
            <a:endParaRPr lang="en-US"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14291"/>
            <a:ext cx="7772400" cy="1000131"/>
          </a:xfrm>
        </p:spPr>
        <p:txBody>
          <a:bodyPr>
            <a:normAutofit/>
          </a:bodyPr>
          <a:lstStyle/>
          <a:p>
            <a:r>
              <a:rPr lang="en-US" sz="5300" b="1" i="1" u="sng" dirty="0" smtClean="0">
                <a:effectLst>
                  <a:outerShdw blurRad="38100" dist="38100" dir="2700000" algn="tl">
                    <a:srgbClr val="000000">
                      <a:alpha val="43137"/>
                    </a:srgbClr>
                  </a:outerShdw>
                </a:effectLst>
                <a:latin typeface="Times New Roman" pitchFamily="18" charset="0"/>
                <a:cs typeface="Times New Roman" pitchFamily="18" charset="0"/>
              </a:rPr>
              <a:t>Introduction</a:t>
            </a:r>
            <a:r>
              <a:rPr lang="en-US" sz="5000" b="1" i="1" u="sng"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5000" b="1" i="1" u="sng"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Diagram 4"/>
          <p:cNvGraphicFramePr/>
          <p:nvPr/>
        </p:nvGraphicFramePr>
        <p:xfrm>
          <a:off x="785786" y="1428736"/>
          <a:ext cx="7500990"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malek\Desktop\;'lkkhgfghd.PNG"/>
          <p:cNvPicPr>
            <a:picLocks noGrp="1" noChangeAspect="1" noChangeArrowheads="1"/>
          </p:cNvPicPr>
          <p:nvPr>
            <p:ph idx="1"/>
          </p:nvPr>
        </p:nvPicPr>
        <p:blipFill>
          <a:blip r:embed="rId2"/>
          <a:srcRect/>
          <a:stretch>
            <a:fillRect/>
          </a:stretch>
        </p:blipFill>
        <p:spPr bwMode="auto">
          <a:xfrm rot="16200000">
            <a:off x="1363607" y="-935011"/>
            <a:ext cx="6416754" cy="8286776"/>
          </a:xfrm>
          <a:prstGeom prst="rect">
            <a:avLst/>
          </a:prstGeom>
          <a:ln>
            <a:noFill/>
          </a:ln>
          <a:effectLst>
            <a:softEdge rad="112500"/>
          </a:effectLst>
        </p:spPr>
      </p:pic>
      <p:sp>
        <p:nvSpPr>
          <p:cNvPr id="2" name="Title 1"/>
          <p:cNvSpPr>
            <a:spLocks noGrp="1"/>
          </p:cNvSpPr>
          <p:nvPr>
            <p:ph type="title"/>
          </p:nvPr>
        </p:nvSpPr>
        <p:spPr/>
        <p:txBody>
          <a:bodyPr/>
          <a:lstStyle/>
          <a:p>
            <a:endParaRPr lang="en-US"/>
          </a:p>
        </p:txBody>
      </p:sp>
      <p:sp>
        <p:nvSpPr>
          <p:cNvPr id="5" name="TextBox 4"/>
          <p:cNvSpPr txBox="1"/>
          <p:nvPr/>
        </p:nvSpPr>
        <p:spPr>
          <a:xfrm>
            <a:off x="4286248" y="3143248"/>
            <a:ext cx="4357686" cy="1323439"/>
          </a:xfrm>
          <a:prstGeom prst="rect">
            <a:avLst/>
          </a:prstGeom>
          <a:noFill/>
        </p:spPr>
        <p:txBody>
          <a:bodyPr wrap="square" rtlCol="0">
            <a:spAutoFit/>
          </a:bodyPr>
          <a:lstStyle/>
          <a:p>
            <a:pPr algn="ctr"/>
            <a:r>
              <a:rPr lang="en-US" sz="4000" dirty="0" smtClean="0">
                <a:solidFill>
                  <a:schemeClr val="bg1"/>
                </a:solidFill>
                <a:latin typeface="Times New Roman" pitchFamily="18" charset="0"/>
                <a:cs typeface="Times New Roman" pitchFamily="18" charset="0"/>
              </a:rPr>
              <a:t>AL – Industrial School Intersection</a:t>
            </a:r>
            <a:endParaRPr lang="en-US" sz="40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4543428" cy="5143536"/>
          </a:xfrm>
        </p:spPr>
        <p:txBody>
          <a:bodyPr>
            <a:noAutofit/>
          </a:bodyPr>
          <a:lstStyle/>
          <a:p>
            <a:pPr algn="just">
              <a:buNone/>
            </a:pPr>
            <a:r>
              <a:rPr lang="en-US" sz="2400" dirty="0" smtClean="0">
                <a:latin typeface="Times New Roman" pitchFamily="18" charset="0"/>
                <a:cs typeface="Times New Roman" pitchFamily="18" charset="0"/>
              </a:rPr>
              <a:t>For the safety analysis there is no high crash rate in the CBD area due to congestion and low speeds. The crashes rates are along Nablus Street.  The high crash rate is on AL – </a:t>
            </a:r>
            <a:r>
              <a:rPr lang="en-US" sz="2400" dirty="0" err="1" smtClean="0">
                <a:latin typeface="Times New Roman" pitchFamily="18" charset="0"/>
                <a:cs typeface="Times New Roman" pitchFamily="18" charset="0"/>
              </a:rPr>
              <a:t>Mokhayam</a:t>
            </a:r>
            <a:r>
              <a:rPr lang="en-US" sz="2400" dirty="0" smtClean="0">
                <a:latin typeface="Times New Roman" pitchFamily="18" charset="0"/>
                <a:cs typeface="Times New Roman" pitchFamily="18" charset="0"/>
              </a:rPr>
              <a:t> and AL – Industrial School intersections. These intersections are first priority to modify</a:t>
            </a:r>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lstStyle/>
          <a:p>
            <a:endParaRPr lang="en-US"/>
          </a:p>
        </p:txBody>
      </p:sp>
      <p:pic>
        <p:nvPicPr>
          <p:cNvPr id="4" name="Picture 3" descr="F:\Figures of AutoCAD\Photo0198.jpg"/>
          <p:cNvPicPr/>
          <p:nvPr/>
        </p:nvPicPr>
        <p:blipFill>
          <a:blip r:embed="rId2" cstate="print"/>
          <a:srcRect/>
          <a:stretch>
            <a:fillRect/>
          </a:stretch>
        </p:blipFill>
        <p:spPr bwMode="auto">
          <a:xfrm>
            <a:off x="5143504" y="1357298"/>
            <a:ext cx="3071834" cy="50720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latin typeface="Times New Roman" pitchFamily="18" charset="0"/>
                <a:cs typeface="Times New Roman" pitchFamily="18" charset="0"/>
              </a:rPr>
              <a:t>This chapter will concentrate in intersections and links with high crash rate to suggest possible solution in safety on them, the intersection and links are:</a:t>
            </a:r>
          </a:p>
          <a:p>
            <a:pPr lvl="0" algn="just"/>
            <a:r>
              <a:rPr lang="en-US" dirty="0" smtClean="0">
                <a:solidFill>
                  <a:srgbClr val="C00000"/>
                </a:solidFill>
                <a:latin typeface="Times New Roman" pitchFamily="18" charset="0"/>
                <a:cs typeface="Times New Roman" pitchFamily="18" charset="0"/>
              </a:rPr>
              <a:t>Al – Industrial School Intersection.</a:t>
            </a:r>
          </a:p>
          <a:p>
            <a:pPr lvl="0" algn="just"/>
            <a:r>
              <a:rPr lang="en-US" dirty="0" smtClean="0">
                <a:solidFill>
                  <a:srgbClr val="C00000"/>
                </a:solidFill>
                <a:latin typeface="Times New Roman" pitchFamily="18" charset="0"/>
                <a:cs typeface="Times New Roman" pitchFamily="18" charset="0"/>
              </a:rPr>
              <a:t>Al – </a:t>
            </a:r>
            <a:r>
              <a:rPr lang="en-US" dirty="0" err="1" smtClean="0">
                <a:solidFill>
                  <a:srgbClr val="C00000"/>
                </a:solidFill>
                <a:latin typeface="Times New Roman" pitchFamily="18" charset="0"/>
                <a:cs typeface="Times New Roman" pitchFamily="18" charset="0"/>
              </a:rPr>
              <a:t>Mokhayam</a:t>
            </a:r>
            <a:r>
              <a:rPr lang="en-US" dirty="0" smtClean="0">
                <a:solidFill>
                  <a:srgbClr val="C00000"/>
                </a:solidFill>
                <a:latin typeface="Times New Roman" pitchFamily="18" charset="0"/>
                <a:cs typeface="Times New Roman" pitchFamily="18" charset="0"/>
              </a:rPr>
              <a:t> Intersection.</a:t>
            </a:r>
          </a:p>
          <a:p>
            <a:pPr lvl="0" algn="just"/>
            <a:r>
              <a:rPr lang="en-US" dirty="0" err="1" smtClean="0">
                <a:solidFill>
                  <a:srgbClr val="C00000"/>
                </a:solidFill>
                <a:latin typeface="Times New Roman" pitchFamily="18" charset="0"/>
                <a:cs typeface="Times New Roman" pitchFamily="18" charset="0"/>
              </a:rPr>
              <a:t>Shwikih</a:t>
            </a:r>
            <a:r>
              <a:rPr lang="en-US" dirty="0" smtClean="0">
                <a:solidFill>
                  <a:srgbClr val="C00000"/>
                </a:solidFill>
                <a:latin typeface="Times New Roman" pitchFamily="18" charset="0"/>
                <a:cs typeface="Times New Roman" pitchFamily="18" charset="0"/>
              </a:rPr>
              <a:t> Roundabout.</a:t>
            </a:r>
          </a:p>
          <a:p>
            <a:pPr lvl="0" algn="just"/>
            <a:r>
              <a:rPr lang="en-US" dirty="0" err="1" smtClean="0">
                <a:solidFill>
                  <a:srgbClr val="C00000"/>
                </a:solidFill>
                <a:latin typeface="Times New Roman" pitchFamily="18" charset="0"/>
                <a:cs typeface="Times New Roman" pitchFamily="18" charset="0"/>
              </a:rPr>
              <a:t>Yafa</a:t>
            </a:r>
            <a:r>
              <a:rPr lang="en-US" dirty="0" smtClean="0">
                <a:solidFill>
                  <a:srgbClr val="C00000"/>
                </a:solidFill>
                <a:latin typeface="Times New Roman" pitchFamily="18" charset="0"/>
                <a:cs typeface="Times New Roman" pitchFamily="18" charset="0"/>
              </a:rPr>
              <a:t> Street.</a:t>
            </a:r>
          </a:p>
          <a:p>
            <a:pPr lvl="0" algn="just"/>
            <a:r>
              <a:rPr lang="en-US" dirty="0" smtClean="0">
                <a:solidFill>
                  <a:srgbClr val="C00000"/>
                </a:solidFill>
                <a:latin typeface="Times New Roman" pitchFamily="18" charset="0"/>
                <a:cs typeface="Times New Roman" pitchFamily="18" charset="0"/>
              </a:rPr>
              <a:t>Paris Street.</a:t>
            </a:r>
          </a:p>
          <a:p>
            <a:pPr lvl="0" algn="just"/>
            <a:r>
              <a:rPr lang="en-US" dirty="0" smtClean="0">
                <a:solidFill>
                  <a:srgbClr val="C00000"/>
                </a:solidFill>
                <a:latin typeface="Times New Roman" pitchFamily="18" charset="0"/>
                <a:cs typeface="Times New Roman" pitchFamily="18" charset="0"/>
              </a:rPr>
              <a:t>Nablus Street .</a:t>
            </a:r>
          </a:p>
          <a:p>
            <a:pPr lvl="0" algn="just"/>
            <a:r>
              <a:rPr lang="en-US" dirty="0" smtClean="0">
                <a:solidFill>
                  <a:srgbClr val="C00000"/>
                </a:solidFill>
                <a:latin typeface="Times New Roman" pitchFamily="18" charset="0"/>
                <a:cs typeface="Times New Roman" pitchFamily="18" charset="0"/>
              </a:rPr>
              <a:t>Al – </a:t>
            </a:r>
            <a:r>
              <a:rPr lang="en-US" dirty="0" err="1" smtClean="0">
                <a:solidFill>
                  <a:srgbClr val="C00000"/>
                </a:solidFill>
                <a:latin typeface="Times New Roman" pitchFamily="18" charset="0"/>
                <a:cs typeface="Times New Roman" pitchFamily="18" charset="0"/>
              </a:rPr>
              <a:t>Qods</a:t>
            </a:r>
            <a:r>
              <a:rPr lang="en-US" dirty="0" smtClean="0">
                <a:solidFill>
                  <a:srgbClr val="C00000"/>
                </a:solidFill>
                <a:latin typeface="Times New Roman" pitchFamily="18" charset="0"/>
                <a:cs typeface="Times New Roman" pitchFamily="18" charset="0"/>
              </a:rPr>
              <a:t> Open University street. </a:t>
            </a:r>
          </a:p>
          <a:p>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malek\Desktop\Intersections\صورة٠٠٤١.jpg"/>
          <p:cNvPicPr>
            <a:picLocks noGrp="1"/>
          </p:cNvPicPr>
          <p:nvPr>
            <p:ph idx="1"/>
          </p:nvPr>
        </p:nvPicPr>
        <p:blipFill>
          <a:blip r:embed="rId2" cstate="print"/>
          <a:srcRect/>
          <a:stretch>
            <a:fillRect/>
          </a:stretch>
        </p:blipFill>
        <p:spPr bwMode="auto">
          <a:xfrm>
            <a:off x="4357686" y="1071546"/>
            <a:ext cx="4500562" cy="4643446"/>
          </a:xfrm>
          <a:prstGeom prst="rect">
            <a:avLst/>
          </a:prstGeom>
          <a:ln>
            <a:noFill/>
          </a:ln>
          <a:effectLst>
            <a:softEdge rad="112500"/>
          </a:effectLst>
        </p:spPr>
      </p:pic>
      <p:sp>
        <p:nvSpPr>
          <p:cNvPr id="2" name="Title 1"/>
          <p:cNvSpPr>
            <a:spLocks noGrp="1"/>
          </p:cNvSpPr>
          <p:nvPr>
            <p:ph type="title"/>
          </p:nvPr>
        </p:nvSpPr>
        <p:spPr/>
        <p:txBody>
          <a:bodyPr/>
          <a:lstStyle/>
          <a:p>
            <a:endParaRPr lang="en-US"/>
          </a:p>
        </p:txBody>
      </p:sp>
      <p:sp>
        <p:nvSpPr>
          <p:cNvPr id="5" name="Rectangle 4"/>
          <p:cNvSpPr/>
          <p:nvPr/>
        </p:nvSpPr>
        <p:spPr>
          <a:xfrm>
            <a:off x="285720" y="1500174"/>
            <a:ext cx="4000528" cy="2523768"/>
          </a:xfrm>
          <a:prstGeom prst="rect">
            <a:avLst/>
          </a:prstGeom>
        </p:spPr>
        <p:txBody>
          <a:bodyPr wrap="square">
            <a:spAutoFit/>
          </a:bodyPr>
          <a:lstStyle/>
          <a:p>
            <a:pPr marL="342900" indent="-342900" algn="just">
              <a:buFont typeface="+mj-lt"/>
              <a:buAutoNum type="arabicPeriod"/>
            </a:pPr>
            <a:r>
              <a:rPr lang="en-US" sz="2800" dirty="0" smtClean="0">
                <a:latin typeface="Times New Roman" pitchFamily="18" charset="0"/>
                <a:cs typeface="Times New Roman" pitchFamily="18" charset="0"/>
              </a:rPr>
              <a:t>(9 crashes/year) and crash rate (1.55 C/MV). </a:t>
            </a:r>
          </a:p>
          <a:p>
            <a:pPr marL="342900" indent="-342900" algn="just">
              <a:buFont typeface="+mj-lt"/>
              <a:buAutoNum type="arabicPeriod"/>
            </a:pPr>
            <a:r>
              <a:rPr lang="en-US" sz="2800" dirty="0" smtClean="0">
                <a:latin typeface="Times New Roman" pitchFamily="18" charset="0"/>
                <a:cs typeface="Times New Roman" pitchFamily="18" charset="0"/>
              </a:rPr>
              <a:t>angle crashes .</a:t>
            </a:r>
          </a:p>
          <a:p>
            <a:pPr marL="342900" indent="-342900" algn="just">
              <a:buFont typeface="+mj-lt"/>
              <a:buAutoNum type="arabicPeriod"/>
            </a:pPr>
            <a:r>
              <a:rPr lang="en-US" sz="2800" dirty="0" smtClean="0">
                <a:latin typeface="Times New Roman" pitchFamily="18" charset="0"/>
                <a:cs typeface="Times New Roman" pitchFamily="18" charset="0"/>
              </a:rPr>
              <a:t>high speed and the feasible is not clear. </a:t>
            </a:r>
          </a:p>
          <a:p>
            <a:pPr marL="342900" indent="-342900">
              <a:buFont typeface="+mj-lt"/>
              <a:buAutoNum type="arabicPeriod"/>
            </a:pP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High pedestrian volume in Paris, King </a:t>
            </a:r>
            <a:r>
              <a:rPr lang="en-US" dirty="0" err="1" smtClean="0">
                <a:latin typeface="Times New Roman" pitchFamily="18" charset="0"/>
                <a:cs typeface="Times New Roman" pitchFamily="18" charset="0"/>
              </a:rPr>
              <a:t>Husseen</a:t>
            </a:r>
            <a:r>
              <a:rPr lang="en-US" dirty="0" smtClean="0">
                <a:latin typeface="Times New Roman" pitchFamily="18" charset="0"/>
                <a:cs typeface="Times New Roman" pitchFamily="18" charset="0"/>
              </a:rPr>
              <a:t> and Jamal </a:t>
            </a:r>
            <a:r>
              <a:rPr lang="en-US" dirty="0" err="1" smtClean="0">
                <a:latin typeface="Times New Roman" pitchFamily="18" charset="0"/>
                <a:cs typeface="Times New Roman" pitchFamily="18" charset="0"/>
              </a:rPr>
              <a:t>Abd</a:t>
            </a:r>
            <a:r>
              <a:rPr lang="en-US" dirty="0" smtClean="0">
                <a:latin typeface="Times New Roman" pitchFamily="18" charset="0"/>
                <a:cs typeface="Times New Roman" pitchFamily="18" charset="0"/>
              </a:rPr>
              <a:t> Al – </a:t>
            </a:r>
            <a:r>
              <a:rPr lang="en-US" dirty="0" err="1" smtClean="0">
                <a:latin typeface="Times New Roman" pitchFamily="18" charset="0"/>
                <a:cs typeface="Times New Roman" pitchFamily="18" charset="0"/>
              </a:rPr>
              <a:t>Naser</a:t>
            </a:r>
            <a:r>
              <a:rPr lang="en-US" dirty="0" smtClean="0">
                <a:latin typeface="Times New Roman" pitchFamily="18" charset="0"/>
                <a:cs typeface="Times New Roman" pitchFamily="18" charset="0"/>
              </a:rPr>
              <a:t> streets cause delay for movements of vehicles and safety problems for pedestrian itself. So in the future prevent entrance vehicles to this area is a possible solution without affect on the movement of vehicles in the city.</a:t>
            </a:r>
          </a:p>
          <a:p>
            <a:pPr>
              <a:buNone/>
            </a:pPr>
            <a:endParaRPr lang="en-US" dirty="0">
              <a:latin typeface="Times New Roman" pitchFamily="18" charset="0"/>
              <a:cs typeface="Times New Roman" pitchFamily="18" charset="0"/>
            </a:endParaRPr>
          </a:p>
        </p:txBody>
      </p:sp>
      <p:sp>
        <p:nvSpPr>
          <p:cNvPr id="2" name="Title 1"/>
          <p:cNvSpPr>
            <a:spLocks noGrp="1"/>
          </p:cNvSpPr>
          <p:nvPr>
            <p:ph type="title"/>
          </p:nvPr>
        </p:nvSpPr>
        <p:spPr>
          <a:xfrm>
            <a:off x="0" y="274638"/>
            <a:ext cx="9144000" cy="1143000"/>
          </a:xfrm>
        </p:spPr>
        <p:txBody>
          <a:bodyPr>
            <a:noAutofit/>
          </a:bodyPr>
          <a:lstStyle/>
          <a:p>
            <a:r>
              <a:rPr lang="en-US" sz="4800" b="1" i="1" u="sng" dirty="0" smtClean="0">
                <a:effectLst>
                  <a:outerShdw blurRad="38100" dist="38100" dir="2700000" algn="tl">
                    <a:srgbClr val="000000">
                      <a:alpha val="43137"/>
                    </a:srgbClr>
                  </a:outerShdw>
                </a:effectLst>
                <a:latin typeface="Times New Roman" pitchFamily="18" charset="0"/>
                <a:cs typeface="Times New Roman" pitchFamily="18" charset="0"/>
              </a:rPr>
              <a:t>Conclusion and recommendations </a:t>
            </a:r>
            <a:endParaRPr lang="en-US" sz="4800" b="1" i="1" u="sng"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14422"/>
            <a:ext cx="8229600" cy="4525963"/>
          </a:xfrm>
        </p:spPr>
        <p:txBody>
          <a:bodyPr>
            <a:normAutofit/>
          </a:bodyPr>
          <a:lstStyle/>
          <a:p>
            <a:r>
              <a:rPr lang="en-US" dirty="0" smtClean="0">
                <a:latin typeface="Times New Roman" pitchFamily="18" charset="0"/>
                <a:cs typeface="Times New Roman" pitchFamily="18" charset="0"/>
              </a:rPr>
              <a:t>The improvements include designing signals for the intersections which are required to minimize the crashes and to improve the LOS in the lanes with low LOS, redesign geometry for the intersections and marking on the pavement.</a:t>
            </a:r>
          </a:p>
          <a:p>
            <a:pPr>
              <a:buNone/>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two roundabouts in the study area are improved by signal because V/C ratio is more than one before putting signal and after improvement the LOS become well.</a:t>
            </a:r>
          </a:p>
          <a:p>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928934"/>
            <a:ext cx="8229600" cy="1143000"/>
          </a:xfrm>
        </p:spPr>
        <p:txBody>
          <a:bodyPr>
            <a:noAutofit/>
          </a:bodyPr>
          <a:lstStyle/>
          <a:p>
            <a:r>
              <a:rPr lang="en-US" sz="9600" dirty="0" smtClean="0">
                <a:solidFill>
                  <a:srgbClr val="0070C0"/>
                </a:solidFill>
              </a:rPr>
              <a:t>Thank You</a:t>
            </a:r>
            <a:endParaRPr lang="en-US" sz="9600" dirty="0">
              <a:solidFill>
                <a:srgbClr val="0070C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a:xfrm>
            <a:off x="214282" y="2214554"/>
            <a:ext cx="6215106" cy="2857520"/>
          </a:xfrm>
        </p:spPr>
        <p:txBody>
          <a:bodyPr>
            <a:normAutofit/>
          </a:bodyPr>
          <a:lstStyle/>
          <a:p>
            <a:pPr algn="just"/>
            <a:r>
              <a:rPr lang="en-US" sz="3000" dirty="0" err="1" smtClean="0">
                <a:solidFill>
                  <a:schemeClr val="tx1"/>
                </a:solidFill>
                <a:latin typeface="Times New Roman" pitchFamily="18" charset="0"/>
                <a:cs typeface="Times New Roman" pitchFamily="18" charset="0"/>
              </a:rPr>
              <a:t>Tulkarem</a:t>
            </a:r>
            <a:r>
              <a:rPr lang="en-US" sz="3000" dirty="0" smtClean="0">
                <a:solidFill>
                  <a:schemeClr val="tx1"/>
                </a:solidFill>
                <a:latin typeface="Times New Roman" pitchFamily="18" charset="0"/>
                <a:cs typeface="Times New Roman" pitchFamily="18" charset="0"/>
              </a:rPr>
              <a:t> city is located at the north-west part of the </a:t>
            </a:r>
            <a:r>
              <a:rPr lang="en-US" sz="3000" dirty="0" err="1" smtClean="0">
                <a:solidFill>
                  <a:schemeClr val="tx1"/>
                </a:solidFill>
                <a:latin typeface="Times New Roman" pitchFamily="18" charset="0"/>
                <a:cs typeface="Times New Roman" pitchFamily="18" charset="0"/>
              </a:rPr>
              <a:t>Westbank</a:t>
            </a:r>
            <a:r>
              <a:rPr lang="en-US" sz="3000" dirty="0" smtClean="0">
                <a:solidFill>
                  <a:schemeClr val="tx1"/>
                </a:solidFill>
                <a:latin typeface="Times New Roman" pitchFamily="18" charset="0"/>
                <a:cs typeface="Times New Roman" pitchFamily="18" charset="0"/>
              </a:rPr>
              <a:t>; as shown in Figure. It had a population of approximately 50,912 inhabitants in 2007 survey.</a:t>
            </a:r>
          </a:p>
          <a:p>
            <a:pPr algn="just"/>
            <a:endParaRPr lang="en-US" sz="3000" dirty="0">
              <a:solidFill>
                <a:schemeClr val="tx1"/>
              </a:solidFill>
              <a:latin typeface="Times New Roman" pitchFamily="18" charset="0"/>
              <a:cs typeface="Times New Roman" pitchFamily="18" charset="0"/>
            </a:endParaRPr>
          </a:p>
        </p:txBody>
      </p:sp>
      <p:sp>
        <p:nvSpPr>
          <p:cNvPr id="4" name="Title 3"/>
          <p:cNvSpPr>
            <a:spLocks noGrp="1"/>
          </p:cNvSpPr>
          <p:nvPr>
            <p:ph type="ctrTitle"/>
          </p:nvPr>
        </p:nvSpPr>
        <p:spPr>
          <a:xfrm>
            <a:off x="571472" y="214290"/>
            <a:ext cx="7772400" cy="1470025"/>
          </a:xfrm>
        </p:spPr>
        <p:txBody>
          <a:bodyPr>
            <a:normAutofit/>
          </a:bodyPr>
          <a:lstStyle/>
          <a:p>
            <a:pPr lvl="1" algn="ctr" rtl="0">
              <a:spcBef>
                <a:spcPct val="0"/>
              </a:spcBef>
            </a:pPr>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General Background</a:t>
            </a:r>
            <a:r>
              <a:rPr lang="en-US" b="1" dirty="0"/>
              <a:t/>
            </a:r>
            <a:br>
              <a:rPr lang="en-US" b="1" dirty="0"/>
            </a:br>
            <a:endParaRPr lang="en-US" dirty="0"/>
          </a:p>
        </p:txBody>
      </p:sp>
      <p:pic>
        <p:nvPicPr>
          <p:cNvPr id="7" name="Picture 6" descr="C:\Users\malek\Desktop\tulkarem\image001.jpg"/>
          <p:cNvPicPr/>
          <p:nvPr/>
        </p:nvPicPr>
        <p:blipFill>
          <a:blip r:embed="rId2"/>
          <a:srcRect/>
          <a:stretch>
            <a:fillRect/>
          </a:stretch>
        </p:blipFill>
        <p:spPr bwMode="auto">
          <a:xfrm>
            <a:off x="6429388" y="1214422"/>
            <a:ext cx="2521553" cy="5266592"/>
          </a:xfrm>
          <a:prstGeom prst="rect">
            <a:avLst/>
          </a:prstGeom>
          <a:ln>
            <a:noFill/>
          </a:ln>
          <a:effectLst>
            <a:softEdge rad="112500"/>
          </a:effectLst>
        </p:spPr>
      </p:pic>
      <p:sp>
        <p:nvSpPr>
          <p:cNvPr id="9" name="Oval 8"/>
          <p:cNvSpPr/>
          <p:nvPr/>
        </p:nvSpPr>
        <p:spPr>
          <a:xfrm>
            <a:off x="7715272" y="2357430"/>
            <a:ext cx="428628" cy="35719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24" y="1428736"/>
            <a:ext cx="7643866" cy="5429264"/>
          </a:xfrm>
        </p:spPr>
        <p:txBody>
          <a:bodyPr>
            <a:normAutofit/>
          </a:bodyPr>
          <a:lstStyle/>
          <a:p>
            <a:pPr marL="514350" indent="-514350">
              <a:buAutoNum type="arabicPeriod"/>
            </a:pPr>
            <a:r>
              <a:rPr lang="en-US" dirty="0" smtClean="0">
                <a:latin typeface="Times New Roman" pitchFamily="18" charset="0"/>
                <a:cs typeface="Times New Roman" pitchFamily="18" charset="0"/>
              </a:rPr>
              <a:t>Congestion                      2. Illegal Parking </a:t>
            </a:r>
          </a:p>
          <a:p>
            <a:pPr marL="514350" indent="-514350">
              <a:buNone/>
            </a:pPr>
            <a:r>
              <a:rPr lang="en-US" dirty="0" smtClean="0">
                <a:latin typeface="Times New Roman" pitchFamily="18" charset="0"/>
                <a:cs typeface="Times New Roman" pitchFamily="18" charset="0"/>
              </a:rPr>
              <a:t>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latin typeface="Times New Roman" pitchFamily="18" charset="0"/>
                <a:cs typeface="Times New Roman" pitchFamily="18" charset="0"/>
              </a:rPr>
              <a:t>3. Travel time and delay  </a:t>
            </a:r>
          </a:p>
          <a:p>
            <a:pPr>
              <a:buNone/>
            </a:pPr>
            <a:r>
              <a:rPr lang="en-US" dirty="0" smtClean="0">
                <a:latin typeface="Times New Roman" pitchFamily="18" charset="0"/>
                <a:cs typeface="Times New Roman" pitchFamily="18" charset="0"/>
              </a:rPr>
              <a:t>4. High number of crashes</a:t>
            </a:r>
            <a:endParaRPr lang="en-US" dirty="0">
              <a:latin typeface="Times New Roman" pitchFamily="18" charset="0"/>
              <a:cs typeface="Times New Roman" pitchFamily="18" charset="0"/>
            </a:endParaRPr>
          </a:p>
          <a:p>
            <a:pPr>
              <a:buNone/>
            </a:pPr>
            <a:endParaRPr lang="en-US" dirty="0" smtClean="0"/>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Current problems</a:t>
            </a:r>
            <a:endParaRPr lang="en-US" sz="5300" dirty="0"/>
          </a:p>
        </p:txBody>
      </p:sp>
      <p:pic>
        <p:nvPicPr>
          <p:cNvPr id="1026" name="Picture 2" descr="D:\مشروع تخرج\new project\Intersections\صورة٠٠٣٢.jpg"/>
          <p:cNvPicPr>
            <a:picLocks noChangeAspect="1" noChangeArrowheads="1"/>
          </p:cNvPicPr>
          <p:nvPr/>
        </p:nvPicPr>
        <p:blipFill>
          <a:blip r:embed="rId3" cstate="print"/>
          <a:srcRect/>
          <a:stretch>
            <a:fillRect/>
          </a:stretch>
        </p:blipFill>
        <p:spPr bwMode="auto">
          <a:xfrm>
            <a:off x="214282" y="2143116"/>
            <a:ext cx="4286280" cy="3139387"/>
          </a:xfrm>
          <a:prstGeom prst="rect">
            <a:avLst/>
          </a:prstGeom>
          <a:ln>
            <a:noFill/>
          </a:ln>
          <a:effectLst>
            <a:softEdge rad="112500"/>
          </a:effectLst>
        </p:spPr>
      </p:pic>
      <p:pic>
        <p:nvPicPr>
          <p:cNvPr id="1028" name="Picture 4" descr="D:\مشروع تخرج\new project\Intersections\صورة٠٠٣٦.jpg"/>
          <p:cNvPicPr>
            <a:picLocks noChangeAspect="1" noChangeArrowheads="1"/>
          </p:cNvPicPr>
          <p:nvPr/>
        </p:nvPicPr>
        <p:blipFill>
          <a:blip r:embed="rId4" cstate="print"/>
          <a:srcRect/>
          <a:stretch>
            <a:fillRect/>
          </a:stretch>
        </p:blipFill>
        <p:spPr bwMode="auto">
          <a:xfrm>
            <a:off x="4643438" y="2143116"/>
            <a:ext cx="4143404" cy="310755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857365"/>
            <a:ext cx="8229600" cy="3786214"/>
          </a:xfrm>
        </p:spPr>
        <p:txBody>
          <a:bodyPr>
            <a:normAutofit/>
          </a:bodyPr>
          <a:lstStyle/>
          <a:p>
            <a:pPr algn="just">
              <a:buNone/>
            </a:pPr>
            <a:r>
              <a:rPr lang="en-US" sz="3000" dirty="0" smtClean="0">
                <a:latin typeface="Times New Roman" pitchFamily="18" charset="0"/>
                <a:cs typeface="Times New Roman" pitchFamily="18" charset="0"/>
              </a:rPr>
              <a:t>   The main objective of this project is </a:t>
            </a:r>
            <a:r>
              <a:rPr lang="en-US" sz="3000" b="1" dirty="0" smtClean="0">
                <a:latin typeface="Times New Roman" pitchFamily="18" charset="0"/>
                <a:cs typeface="Times New Roman" pitchFamily="18" charset="0"/>
              </a:rPr>
              <a:t>analyze and proposes some countermeasures to improve the safety performance of the road network </a:t>
            </a:r>
            <a:r>
              <a:rPr lang="en-US" sz="3000" dirty="0" smtClean="0">
                <a:latin typeface="Times New Roman" pitchFamily="18" charset="0"/>
                <a:cs typeface="Times New Roman" pitchFamily="18" charset="0"/>
              </a:rPr>
              <a:t>in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City especially at intersection by using the data collected from the count and police center.</a:t>
            </a:r>
          </a:p>
          <a:p>
            <a:pPr>
              <a:buNone/>
            </a:pPr>
            <a:endParaRPr lang="en-US" sz="3000" dirty="0"/>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Objective</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buNone/>
            </a:pPr>
            <a:r>
              <a:rPr lang="en-US" sz="3000" dirty="0" smtClean="0">
                <a:latin typeface="Times New Roman" pitchFamily="18" charset="0"/>
                <a:cs typeface="Times New Roman" pitchFamily="18" charset="0"/>
              </a:rPr>
              <a:t>    The main problem in the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city is </a:t>
            </a:r>
            <a:r>
              <a:rPr lang="en-US" sz="3000" b="1" dirty="0" smtClean="0">
                <a:latin typeface="Times New Roman" pitchFamily="18" charset="0"/>
                <a:cs typeface="Times New Roman" pitchFamily="18" charset="0"/>
              </a:rPr>
              <a:t>congestion and high pedestrian demand </a:t>
            </a:r>
            <a:r>
              <a:rPr lang="en-US" sz="3000" dirty="0" smtClean="0">
                <a:latin typeface="Times New Roman" pitchFamily="18" charset="0"/>
                <a:cs typeface="Times New Roman" pitchFamily="18" charset="0"/>
              </a:rPr>
              <a:t>so the area that selected </a:t>
            </a:r>
            <a:r>
              <a:rPr lang="en-US" sz="3000" b="1" dirty="0" smtClean="0">
                <a:latin typeface="Times New Roman" pitchFamily="18" charset="0"/>
                <a:cs typeface="Times New Roman" pitchFamily="18" charset="0"/>
              </a:rPr>
              <a:t>the CBD area and  surrounding intersections and links </a:t>
            </a:r>
            <a:r>
              <a:rPr lang="en-US" sz="3000" dirty="0" smtClean="0">
                <a:latin typeface="Times New Roman" pitchFamily="18" charset="0"/>
                <a:cs typeface="Times New Roman" pitchFamily="18" charset="0"/>
              </a:rPr>
              <a:t>that shown in the Figure below.</a:t>
            </a:r>
            <a:endParaRPr lang="en-US" sz="3000" b="1"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Study area</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2"/>
          <a:srcRect/>
          <a:stretch>
            <a:fillRect/>
          </a:stretch>
        </p:blipFill>
        <p:spPr bwMode="auto">
          <a:xfrm>
            <a:off x="244144" y="571480"/>
            <a:ext cx="8757012" cy="55358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428736"/>
            <a:ext cx="8229600" cy="4525963"/>
          </a:xfrm>
        </p:spPr>
        <p:txBody>
          <a:bodyPr numCol="1">
            <a:normAutofit/>
          </a:bodyPr>
          <a:lstStyle/>
          <a:p>
            <a:pPr algn="just">
              <a:buNone/>
            </a:pPr>
            <a:r>
              <a:rPr lang="en-US" sz="3000" dirty="0" smtClean="0">
                <a:latin typeface="Times New Roman" pitchFamily="18" charset="0"/>
                <a:cs typeface="Times New Roman" pitchFamily="18" charset="0"/>
              </a:rPr>
              <a:t>   There are several traffic studies conducted in the </a:t>
            </a:r>
            <a:r>
              <a:rPr lang="en-US" sz="3000" dirty="0" err="1" smtClean="0">
                <a:latin typeface="Times New Roman" pitchFamily="18" charset="0"/>
                <a:cs typeface="Times New Roman" pitchFamily="18" charset="0"/>
              </a:rPr>
              <a:t>Tulkarem</a:t>
            </a:r>
            <a:r>
              <a:rPr lang="en-US" sz="3000" dirty="0" smtClean="0">
                <a:latin typeface="Times New Roman" pitchFamily="18" charset="0"/>
                <a:cs typeface="Times New Roman" pitchFamily="18" charset="0"/>
              </a:rPr>
              <a:t> city, all these studies concentrated upon the congestion in the CBD area as resulting the increasing in the population and vehicle demand. It also analyzes parking and pedestrian problems and suggests solutions for these problems. One of these studies is the study </a:t>
            </a:r>
            <a:r>
              <a:rPr lang="en-US" sz="3000" b="1" dirty="0" smtClean="0">
                <a:latin typeface="Times New Roman" pitchFamily="18" charset="0"/>
                <a:cs typeface="Times New Roman" pitchFamily="18" charset="0"/>
              </a:rPr>
              <a:t>done by </a:t>
            </a:r>
            <a:r>
              <a:rPr lang="en-US" sz="3000" b="1" dirty="0" err="1" smtClean="0">
                <a:latin typeface="Times New Roman" pitchFamily="18" charset="0"/>
                <a:cs typeface="Times New Roman" pitchFamily="18" charset="0"/>
              </a:rPr>
              <a:t>Jalad</a:t>
            </a:r>
            <a:r>
              <a:rPr lang="en-US" sz="3000" b="1" dirty="0" smtClean="0">
                <a:latin typeface="Times New Roman" pitchFamily="18" charset="0"/>
                <a:cs typeface="Times New Roman" pitchFamily="18" charset="0"/>
              </a:rPr>
              <a:t> et al. (2010), entitled "Traffic System Management for </a:t>
            </a:r>
            <a:r>
              <a:rPr lang="en-US" sz="3000" b="1" dirty="0" err="1" smtClean="0">
                <a:latin typeface="Times New Roman" pitchFamily="18" charset="0"/>
                <a:cs typeface="Times New Roman" pitchFamily="18" charset="0"/>
              </a:rPr>
              <a:t>Tulkarem</a:t>
            </a:r>
            <a:r>
              <a:rPr lang="en-US" sz="3000" b="1" dirty="0" smtClean="0">
                <a:latin typeface="Times New Roman" pitchFamily="18" charset="0"/>
                <a:cs typeface="Times New Roman" pitchFamily="18" charset="0"/>
              </a:rPr>
              <a:t> 2010".</a:t>
            </a:r>
          </a:p>
          <a:p>
            <a:pPr algn="just">
              <a:buNone/>
            </a:pPr>
            <a:endParaRPr lang="en-US" sz="3000" dirty="0"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5300" b="1" i="1" dirty="0" smtClean="0">
                <a:effectLst>
                  <a:outerShdw blurRad="38100" dist="38100" dir="2700000" algn="tl">
                    <a:srgbClr val="000000">
                      <a:alpha val="43137"/>
                    </a:srgbClr>
                  </a:outerShdw>
                </a:effectLst>
                <a:latin typeface="Times New Roman" pitchFamily="18" charset="0"/>
                <a:cs typeface="Times New Roman" pitchFamily="18" charset="0"/>
              </a:rPr>
              <a:t>Literature review</a:t>
            </a:r>
            <a:endParaRPr lang="en-US" sz="53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651</TotalTime>
  <Words>1543</Words>
  <Application>Microsoft Office PowerPoint</Application>
  <PresentationFormat>On-screen Show (4:3)</PresentationFormat>
  <Paragraphs>394</Paragraphs>
  <Slides>37</Slides>
  <Notes>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Paper</vt:lpstr>
      <vt:lpstr>  An – Najah National University Engineering College Civil Engineering Department Traffic and Safety study for Tulkarem City 2012 supervisor: Dr. Wael AL-Haj Yaseen. Prepared by:  Malek Solyman. Mohammad Abu younes. Fadi Khalil. </vt:lpstr>
      <vt:lpstr>Slide 2</vt:lpstr>
      <vt:lpstr>Introduction </vt:lpstr>
      <vt:lpstr>General Background </vt:lpstr>
      <vt:lpstr>Current problems</vt:lpstr>
      <vt:lpstr>Objective</vt:lpstr>
      <vt:lpstr>Study area</vt:lpstr>
      <vt:lpstr>Slide 8</vt:lpstr>
      <vt:lpstr>Literature review</vt:lpstr>
      <vt:lpstr>Methodology</vt:lpstr>
      <vt:lpstr>Identifying problem statement</vt:lpstr>
      <vt:lpstr>Data Collection</vt:lpstr>
      <vt:lpstr>Data analysis</vt:lpstr>
      <vt:lpstr>Slide 14</vt:lpstr>
      <vt:lpstr>Slide 15</vt:lpstr>
      <vt:lpstr>Data Collection &amp; Analysis</vt:lpstr>
      <vt:lpstr>Maps</vt:lpstr>
      <vt:lpstr>Physical inventory study.</vt:lpstr>
      <vt:lpstr>Crash data  </vt:lpstr>
      <vt:lpstr>Traffic count collection and analysis</vt:lpstr>
      <vt:lpstr>Pedestrian count</vt:lpstr>
      <vt:lpstr>Analysis Data</vt:lpstr>
      <vt:lpstr>Slide 23</vt:lpstr>
      <vt:lpstr>Slide 24</vt:lpstr>
      <vt:lpstr>Counter Measure for Improving Quality of Traffic</vt:lpstr>
      <vt:lpstr>Slide 26</vt:lpstr>
      <vt:lpstr>Warrant Program</vt:lpstr>
      <vt:lpstr>Warrant Checking Summarize</vt:lpstr>
      <vt:lpstr>Al – Mokhayam Intersection</vt:lpstr>
      <vt:lpstr>Slide 30</vt:lpstr>
      <vt:lpstr>Slide 31</vt:lpstr>
      <vt:lpstr>Slide 32</vt:lpstr>
      <vt:lpstr>Slide 33</vt:lpstr>
      <vt:lpstr>Conclusion and recommendations </vt:lpstr>
      <vt:lpstr>Slide 35</vt:lpstr>
      <vt:lpstr>Slide 36</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 Najah National University Engineering College Civil Engineering Department Traffic and Safety study for Tulkarem City </dc:title>
  <dc:creator>malek</dc:creator>
  <cp:lastModifiedBy>malek</cp:lastModifiedBy>
  <cp:revision>68</cp:revision>
  <dcterms:created xsi:type="dcterms:W3CDTF">2012-05-20T19:28:27Z</dcterms:created>
  <dcterms:modified xsi:type="dcterms:W3CDTF">2013-01-05T15:52:50Z</dcterms:modified>
</cp:coreProperties>
</file>