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svg" ContentType="image/svg+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Default Extension="mp4" ContentType="video/mp4"/>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61" r:id="rId3"/>
    <p:sldId id="262" r:id="rId4"/>
    <p:sldId id="263" r:id="rId5"/>
    <p:sldId id="264" r:id="rId6"/>
    <p:sldId id="257" r:id="rId7"/>
    <p:sldId id="265" r:id="rId8"/>
    <p:sldId id="266" r:id="rId9"/>
    <p:sldId id="267" r:id="rId10"/>
    <p:sldId id="268" r:id="rId11"/>
    <p:sldId id="259" r:id="rId12"/>
    <p:sldId id="273" r:id="rId13"/>
    <p:sldId id="274" r:id="rId14"/>
    <p:sldId id="258" r:id="rId15"/>
    <p:sldId id="269" r:id="rId16"/>
    <p:sldId id="282" r:id="rId17"/>
    <p:sldId id="291" r:id="rId18"/>
    <p:sldId id="292" r:id="rId19"/>
    <p:sldId id="289" r:id="rId20"/>
    <p:sldId id="284" r:id="rId21"/>
    <p:sldId id="271" r:id="rId22"/>
    <p:sldId id="272" r:id="rId23"/>
    <p:sldId id="285" r:id="rId24"/>
    <p:sldId id="288" r:id="rId25"/>
    <p:sldId id="286" r:id="rId26"/>
    <p:sldId id="287" r:id="rId27"/>
    <p:sldId id="283" r:id="rId28"/>
    <p:sldId id="275" r:id="rId29"/>
    <p:sldId id="276" r:id="rId30"/>
    <p:sldId id="260" r:id="rId31"/>
    <p:sldId id="279" r:id="rId32"/>
    <p:sldId id="278" r:id="rId33"/>
    <p:sldId id="280" r:id="rId34"/>
    <p:sldId id="281" r:id="rId35"/>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Original" id="{59FE852B-F64F-5542-ACA4-8663857DF7D5}">
          <p14:sldIdLst>
            <p14:sldId id="256"/>
            <p14:sldId id="261"/>
            <p14:sldId id="262"/>
            <p14:sldId id="263"/>
            <p14:sldId id="264"/>
            <p14:sldId id="257"/>
            <p14:sldId id="265"/>
            <p14:sldId id="266"/>
            <p14:sldId id="267"/>
            <p14:sldId id="268"/>
            <p14:sldId id="258"/>
            <p14:sldId id="269"/>
            <p14:sldId id="270"/>
            <p14:sldId id="271"/>
            <p14:sldId id="272"/>
            <p14:sldId id="259"/>
            <p14:sldId id="273"/>
            <p14:sldId id="274"/>
            <p14:sldId id="275"/>
            <p14:sldId id="276"/>
            <p14:sldId id="260"/>
            <p14:sldId id="279"/>
            <p14:sldId id="278"/>
            <p14:sldId id="280"/>
            <p14:sldId id="281"/>
          </p14:sldIdLst>
        </p14:section>
      </p14:sectionLst>
    </p:ex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73A4D"/>
    <a:srgbClr val="08D6A2"/>
    <a:srgbClr val="1189B2"/>
    <a:srgbClr val="F0456F"/>
    <a:srgbClr val="1589B2"/>
    <a:srgbClr val="03D7A1"/>
    <a:srgbClr val="FFD266"/>
    <a:srgbClr val="073A4C"/>
    <a:srgbClr val="EF466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771" autoAdjust="0"/>
    <p:restoredTop sz="96928"/>
  </p:normalViewPr>
  <p:slideViewPr>
    <p:cSldViewPr snapToGrid="0" snapToObjects="1" showGuides="1">
      <p:cViewPr>
        <p:scale>
          <a:sx n="68" d="100"/>
          <a:sy n="68" d="100"/>
        </p:scale>
        <p:origin x="-228" y="-18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chartUserShapes" Target="../drawings/drawing2.xml"/><Relationship Id="rId1" Type="http://schemas.openxmlformats.org/officeDocument/2006/relationships/package" Target="../embeddings/Microsoft_Office_Excel_Worksheet3.xlsx"/><Relationship Id="rId4"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JO"/>
  <c:chart>
    <c:title>
      <c:tx>
        <c:rich>
          <a:bodyPr rot="0" spcFirstLastPara="1" vertOverflow="ellipsis" vert="horz" wrap="square" anchor="ctr" anchorCtr="1"/>
          <a:lstStyle/>
          <a:p>
            <a:pPr>
              <a:defRPr lang="en-US" sz="1862" b="0" i="0" u="none" strike="noStrike" kern="1200" spc="0" baseline="0">
                <a:solidFill>
                  <a:schemeClr val="bg1"/>
                </a:solidFill>
                <a:latin typeface="+mn-lt"/>
                <a:ea typeface="+mn-ea"/>
                <a:cs typeface="+mn-cs"/>
              </a:defRPr>
            </a:pPr>
            <a:r>
              <a:rPr lang="en-US" dirty="0" err="1">
                <a:solidFill>
                  <a:schemeClr val="bg1"/>
                </a:solidFill>
              </a:rPr>
              <a:t>Persantage</a:t>
            </a:r>
            <a:endParaRPr lang="en-US" dirty="0">
              <a:solidFill>
                <a:schemeClr val="bg1"/>
              </a:solidFill>
            </a:endParaRPr>
          </a:p>
          <a:p>
            <a:pPr>
              <a:defRPr lang="en-US" sz="1862" b="0" i="0" u="none" strike="noStrike" kern="1200" spc="0" baseline="0">
                <a:solidFill>
                  <a:schemeClr val="bg1"/>
                </a:solidFill>
                <a:latin typeface="+mn-lt"/>
                <a:ea typeface="+mn-ea"/>
                <a:cs typeface="+mn-cs"/>
              </a:defRPr>
            </a:pPr>
            <a:endParaRPr lang="en-US" dirty="0">
              <a:solidFill>
                <a:schemeClr val="bg1"/>
              </a:solidFill>
            </a:endParaRPr>
          </a:p>
        </c:rich>
      </c:tx>
      <c:layout>
        <c:manualLayout>
          <c:xMode val="edge"/>
          <c:yMode val="edge"/>
          <c:x val="0.12607609254515709"/>
          <c:y val="0.15413360673217688"/>
        </c:manualLayout>
      </c:layout>
      <c:spPr>
        <a:noFill/>
        <a:ln>
          <a:noFill/>
        </a:ln>
        <a:effectLst/>
      </c:spPr>
    </c:title>
    <c:plotArea>
      <c:layout/>
      <c:pieChart>
        <c:varyColors val="1"/>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lang="en-US" sz="1600" b="0" i="0" u="none" strike="noStrike" kern="1200" baseline="0">
              <a:solidFill>
                <a:schemeClr val="tx1">
                  <a:lumMod val="65000"/>
                  <a:lumOff val="35000"/>
                </a:schemeClr>
              </a:solidFill>
              <a:latin typeface="+mn-lt"/>
              <a:ea typeface="+mn-ea"/>
              <a:cs typeface="+mn-cs"/>
            </a:defRPr>
          </a:pPr>
          <a:endParaRPr lang="ar-JO"/>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ar-JO"/>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JO"/>
  <c:chart>
    <c:title>
      <c:tx>
        <c:rich>
          <a:bodyPr rot="0" spcFirstLastPara="1" vertOverflow="ellipsis" vert="horz" wrap="square" anchor="ctr" anchorCtr="1"/>
          <a:lstStyle/>
          <a:p>
            <a:pPr>
              <a:defRPr lang="en-US" sz="2160" b="1" i="0" u="none" strike="noStrike" kern="1200" baseline="0">
                <a:solidFill>
                  <a:schemeClr val="tx1"/>
                </a:solidFill>
                <a:latin typeface="+mn-lt"/>
                <a:ea typeface="+mn-ea"/>
                <a:cs typeface="+mn-cs"/>
              </a:defRPr>
            </a:pPr>
            <a:r>
              <a:rPr lang="en-US">
                <a:solidFill>
                  <a:schemeClr val="tx1"/>
                </a:solidFill>
              </a:rPr>
              <a:t>Percentage</a:t>
            </a:r>
          </a:p>
        </c:rich>
      </c:tx>
      <c:layout/>
      <c:spPr>
        <a:noFill/>
        <a:ln>
          <a:noFill/>
        </a:ln>
        <a:effectLst/>
      </c:spPr>
    </c:title>
    <c:plotArea>
      <c:layout>
        <c:manualLayout>
          <c:layoutTarget val="inner"/>
          <c:xMode val="edge"/>
          <c:yMode val="edge"/>
          <c:x val="0.2025287631629106"/>
          <c:y val="0.11751832777748843"/>
          <c:w val="0.55745463929872052"/>
          <c:h val="0.71725089848429624"/>
        </c:manualLayout>
      </c:layout>
      <c:pieChart>
        <c:varyColors val="1"/>
        <c:ser>
          <c:idx val="0"/>
          <c:order val="0"/>
          <c:tx>
            <c:strRef>
              <c:f>Sheet1!$B$1</c:f>
              <c:strCache>
                <c:ptCount val="1"/>
                <c:pt idx="0">
                  <c:v>Sales</c:v>
                </c:pt>
              </c:strCache>
            </c:strRef>
          </c:tx>
          <c:dPt>
            <c:idx val="0"/>
            <c:explosion val="15"/>
            <c:spPr>
              <a:solidFill>
                <a:schemeClr val="accent1"/>
              </a:solidFill>
              <a:ln>
                <a:noFill/>
              </a:ln>
              <a:effectLst/>
            </c:spPr>
            <c:extLst xmlns:c16r2="http://schemas.microsoft.com/office/drawing/2015/06/chart">
              <c:ext xmlns:c16="http://schemas.microsoft.com/office/drawing/2014/chart" uri="{C3380CC4-5D6E-409C-BE32-E72D297353CC}">
                <c16:uniqueId val="{00000001-825D-4375-BB02-BED9ECE11ABB}"/>
              </c:ext>
            </c:extLst>
          </c:dPt>
          <c:dPt>
            <c:idx val="1"/>
            <c:spPr>
              <a:solidFill>
                <a:schemeClr val="accent3"/>
              </a:solidFill>
              <a:ln>
                <a:noFill/>
              </a:ln>
              <a:effectLst/>
            </c:spPr>
            <c:extLst xmlns:c16r2="http://schemas.microsoft.com/office/drawing/2015/06/chart">
              <c:ext xmlns:c16="http://schemas.microsoft.com/office/drawing/2014/chart" uri="{C3380CC4-5D6E-409C-BE32-E72D297353CC}">
                <c16:uniqueId val="{00000003-825D-4375-BB02-BED9ECE11ABB}"/>
              </c:ext>
            </c:extLst>
          </c:dPt>
          <c:dPt>
            <c:idx val="2"/>
            <c:spPr>
              <a:solidFill>
                <a:schemeClr val="accent5"/>
              </a:solidFill>
              <a:ln>
                <a:noFill/>
              </a:ln>
              <a:effectLst/>
            </c:spPr>
            <c:extLst xmlns:c16r2="http://schemas.microsoft.com/office/drawing/2015/06/chart">
              <c:ext xmlns:c16="http://schemas.microsoft.com/office/drawing/2014/chart" uri="{C3380CC4-5D6E-409C-BE32-E72D297353CC}">
                <c16:uniqueId val="{00000005-825D-4375-BB02-BED9ECE11ABB}"/>
              </c:ext>
            </c:extLst>
          </c:dPt>
          <c:dPt>
            <c:idx val="3"/>
            <c:spPr>
              <a:solidFill>
                <a:schemeClr val="accent1">
                  <a:lumMod val="60000"/>
                </a:schemeClr>
              </a:solidFill>
              <a:ln>
                <a:noFill/>
              </a:ln>
              <a:effectLst/>
            </c:spPr>
            <c:extLst xmlns:c16r2="http://schemas.microsoft.com/office/drawing/2015/06/chart">
              <c:ext xmlns:c16="http://schemas.microsoft.com/office/drawing/2014/chart" uri="{C3380CC4-5D6E-409C-BE32-E72D297353CC}">
                <c16:uniqueId val="{00000007-825D-4375-BB02-BED9ECE11ABB}"/>
              </c:ext>
            </c:extLst>
          </c:dPt>
          <c:cat>
            <c:strRef>
              <c:f>Sheet1!$A$2:$A$5</c:f>
              <c:strCache>
                <c:ptCount val="3"/>
                <c:pt idx="0">
                  <c:v>Passenger car</c:v>
                </c:pt>
                <c:pt idx="1">
                  <c:v>Taxi</c:v>
                </c:pt>
                <c:pt idx="2">
                  <c:v>Truck</c:v>
                </c:pt>
              </c:strCache>
            </c:strRef>
          </c:cat>
          <c:val>
            <c:numRef>
              <c:f>Sheet1!$B$2:$B$5</c:f>
              <c:numCache>
                <c:formatCode>General</c:formatCode>
                <c:ptCount val="4"/>
                <c:pt idx="0">
                  <c:v>84</c:v>
                </c:pt>
                <c:pt idx="1">
                  <c:v>8</c:v>
                </c:pt>
                <c:pt idx="2">
                  <c:v>8</c:v>
                </c:pt>
              </c:numCache>
            </c:numRef>
          </c:val>
          <c:extLst xmlns:c16r2="http://schemas.microsoft.com/office/drawing/2015/06/chart">
            <c:ext xmlns:c16="http://schemas.microsoft.com/office/drawing/2014/chart" uri="{C3380CC4-5D6E-409C-BE32-E72D297353CC}">
              <c16:uniqueId val="{00000008-825D-4375-BB02-BED9ECE11ABB}"/>
            </c:ext>
          </c:extLst>
        </c:ser>
        <c:firstSliceAng val="0"/>
      </c:pieChart>
      <c:spPr>
        <a:noFill/>
        <a:ln>
          <a:noFill/>
        </a:ln>
        <a:effectLst/>
      </c:spPr>
    </c:plotArea>
    <c:legend>
      <c:legendPos val="b"/>
      <c:legendEntry>
        <c:idx val="0"/>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1"/>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2"/>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3"/>
        <c:delete val="1"/>
      </c:legendEntry>
      <c:layout/>
      <c:spPr>
        <a:noFill/>
        <a:ln>
          <a:noFill/>
        </a:ln>
        <a:effectLst/>
      </c:spPr>
      <c:txPr>
        <a:bodyPr rot="0" spcFirstLastPara="1" vertOverflow="ellipsis" vert="horz" wrap="square" anchor="ctr" anchorCtr="1"/>
        <a:lstStyle/>
        <a:p>
          <a:pPr>
            <a:defRPr lang="en-US" sz="1800" b="0" i="0" u="none" strike="noStrike" kern="1200" baseline="0">
              <a:solidFill>
                <a:schemeClr val="bg1"/>
              </a:solidFill>
              <a:latin typeface="+mn-lt"/>
              <a:ea typeface="+mn-ea"/>
              <a:cs typeface="+mn-cs"/>
            </a:defRPr>
          </a:pPr>
          <a:endParaRPr lang="ar-JO"/>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6350" cap="flat" cmpd="sng" algn="ctr">
      <a:noFill/>
      <a:prstDash val="solid"/>
      <a:miter lim="800000"/>
    </a:ln>
    <a:effectLst/>
  </c:spPr>
  <c:txPr>
    <a:bodyPr/>
    <a:lstStyle/>
    <a:p>
      <a:pPr>
        <a:defRPr sz="1800"/>
      </a:pPr>
      <a:endParaRPr lang="ar-JO"/>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JO"/>
  <c:chart>
    <c:title>
      <c:tx>
        <c:rich>
          <a:bodyPr rot="0" spcFirstLastPara="1" vertOverflow="ellipsis" vert="horz" wrap="square" anchor="ctr" anchorCtr="1"/>
          <a:lstStyle/>
          <a:p>
            <a:pPr>
              <a:defRPr lang="en-US" sz="2160" b="1" i="0" u="none" strike="noStrike" kern="1200" baseline="0">
                <a:solidFill>
                  <a:schemeClr val="tx1"/>
                </a:solidFill>
                <a:latin typeface="+mn-lt"/>
                <a:ea typeface="+mn-ea"/>
                <a:cs typeface="+mn-cs"/>
              </a:defRPr>
            </a:pPr>
            <a:r>
              <a:rPr lang="en-US">
                <a:solidFill>
                  <a:schemeClr val="tx1"/>
                </a:solidFill>
              </a:rPr>
              <a:t>Percentage</a:t>
            </a:r>
          </a:p>
        </c:rich>
      </c:tx>
      <c:layout>
        <c:manualLayout>
          <c:xMode val="edge"/>
          <c:yMode val="edge"/>
          <c:x val="0.34234857779403705"/>
          <c:y val="1.2037036159446176E-2"/>
        </c:manualLayout>
      </c:layout>
      <c:spPr>
        <a:noFill/>
        <a:ln>
          <a:noFill/>
        </a:ln>
        <a:effectLst/>
      </c:spPr>
    </c:title>
    <c:plotArea>
      <c:layout>
        <c:manualLayout>
          <c:layoutTarget val="inner"/>
          <c:xMode val="edge"/>
          <c:yMode val="edge"/>
          <c:x val="0.2025287631629106"/>
          <c:y val="0.11751832777748841"/>
          <c:w val="0.55745463929872052"/>
          <c:h val="0.71725089848429624"/>
        </c:manualLayout>
      </c:layout>
      <c:pieChart>
        <c:varyColors val="1"/>
        <c:ser>
          <c:idx val="0"/>
          <c:order val="0"/>
          <c:tx>
            <c:strRef>
              <c:f>Sheet1!$B$1</c:f>
              <c:strCache>
                <c:ptCount val="1"/>
                <c:pt idx="0">
                  <c:v>Sales</c:v>
                </c:pt>
              </c:strCache>
            </c:strRef>
          </c:tx>
          <c:dPt>
            <c:idx val="0"/>
            <c:explosion val="14"/>
            <c:spPr>
              <a:solidFill>
                <a:schemeClr val="accent1"/>
              </a:solidFill>
              <a:ln>
                <a:noFill/>
              </a:ln>
              <a:effectLst/>
            </c:spPr>
            <c:extLst xmlns:c16r2="http://schemas.microsoft.com/office/drawing/2015/06/chart">
              <c:ext xmlns:c16="http://schemas.microsoft.com/office/drawing/2014/chart" uri="{C3380CC4-5D6E-409C-BE32-E72D297353CC}">
                <c16:uniqueId val="{00000001-D0A9-4107-BEF3-B6DD983C49BE}"/>
              </c:ext>
            </c:extLst>
          </c:dPt>
          <c:dPt>
            <c:idx val="1"/>
            <c:spPr>
              <a:solidFill>
                <a:schemeClr val="accent3"/>
              </a:solidFill>
              <a:ln>
                <a:noFill/>
              </a:ln>
              <a:effectLst/>
            </c:spPr>
            <c:extLst xmlns:c16r2="http://schemas.microsoft.com/office/drawing/2015/06/chart">
              <c:ext xmlns:c16="http://schemas.microsoft.com/office/drawing/2014/chart" uri="{C3380CC4-5D6E-409C-BE32-E72D297353CC}">
                <c16:uniqueId val="{00000003-D0A9-4107-BEF3-B6DD983C49BE}"/>
              </c:ext>
            </c:extLst>
          </c:dPt>
          <c:dPt>
            <c:idx val="2"/>
            <c:spPr>
              <a:solidFill>
                <a:schemeClr val="accent5"/>
              </a:solidFill>
              <a:ln>
                <a:noFill/>
              </a:ln>
              <a:effectLst/>
            </c:spPr>
            <c:extLst xmlns:c16r2="http://schemas.microsoft.com/office/drawing/2015/06/chart">
              <c:ext xmlns:c16="http://schemas.microsoft.com/office/drawing/2014/chart" uri="{C3380CC4-5D6E-409C-BE32-E72D297353CC}">
                <c16:uniqueId val="{00000005-D0A9-4107-BEF3-B6DD983C49BE}"/>
              </c:ext>
            </c:extLst>
          </c:dPt>
          <c:dPt>
            <c:idx val="3"/>
            <c:spPr>
              <a:solidFill>
                <a:schemeClr val="accent1">
                  <a:lumMod val="60000"/>
                </a:schemeClr>
              </a:solidFill>
              <a:ln>
                <a:noFill/>
              </a:ln>
              <a:effectLst/>
            </c:spPr>
            <c:extLst xmlns:c16r2="http://schemas.microsoft.com/office/drawing/2015/06/chart">
              <c:ext xmlns:c16="http://schemas.microsoft.com/office/drawing/2014/chart" uri="{C3380CC4-5D6E-409C-BE32-E72D297353CC}">
                <c16:uniqueId val="{00000007-D0A9-4107-BEF3-B6DD983C49BE}"/>
              </c:ext>
            </c:extLst>
          </c:dPt>
          <c:cat>
            <c:strRef>
              <c:f>Sheet1!$A$2:$A$5</c:f>
              <c:strCache>
                <c:ptCount val="3"/>
                <c:pt idx="0">
                  <c:v>Passenger car</c:v>
                </c:pt>
                <c:pt idx="1">
                  <c:v>Taxi</c:v>
                </c:pt>
                <c:pt idx="2">
                  <c:v>Truck</c:v>
                </c:pt>
              </c:strCache>
            </c:strRef>
          </c:cat>
          <c:val>
            <c:numRef>
              <c:f>Sheet1!$B$2:$B$5</c:f>
              <c:numCache>
                <c:formatCode>General</c:formatCode>
                <c:ptCount val="4"/>
                <c:pt idx="0">
                  <c:v>84</c:v>
                </c:pt>
                <c:pt idx="1">
                  <c:v>8</c:v>
                </c:pt>
                <c:pt idx="2">
                  <c:v>8</c:v>
                </c:pt>
              </c:numCache>
            </c:numRef>
          </c:val>
          <c:extLst xmlns:c16r2="http://schemas.microsoft.com/office/drawing/2015/06/chart">
            <c:ext xmlns:c16="http://schemas.microsoft.com/office/drawing/2014/chart" uri="{C3380CC4-5D6E-409C-BE32-E72D297353CC}">
              <c16:uniqueId val="{00000008-D0A9-4107-BEF3-B6DD983C49BE}"/>
            </c:ext>
          </c:extLst>
        </c:ser>
        <c:firstSliceAng val="0"/>
      </c:pieChart>
      <c:spPr>
        <a:noFill/>
        <a:ln>
          <a:noFill/>
        </a:ln>
        <a:effectLst/>
      </c:spPr>
    </c:plotArea>
    <c:legend>
      <c:legendPos val="b"/>
      <c:legendEntry>
        <c:idx val="0"/>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1"/>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2"/>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ar-JO"/>
          </a:p>
        </c:txPr>
      </c:legendEntry>
      <c:legendEntry>
        <c:idx val="3"/>
        <c:delete val="1"/>
      </c:legendEntry>
      <c:layout/>
      <c:spPr>
        <a:noFill/>
        <a:ln>
          <a:noFill/>
        </a:ln>
        <a:effectLst/>
      </c:spPr>
      <c:txPr>
        <a:bodyPr rot="0" spcFirstLastPara="1" vertOverflow="ellipsis" vert="horz" wrap="square" anchor="ctr" anchorCtr="1"/>
        <a:lstStyle/>
        <a:p>
          <a:pPr>
            <a:defRPr lang="en-US" sz="1800" b="0" i="0" u="none" strike="noStrike" kern="1200" baseline="0">
              <a:solidFill>
                <a:schemeClr val="tx1"/>
              </a:solidFill>
              <a:latin typeface="+mn-lt"/>
              <a:ea typeface="+mn-ea"/>
              <a:cs typeface="+mn-cs"/>
            </a:defRPr>
          </a:pPr>
          <a:endParaRPr lang="ar-JO"/>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6350" cap="flat" cmpd="sng" algn="ctr">
      <a:noFill/>
      <a:prstDash val="solid"/>
      <a:miter lim="800000"/>
    </a:ln>
    <a:effectLst/>
  </c:spPr>
  <c:txPr>
    <a:bodyPr/>
    <a:lstStyle/>
    <a:p>
      <a:pPr>
        <a:defRPr sz="1800"/>
      </a:pPr>
      <a:endParaRPr lang="ar-JO"/>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0.45664</cdr:x>
      <cdr:y>0.58828</cdr:y>
    </cdr:from>
    <cdr:to>
      <cdr:x>0.57178</cdr:x>
      <cdr:y>0.66408</cdr:y>
    </cdr:to>
    <cdr:sp macro="" textlink="">
      <cdr:nvSpPr>
        <cdr:cNvPr id="2" name="TextBox 1">
          <a:extLst xmlns:a="http://schemas.openxmlformats.org/drawingml/2006/main">
            <a:ext uri="{FF2B5EF4-FFF2-40B4-BE49-F238E27FC236}">
              <a16:creationId xmlns="" xmlns:a16="http://schemas.microsoft.com/office/drawing/2014/main" id="{5EE43C67-F2E4-4C0A-9F27-475CC90BA931}"/>
            </a:ext>
          </a:extLst>
        </cdr:cNvPr>
        <cdr:cNvSpPr txBox="1"/>
      </cdr:nvSpPr>
      <cdr:spPr>
        <a:xfrm xmlns:a="http://schemas.openxmlformats.org/drawingml/2006/main">
          <a:off x="2165792" y="2168540"/>
          <a:ext cx="546094" cy="27941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solidFill>
                <a:schemeClr val="tx1"/>
              </a:solidFill>
            </a:rPr>
            <a:t>84%</a:t>
          </a:r>
        </a:p>
      </cdr:txBody>
    </cdr:sp>
  </cdr:relSizeAnchor>
  <cdr:relSizeAnchor xmlns:cdr="http://schemas.openxmlformats.org/drawingml/2006/chartDrawing">
    <cdr:from>
      <cdr:x>0.30936</cdr:x>
      <cdr:y>0.26788</cdr:y>
    </cdr:from>
    <cdr:to>
      <cdr:x>0.37363</cdr:x>
      <cdr:y>0.33162</cdr:y>
    </cdr:to>
    <cdr:sp macro="" textlink="">
      <cdr:nvSpPr>
        <cdr:cNvPr id="3" name="TextBox 2">
          <a:extLst xmlns:a="http://schemas.openxmlformats.org/drawingml/2006/main">
            <a:ext uri="{FF2B5EF4-FFF2-40B4-BE49-F238E27FC236}">
              <a16:creationId xmlns="" xmlns:a16="http://schemas.microsoft.com/office/drawing/2014/main" id="{08351208-0F7C-468D-8389-72191E86639C}"/>
            </a:ext>
          </a:extLst>
        </cdr:cNvPr>
        <cdr:cNvSpPr txBox="1"/>
      </cdr:nvSpPr>
      <cdr:spPr>
        <a:xfrm xmlns:a="http://schemas.openxmlformats.org/drawingml/2006/main">
          <a:off x="1467254" y="987451"/>
          <a:ext cx="304825" cy="2349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a:t>8</a:t>
          </a:r>
          <a:r>
            <a:rPr lang="en-US" sz="1100" dirty="0"/>
            <a:t>%</a:t>
          </a:r>
        </a:p>
      </cdr:txBody>
    </cdr:sp>
  </cdr:relSizeAnchor>
  <cdr:relSizeAnchor xmlns:cdr="http://schemas.openxmlformats.org/drawingml/2006/chartDrawing">
    <cdr:from>
      <cdr:x>0.38835</cdr:x>
      <cdr:y>0.20759</cdr:y>
    </cdr:from>
    <cdr:to>
      <cdr:x>0.47672</cdr:x>
      <cdr:y>0.27477</cdr:y>
    </cdr:to>
    <cdr:sp macro="" textlink="">
      <cdr:nvSpPr>
        <cdr:cNvPr id="4" name="TextBox 3">
          <a:extLst xmlns:a="http://schemas.openxmlformats.org/drawingml/2006/main">
            <a:ext uri="{FF2B5EF4-FFF2-40B4-BE49-F238E27FC236}">
              <a16:creationId xmlns="" xmlns:a16="http://schemas.microsoft.com/office/drawing/2014/main" id="{3394210F-7ACC-4898-93AD-63DB02E68F34}"/>
            </a:ext>
          </a:extLst>
        </cdr:cNvPr>
        <cdr:cNvSpPr txBox="1"/>
      </cdr:nvSpPr>
      <cdr:spPr>
        <a:xfrm xmlns:a="http://schemas.openxmlformats.org/drawingml/2006/main">
          <a:off x="1841905" y="765223"/>
          <a:ext cx="419127" cy="24764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a:t>8</a:t>
          </a:r>
          <a:r>
            <a:rPr lang="en-US" sz="1100" dirty="0"/>
            <a:t>%</a:t>
          </a:r>
        </a:p>
      </cdr:txBody>
    </cdr:sp>
  </cdr:relSizeAnchor>
</c:userShapes>
</file>

<file path=ppt/drawings/drawing2.xml><?xml version="1.0" encoding="utf-8"?>
<c:userShapes xmlns:c="http://schemas.openxmlformats.org/drawingml/2006/chart">
  <cdr:relSizeAnchor xmlns:cdr="http://schemas.openxmlformats.org/drawingml/2006/chartDrawing">
    <cdr:from>
      <cdr:x>0.45664</cdr:x>
      <cdr:y>0.58828</cdr:y>
    </cdr:from>
    <cdr:to>
      <cdr:x>0.57178</cdr:x>
      <cdr:y>0.66408</cdr:y>
    </cdr:to>
    <cdr:sp macro="" textlink="">
      <cdr:nvSpPr>
        <cdr:cNvPr id="2" name="TextBox 1">
          <a:extLst xmlns:a="http://schemas.openxmlformats.org/drawingml/2006/main">
            <a:ext uri="{FF2B5EF4-FFF2-40B4-BE49-F238E27FC236}">
              <a16:creationId xmlns="" xmlns:a16="http://schemas.microsoft.com/office/drawing/2014/main" id="{5EE43C67-F2E4-4C0A-9F27-475CC90BA931}"/>
            </a:ext>
          </a:extLst>
        </cdr:cNvPr>
        <cdr:cNvSpPr txBox="1"/>
      </cdr:nvSpPr>
      <cdr:spPr>
        <a:xfrm xmlns:a="http://schemas.openxmlformats.org/drawingml/2006/main">
          <a:off x="2165792" y="2168540"/>
          <a:ext cx="546094" cy="27941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solidFill>
                <a:schemeClr val="tx1"/>
              </a:solidFill>
            </a:rPr>
            <a:t>84.1%</a:t>
          </a:r>
        </a:p>
      </cdr:txBody>
    </cdr:sp>
  </cdr:relSizeAnchor>
  <cdr:relSizeAnchor xmlns:cdr="http://schemas.openxmlformats.org/drawingml/2006/chartDrawing">
    <cdr:from>
      <cdr:x>0.30936</cdr:x>
      <cdr:y>0.26788</cdr:y>
    </cdr:from>
    <cdr:to>
      <cdr:x>0.37363</cdr:x>
      <cdr:y>0.33162</cdr:y>
    </cdr:to>
    <cdr:sp macro="" textlink="">
      <cdr:nvSpPr>
        <cdr:cNvPr id="3" name="TextBox 2">
          <a:extLst xmlns:a="http://schemas.openxmlformats.org/drawingml/2006/main">
            <a:ext uri="{FF2B5EF4-FFF2-40B4-BE49-F238E27FC236}">
              <a16:creationId xmlns="" xmlns:a16="http://schemas.microsoft.com/office/drawing/2014/main" id="{08351208-0F7C-468D-8389-72191E86639C}"/>
            </a:ext>
          </a:extLst>
        </cdr:cNvPr>
        <cdr:cNvSpPr txBox="1"/>
      </cdr:nvSpPr>
      <cdr:spPr>
        <a:xfrm xmlns:a="http://schemas.openxmlformats.org/drawingml/2006/main">
          <a:off x="1467254" y="987451"/>
          <a:ext cx="304825" cy="2349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7.9%</a:t>
          </a:r>
        </a:p>
      </cdr:txBody>
    </cdr:sp>
  </cdr:relSizeAnchor>
  <cdr:relSizeAnchor xmlns:cdr="http://schemas.openxmlformats.org/drawingml/2006/chartDrawing">
    <cdr:from>
      <cdr:x>0.38835</cdr:x>
      <cdr:y>0.20759</cdr:y>
    </cdr:from>
    <cdr:to>
      <cdr:x>0.47672</cdr:x>
      <cdr:y>0.27477</cdr:y>
    </cdr:to>
    <cdr:sp macro="" textlink="">
      <cdr:nvSpPr>
        <cdr:cNvPr id="4" name="TextBox 3">
          <a:extLst xmlns:a="http://schemas.openxmlformats.org/drawingml/2006/main">
            <a:ext uri="{FF2B5EF4-FFF2-40B4-BE49-F238E27FC236}">
              <a16:creationId xmlns="" xmlns:a16="http://schemas.microsoft.com/office/drawing/2014/main" id="{3394210F-7ACC-4898-93AD-63DB02E68F34}"/>
            </a:ext>
          </a:extLst>
        </cdr:cNvPr>
        <cdr:cNvSpPr txBox="1"/>
      </cdr:nvSpPr>
      <cdr:spPr>
        <a:xfrm xmlns:a="http://schemas.openxmlformats.org/drawingml/2006/main">
          <a:off x="1841905" y="765223"/>
          <a:ext cx="419127" cy="24764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7.9%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57E57-35BA-1944-9989-03A1D9F933C2}" type="datetimeFigureOut">
              <a:rPr/>
              <a:pPr/>
              <a:t>9/6/2020</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8A9F8-9560-9743-AE3D-EC4B3B8AF971}" type="slidenum">
              <a:rPr/>
              <a:pPr/>
              <a:t>‹#›</a:t>
            </a:fld>
            <a:endParaRPr lang="x-none"/>
          </a:p>
        </p:txBody>
      </p:sp>
    </p:spTree>
    <p:extLst>
      <p:ext uri="{BB962C8B-B14F-4D97-AF65-F5344CB8AC3E}">
        <p14:creationId xmlns="" xmlns:p14="http://schemas.microsoft.com/office/powerpoint/2010/main" val="588402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0748A9F8-9560-9743-AE3D-EC4B3B8AF971}" type="slidenum">
              <a:rPr/>
              <a:pPr/>
              <a:t>1</a:t>
            </a:fld>
            <a:endParaRPr lang="x-none"/>
          </a:p>
        </p:txBody>
      </p:sp>
    </p:spTree>
    <p:extLst>
      <p:ext uri="{BB962C8B-B14F-4D97-AF65-F5344CB8AC3E}">
        <p14:creationId xmlns="" xmlns:p14="http://schemas.microsoft.com/office/powerpoint/2010/main" val="1548950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0748A9F8-9560-9743-AE3D-EC4B3B8AF971}" type="slidenum">
              <a:rPr/>
              <a:pPr/>
              <a:t>6</a:t>
            </a:fld>
            <a:endParaRPr lang="x-none"/>
          </a:p>
        </p:txBody>
      </p:sp>
    </p:spTree>
    <p:extLst>
      <p:ext uri="{BB962C8B-B14F-4D97-AF65-F5344CB8AC3E}">
        <p14:creationId xmlns="" xmlns:p14="http://schemas.microsoft.com/office/powerpoint/2010/main" val="3306117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0748A9F8-9560-9743-AE3D-EC4B3B8AF971}" type="slidenum">
              <a:rPr/>
              <a:pPr/>
              <a:t>11</a:t>
            </a:fld>
            <a:endParaRPr lang="x-none"/>
          </a:p>
        </p:txBody>
      </p:sp>
    </p:spTree>
    <p:extLst>
      <p:ext uri="{BB962C8B-B14F-4D97-AF65-F5344CB8AC3E}">
        <p14:creationId xmlns="" xmlns:p14="http://schemas.microsoft.com/office/powerpoint/2010/main" val="12385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0748A9F8-9560-9743-AE3D-EC4B3B8AF971}" type="slidenum">
              <a:rPr/>
              <a:pPr/>
              <a:t>14</a:t>
            </a:fld>
            <a:endParaRPr lang="x-none"/>
          </a:p>
        </p:txBody>
      </p:sp>
    </p:spTree>
    <p:extLst>
      <p:ext uri="{BB962C8B-B14F-4D97-AF65-F5344CB8AC3E}">
        <p14:creationId xmlns="" xmlns:p14="http://schemas.microsoft.com/office/powerpoint/2010/main" val="3329643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0748A9F8-9560-9743-AE3D-EC4B3B8AF971}" type="slidenum">
              <a:rPr/>
              <a:pPr/>
              <a:t>30</a:t>
            </a:fld>
            <a:endParaRPr lang="x-none"/>
          </a:p>
        </p:txBody>
      </p:sp>
    </p:spTree>
    <p:extLst>
      <p:ext uri="{BB962C8B-B14F-4D97-AF65-F5344CB8AC3E}">
        <p14:creationId xmlns="" xmlns:p14="http://schemas.microsoft.com/office/powerpoint/2010/main" val="831830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210F28-15AE-D548-A364-55A4F83117D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 xmlns:a16="http://schemas.microsoft.com/office/drawing/2014/main" id="{44F632D6-4B9E-CF4E-B2F1-966E197832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 xmlns:a16="http://schemas.microsoft.com/office/drawing/2014/main" id="{D1A195C5-A01A-0043-B22A-07B9752B9804}"/>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D3A8D614-C70B-114C-BC72-83400061D8F2}"/>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97EFF32F-E02F-9346-9A94-F2D9B201A683}"/>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1307244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11CCA21-EEA7-E746-AD6C-7174190B357E}"/>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 xmlns:a16="http://schemas.microsoft.com/office/drawing/2014/main" id="{6728DD3A-571C-6946-B241-96479149AA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 xmlns:a16="http://schemas.microsoft.com/office/drawing/2014/main" id="{0C11CB3A-C405-7049-A877-3BAD3AAFCF37}"/>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3987860E-7664-A24A-92A6-B89822032C2A}"/>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EC78F18B-7CFE-FA4C-B370-5CBF39DC27B4}"/>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2933795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3F768BF3-D403-AA4D-8307-1AD9089DD24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 xmlns:a16="http://schemas.microsoft.com/office/drawing/2014/main" id="{A88AFDD1-C709-FC4A-A04E-681FC363A1C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 xmlns:a16="http://schemas.microsoft.com/office/drawing/2014/main" id="{4501A29A-7EBF-1640-901D-4BD39E48DDF7}"/>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66CC7955-4B7C-6942-8197-B5FBD006FAAE}"/>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7F9ED8B8-0753-BB4B-92EB-BAC0AD6DDB3B}"/>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996849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48B604-70AB-BB4D-A7E3-5B899F001964}"/>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 xmlns:a16="http://schemas.microsoft.com/office/drawing/2014/main" id="{BEF3DC9C-0C6E-F943-A253-3A70BED0B40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 xmlns:a16="http://schemas.microsoft.com/office/drawing/2014/main" id="{31D60614-AA81-9E49-82C3-FE971B86B18B}"/>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37923032-A82F-CD4F-A91D-55756F852D27}"/>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2FF5DD38-8AF1-D548-89E6-A31E90732E66}"/>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2784054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67150F-1759-E744-AE43-A0D335CCC45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 xmlns:a16="http://schemas.microsoft.com/office/drawing/2014/main" id="{08DC07FA-F50C-CE49-926D-CAE1C38D92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 xmlns:a16="http://schemas.microsoft.com/office/drawing/2014/main" id="{CE797CA0-FBD2-C846-97AB-78B5AC1610E9}"/>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65ECC4AE-11D2-4649-A108-B09E0B4FEE19}"/>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F5347B62-2F93-1A41-BD07-481ACD8EBC65}"/>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2112057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285496-2043-6646-9E83-10C12E54CB1E}"/>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 xmlns:a16="http://schemas.microsoft.com/office/drawing/2014/main" id="{6F79BF5D-4BA9-A24D-94D6-4CE1DFEFD58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 xmlns:a16="http://schemas.microsoft.com/office/drawing/2014/main" id="{9551BC49-4921-F84A-AEFF-DB3AC81742F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 xmlns:a16="http://schemas.microsoft.com/office/drawing/2014/main" id="{EC5873E8-EA7F-4D4B-887B-284CBFCED8F4}"/>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6" name="Footer Placeholder 5">
            <a:extLst>
              <a:ext uri="{FF2B5EF4-FFF2-40B4-BE49-F238E27FC236}">
                <a16:creationId xmlns="" xmlns:a16="http://schemas.microsoft.com/office/drawing/2014/main" id="{27C2885E-F8FC-A049-B370-3F11D5106D09}"/>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8138736F-1196-E74D-BC71-80ECF0043AB5}"/>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162849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CEEEFA9-1BD2-8845-B434-23E91A74421A}"/>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 xmlns:a16="http://schemas.microsoft.com/office/drawing/2014/main" id="{D2260310-FB48-7E4C-88AA-6BFB7460F2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 xmlns:a16="http://schemas.microsoft.com/office/drawing/2014/main" id="{0FAEC563-5397-124A-8527-D43BC7E464D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 xmlns:a16="http://schemas.microsoft.com/office/drawing/2014/main" id="{772649B5-DF08-C94D-B69D-A4B7D2634A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 xmlns:a16="http://schemas.microsoft.com/office/drawing/2014/main" id="{C183EFA5-71F3-D548-8445-EF024CA24B8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 xmlns:a16="http://schemas.microsoft.com/office/drawing/2014/main" id="{2FD3B84A-D4EE-FF4B-AF21-179230D42B33}"/>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8" name="Footer Placeholder 7">
            <a:extLst>
              <a:ext uri="{FF2B5EF4-FFF2-40B4-BE49-F238E27FC236}">
                <a16:creationId xmlns="" xmlns:a16="http://schemas.microsoft.com/office/drawing/2014/main" id="{88A837E4-69E5-CC42-84EC-5748054E6912}"/>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 xmlns:a16="http://schemas.microsoft.com/office/drawing/2014/main" id="{FC2A8D97-40CD-0842-88E7-B456F03E0BA8}"/>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3315383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5E3EC6-632D-6343-81E9-A4BE13DCC92E}"/>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 xmlns:a16="http://schemas.microsoft.com/office/drawing/2014/main" id="{67AD35AF-ACAD-2441-8E49-75E693980653}"/>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4" name="Footer Placeholder 3">
            <a:extLst>
              <a:ext uri="{FF2B5EF4-FFF2-40B4-BE49-F238E27FC236}">
                <a16:creationId xmlns="" xmlns:a16="http://schemas.microsoft.com/office/drawing/2014/main" id="{62BA7882-6BEC-2B4D-B62C-418E38B4E0FC}"/>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 xmlns:a16="http://schemas.microsoft.com/office/drawing/2014/main" id="{09C95A66-5963-A641-BE4E-A8A34F66B6E0}"/>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2388057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CFC361D-141D-8940-921C-2B8BB4855EA4}"/>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3" name="Footer Placeholder 2">
            <a:extLst>
              <a:ext uri="{FF2B5EF4-FFF2-40B4-BE49-F238E27FC236}">
                <a16:creationId xmlns="" xmlns:a16="http://schemas.microsoft.com/office/drawing/2014/main" id="{B2166728-4CA4-3C41-9091-BC8AFA573AE6}"/>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 xmlns:a16="http://schemas.microsoft.com/office/drawing/2014/main" id="{D75A811D-A684-2542-9A0B-EC0B1564E0C5}"/>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3770982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EB2D2D-99D1-5E4F-9151-DEEDEA67521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 xmlns:a16="http://schemas.microsoft.com/office/drawing/2014/main" id="{82420829-B44B-D146-9CF6-21A1115D73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 xmlns:a16="http://schemas.microsoft.com/office/drawing/2014/main" id="{2E31B511-1552-4945-B52E-5F346ED841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 xmlns:a16="http://schemas.microsoft.com/office/drawing/2014/main" id="{0E44C71B-A518-FB4A-BA28-83701CC4AEC7}"/>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6" name="Footer Placeholder 5">
            <a:extLst>
              <a:ext uri="{FF2B5EF4-FFF2-40B4-BE49-F238E27FC236}">
                <a16:creationId xmlns="" xmlns:a16="http://schemas.microsoft.com/office/drawing/2014/main" id="{A61E08EB-0C0F-F341-823A-D186866B35B5}"/>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E7C22198-E8FE-DC45-A893-4372F8FE6B0C}"/>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2876925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950B31-481F-2F4B-9812-5193BB42EE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 xmlns:a16="http://schemas.microsoft.com/office/drawing/2014/main" id="{B6998F9E-E5CE-EC4E-B71F-B397625D23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 xmlns:a16="http://schemas.microsoft.com/office/drawing/2014/main" id="{150FCF30-71D9-9C4D-8F9F-FCF564E23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 xmlns:a16="http://schemas.microsoft.com/office/drawing/2014/main" id="{AB07861C-B636-764A-9CD3-823E81C07FF3}"/>
              </a:ext>
            </a:extLst>
          </p:cNvPr>
          <p:cNvSpPr>
            <a:spLocks noGrp="1"/>
          </p:cNvSpPr>
          <p:nvPr>
            <p:ph type="dt" sz="half" idx="10"/>
          </p:nvPr>
        </p:nvSpPr>
        <p:spPr/>
        <p:txBody>
          <a:bodyPr/>
          <a:lstStyle/>
          <a:p>
            <a:fld id="{BF6AB98E-06ED-244E-981C-8D5EDD09A1DD}" type="datetimeFigureOut">
              <a:rPr/>
              <a:pPr/>
              <a:t>9/6/2020</a:t>
            </a:fld>
            <a:endParaRPr lang="x-none"/>
          </a:p>
        </p:txBody>
      </p:sp>
      <p:sp>
        <p:nvSpPr>
          <p:cNvPr id="6" name="Footer Placeholder 5">
            <a:extLst>
              <a:ext uri="{FF2B5EF4-FFF2-40B4-BE49-F238E27FC236}">
                <a16:creationId xmlns="" xmlns:a16="http://schemas.microsoft.com/office/drawing/2014/main" id="{C81520BE-944B-324F-B2AC-47EC19C028AE}"/>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3CB5245A-B24E-1C4E-AEF3-783B1D944706}"/>
              </a:ext>
            </a:extLst>
          </p:cNvPr>
          <p:cNvSpPr>
            <a:spLocks noGrp="1"/>
          </p:cNvSpPr>
          <p:nvPr>
            <p:ph type="sldNum" sz="quarter" idx="12"/>
          </p:nvPr>
        </p:nvSpPr>
        <p:spPr/>
        <p:txBody>
          <a:bodyPr/>
          <a:lstStyle/>
          <a:p>
            <a:fld id="{7D054021-B7F5-ED46-B19B-FD5F14D6394D}" type="slidenum">
              <a:rPr/>
              <a:pPr/>
              <a:t>‹#›</a:t>
            </a:fld>
            <a:endParaRPr lang="x-none"/>
          </a:p>
        </p:txBody>
      </p:sp>
    </p:spTree>
    <p:extLst>
      <p:ext uri="{BB962C8B-B14F-4D97-AF65-F5344CB8AC3E}">
        <p14:creationId xmlns="" xmlns:p14="http://schemas.microsoft.com/office/powerpoint/2010/main" val="101987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CFC05685-D195-DA43-A74C-70E926F925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 xmlns:a16="http://schemas.microsoft.com/office/drawing/2014/main" id="{93E625E6-5026-7943-B16C-50A25A5225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 xmlns:a16="http://schemas.microsoft.com/office/drawing/2014/main" id="{BC2A7C82-C501-4E48-A5D1-46092A340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AB98E-06ED-244E-981C-8D5EDD09A1DD}" type="datetimeFigureOut">
              <a:rPr/>
              <a:pPr/>
              <a:t>9/6/2020</a:t>
            </a:fld>
            <a:endParaRPr lang="x-none"/>
          </a:p>
        </p:txBody>
      </p:sp>
      <p:sp>
        <p:nvSpPr>
          <p:cNvPr id="5" name="Footer Placeholder 4">
            <a:extLst>
              <a:ext uri="{FF2B5EF4-FFF2-40B4-BE49-F238E27FC236}">
                <a16:creationId xmlns="" xmlns:a16="http://schemas.microsoft.com/office/drawing/2014/main" id="{E0C88ACA-CCB2-6640-9D5C-AE5BA9B76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 xmlns:a16="http://schemas.microsoft.com/office/drawing/2014/main" id="{EAA941F9-4486-6F49-A4EF-D68D15F999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054021-B7F5-ED46-B19B-FD5F14D6394D}" type="slidenum">
              <a:rPr/>
              <a:pPr/>
              <a:t>‹#›</a:t>
            </a:fld>
            <a:endParaRPr lang="x-none"/>
          </a:p>
        </p:txBody>
      </p:sp>
    </p:spTree>
    <p:extLst>
      <p:ext uri="{BB962C8B-B14F-4D97-AF65-F5344CB8AC3E}">
        <p14:creationId xmlns="" xmlns:p14="http://schemas.microsoft.com/office/powerpoint/2010/main" val="1544746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0.svg"/><Relationship Id="rId18" Type="http://schemas.openxmlformats.org/officeDocument/2006/relationships/image" Target="../media/image7.png"/><Relationship Id="rId26" Type="http://schemas.openxmlformats.org/officeDocument/2006/relationships/image" Target="../media/image211.PNG"/><Relationship Id="rId39" Type="http://schemas.openxmlformats.org/officeDocument/2006/relationships/image" Target="../media/image261.png"/><Relationship Id="rId3" Type="http://schemas.openxmlformats.org/officeDocument/2006/relationships/image" Target="../media/image1.png"/><Relationship Id="rId21" Type="http://schemas.openxmlformats.org/officeDocument/2006/relationships/image" Target="../media/image16.svg"/><Relationship Id="rId34" Type="http://schemas.openxmlformats.org/officeDocument/2006/relationships/image" Target="../media/image241.png"/><Relationship Id="rId42" Type="http://schemas.openxmlformats.org/officeDocument/2006/relationships/image" Target="../media/image14.png"/><Relationship Id="rId7" Type="http://schemas.openxmlformats.org/officeDocument/2006/relationships/image" Target="../media/image3.png"/><Relationship Id="rId12" Type="http://schemas.openxmlformats.org/officeDocument/2006/relationships/image" Target="../media/image5.png"/><Relationship Id="rId17" Type="http://schemas.openxmlformats.org/officeDocument/2006/relationships/slide" Target="slide30.xml"/><Relationship Id="rId25" Type="http://schemas.openxmlformats.org/officeDocument/2006/relationships/image" Target="../media/image20.svg"/><Relationship Id="rId33" Type="http://schemas.openxmlformats.org/officeDocument/2006/relationships/image" Target="../media/image23.svg"/><Relationship Id="rId38" Type="http://schemas.openxmlformats.org/officeDocument/2006/relationships/image" Target="../media/image25.svg"/><Relationship Id="rId46" Type="http://schemas.openxmlformats.org/officeDocument/2006/relationships/image" Target="../media/image29.svg"/><Relationship Id="rId2" Type="http://schemas.openxmlformats.org/officeDocument/2006/relationships/notesSlide" Target="../notesSlides/notesSlide1.xml"/><Relationship Id="rId16" Type="http://schemas.openxmlformats.org/officeDocument/2006/relationships/image" Target="../media/image12.svg"/><Relationship Id="rId20" Type="http://schemas.openxmlformats.org/officeDocument/2006/relationships/image" Target="../media/image8.png"/><Relationship Id="rId29" Type="http://schemas.openxmlformats.org/officeDocument/2006/relationships/image" Target="../media/image221.png"/><Relationship Id="rId41" Type="http://schemas.openxmlformats.org/officeDocument/2006/relationships/slide" Target="slide5.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slide" Target="slide6.xml"/><Relationship Id="rId24" Type="http://schemas.openxmlformats.org/officeDocument/2006/relationships/image" Target="../media/image10.png"/><Relationship Id="rId32" Type="http://schemas.openxmlformats.org/officeDocument/2006/relationships/image" Target="../media/image12.png"/><Relationship Id="rId37" Type="http://schemas.openxmlformats.org/officeDocument/2006/relationships/image" Target="../media/image13.png"/><Relationship Id="rId40" Type="http://schemas.openxmlformats.org/officeDocument/2006/relationships/image" Target="../media/image27.svg"/><Relationship Id="rId45" Type="http://schemas.openxmlformats.org/officeDocument/2006/relationships/image" Target="../media/image15.png"/><Relationship Id="rId5" Type="http://schemas.openxmlformats.org/officeDocument/2006/relationships/image" Target="../media/image2.png"/><Relationship Id="rId15" Type="http://schemas.openxmlformats.org/officeDocument/2006/relationships/image" Target="../media/image6.png"/><Relationship Id="rId23" Type="http://schemas.openxmlformats.org/officeDocument/2006/relationships/image" Target="../media/image18.svg"/><Relationship Id="rId28" Type="http://schemas.openxmlformats.org/officeDocument/2006/relationships/image" Target="../media/image11.png"/><Relationship Id="rId36" Type="http://schemas.openxmlformats.org/officeDocument/2006/relationships/slide" Target="slide4.xml"/><Relationship Id="rId10" Type="http://schemas.openxmlformats.org/officeDocument/2006/relationships/image" Target="../media/image8.svg"/><Relationship Id="rId19" Type="http://schemas.openxmlformats.org/officeDocument/2006/relationships/image" Target="../media/image14.svg"/><Relationship Id="rId31" Type="http://schemas.openxmlformats.org/officeDocument/2006/relationships/slide" Target="slide3.xml"/><Relationship Id="rId44" Type="http://schemas.openxmlformats.org/officeDocument/2006/relationships/slide" Target="slide11.xml"/><Relationship Id="rId4" Type="http://schemas.openxmlformats.org/officeDocument/2006/relationships/image" Target="../media/image2.svg"/><Relationship Id="rId9" Type="http://schemas.openxmlformats.org/officeDocument/2006/relationships/image" Target="../media/image4.png"/><Relationship Id="rId14" Type="http://schemas.openxmlformats.org/officeDocument/2006/relationships/slide" Target="slide14.xml"/><Relationship Id="rId22" Type="http://schemas.openxmlformats.org/officeDocument/2006/relationships/image" Target="../media/image9.png"/><Relationship Id="rId27" Type="http://schemas.openxmlformats.org/officeDocument/2006/relationships/slide" Target="slide2.xml"/><Relationship Id="rId30" Type="http://schemas.openxmlformats.org/officeDocument/2006/relationships/image" Target="../media/image23.svg"/><Relationship Id="rId35" Type="http://schemas.openxmlformats.org/officeDocument/2006/relationships/image" Target="../media/image25.svg"/><Relationship Id="rId43" Type="http://schemas.openxmlformats.org/officeDocument/2006/relationships/image" Target="../media/image27.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4.xml"/><Relationship Id="rId18" Type="http://schemas.openxmlformats.org/officeDocument/2006/relationships/slide" Target="slide30.xml"/><Relationship Id="rId26" Type="http://schemas.openxmlformats.org/officeDocument/2006/relationships/image" Target="../media/image42.svg"/><Relationship Id="rId39" Type="http://schemas.openxmlformats.org/officeDocument/2006/relationships/image" Target="../media/image32.png"/><Relationship Id="rId3" Type="http://schemas.openxmlformats.org/officeDocument/2006/relationships/image" Target="../media/image1.png"/><Relationship Id="rId21" Type="http://schemas.openxmlformats.org/officeDocument/2006/relationships/image" Target="../media/image28.png"/><Relationship Id="rId34" Type="http://schemas.openxmlformats.org/officeDocument/2006/relationships/slide" Target="slide13.xml"/><Relationship Id="rId42" Type="http://schemas.openxmlformats.org/officeDocument/2006/relationships/image" Target="../media/image33.png"/><Relationship Id="rId7" Type="http://schemas.openxmlformats.org/officeDocument/2006/relationships/image" Target="../media/image4.svg"/><Relationship Id="rId12" Type="http://schemas.openxmlformats.org/officeDocument/2006/relationships/image" Target="../media/image10.svg"/><Relationship Id="rId17" Type="http://schemas.openxmlformats.org/officeDocument/2006/relationships/image" Target="../media/image60.svg"/><Relationship Id="rId25" Type="http://schemas.openxmlformats.org/officeDocument/2006/relationships/image" Target="../media/image23.png"/><Relationship Id="rId33" Type="http://schemas.openxmlformats.org/officeDocument/2006/relationships/image" Target="../media/image661.png"/><Relationship Id="rId38" Type="http://schemas.openxmlformats.org/officeDocument/2006/relationships/slide" Target="slide28.xml"/><Relationship Id="rId2" Type="http://schemas.openxmlformats.org/officeDocument/2006/relationships/notesSlide" Target="../notesSlides/notesSlide3.xml"/><Relationship Id="rId16" Type="http://schemas.openxmlformats.org/officeDocument/2006/relationships/image" Target="../media/image4.png"/><Relationship Id="rId20" Type="http://schemas.openxmlformats.org/officeDocument/2006/relationships/image" Target="../media/image14.svg"/><Relationship Id="rId29" Type="http://schemas.openxmlformats.org/officeDocument/2006/relationships/image" Target="../media/image641.png"/><Relationship Id="rId41" Type="http://schemas.openxmlformats.org/officeDocument/2006/relationships/slide" Target="slide29.xml"/><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5.png"/><Relationship Id="rId24" Type="http://schemas.openxmlformats.org/officeDocument/2006/relationships/image" Target="../media/image40.svg"/><Relationship Id="rId32" Type="http://schemas.openxmlformats.org/officeDocument/2006/relationships/image" Target="../media/image30.png"/><Relationship Id="rId37" Type="http://schemas.openxmlformats.org/officeDocument/2006/relationships/image" Target="../media/image68.svg"/><Relationship Id="rId40" Type="http://schemas.openxmlformats.org/officeDocument/2006/relationships/image" Target="../media/image69.png"/><Relationship Id="rId5" Type="http://schemas.openxmlformats.org/officeDocument/2006/relationships/slide" Target="slide11.xml"/><Relationship Id="rId15" Type="http://schemas.openxmlformats.org/officeDocument/2006/relationships/image" Target="../media/image12.svg"/><Relationship Id="rId23" Type="http://schemas.openxmlformats.org/officeDocument/2006/relationships/image" Target="../media/image9.png"/><Relationship Id="rId28" Type="http://schemas.openxmlformats.org/officeDocument/2006/relationships/image" Target="../media/image63.svg"/><Relationship Id="rId36" Type="http://schemas.openxmlformats.org/officeDocument/2006/relationships/image" Target="../media/image67.png"/><Relationship Id="rId10" Type="http://schemas.openxmlformats.org/officeDocument/2006/relationships/slide" Target="slide6.xml"/><Relationship Id="rId19" Type="http://schemas.openxmlformats.org/officeDocument/2006/relationships/image" Target="../media/image7.png"/><Relationship Id="rId31" Type="http://schemas.openxmlformats.org/officeDocument/2006/relationships/slide" Target="slide12.xml"/><Relationship Id="rId4" Type="http://schemas.openxmlformats.org/officeDocument/2006/relationships/image" Target="../media/image2.svg"/><Relationship Id="rId9" Type="http://schemas.openxmlformats.org/officeDocument/2006/relationships/image" Target="../media/image6.svg"/><Relationship Id="rId14" Type="http://schemas.openxmlformats.org/officeDocument/2006/relationships/image" Target="../media/image6.png"/><Relationship Id="rId22" Type="http://schemas.openxmlformats.org/officeDocument/2006/relationships/image" Target="../media/image62.svg"/><Relationship Id="rId27" Type="http://schemas.openxmlformats.org/officeDocument/2006/relationships/image" Target="../media/image29.png"/><Relationship Id="rId30" Type="http://schemas.openxmlformats.org/officeDocument/2006/relationships/image" Target="../media/image65.svg"/><Relationship Id="rId35"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4.png"/><Relationship Id="rId18" Type="http://schemas.openxmlformats.org/officeDocument/2006/relationships/image" Target="../media/image22.png"/><Relationship Id="rId26" Type="http://schemas.openxmlformats.org/officeDocument/2006/relationships/image" Target="../media/image41.png"/><Relationship Id="rId39" Type="http://schemas.openxmlformats.org/officeDocument/2006/relationships/image" Target="../media/image59.svg"/><Relationship Id="rId3" Type="http://schemas.openxmlformats.org/officeDocument/2006/relationships/image" Target="../media/image1.png"/><Relationship Id="rId21" Type="http://schemas.openxmlformats.org/officeDocument/2006/relationships/image" Target="../media/image40.svg"/><Relationship Id="rId34" Type="http://schemas.openxmlformats.org/officeDocument/2006/relationships/image" Target="../media/image56.svg"/><Relationship Id="rId7" Type="http://schemas.openxmlformats.org/officeDocument/2006/relationships/image" Target="../media/image3.png"/><Relationship Id="rId12" Type="http://schemas.openxmlformats.org/officeDocument/2006/relationships/slide" Target="slide14.xml"/><Relationship Id="rId17" Type="http://schemas.openxmlformats.org/officeDocument/2006/relationships/image" Target="../media/image14.svg"/><Relationship Id="rId25" Type="http://schemas.openxmlformats.org/officeDocument/2006/relationships/image" Target="../media/image50.svg"/><Relationship Id="rId33" Type="http://schemas.openxmlformats.org/officeDocument/2006/relationships/image" Target="../media/image43.png"/><Relationship Id="rId38"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7.png"/><Relationship Id="rId20" Type="http://schemas.openxmlformats.org/officeDocument/2006/relationships/image" Target="../media/image9.png"/><Relationship Id="rId29" Type="http://schemas.openxmlformats.org/officeDocument/2006/relationships/image" Target="../media/image54.svg"/><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10.svg"/><Relationship Id="rId24" Type="http://schemas.openxmlformats.org/officeDocument/2006/relationships/image" Target="../media/image40.png"/><Relationship Id="rId32" Type="http://schemas.openxmlformats.org/officeDocument/2006/relationships/slide" Target="slide15.xml"/><Relationship Id="rId37" Type="http://schemas.openxmlformats.org/officeDocument/2006/relationships/slide" Target="slide11.xml"/><Relationship Id="rId5" Type="http://schemas.openxmlformats.org/officeDocument/2006/relationships/image" Target="../media/image2.png"/><Relationship Id="rId15" Type="http://schemas.openxmlformats.org/officeDocument/2006/relationships/slide" Target="slide30.xml"/><Relationship Id="rId23" Type="http://schemas.openxmlformats.org/officeDocument/2006/relationships/image" Target="../media/image42.svg"/><Relationship Id="rId28" Type="http://schemas.openxmlformats.org/officeDocument/2006/relationships/image" Target="../media/image42.png"/><Relationship Id="rId36" Type="http://schemas.openxmlformats.org/officeDocument/2006/relationships/image" Target="../media/image58.svg"/><Relationship Id="rId10" Type="http://schemas.openxmlformats.org/officeDocument/2006/relationships/image" Target="../media/image5.png"/><Relationship Id="rId19" Type="http://schemas.openxmlformats.org/officeDocument/2006/relationships/image" Target="../media/image39.svg"/><Relationship Id="rId31" Type="http://schemas.openxmlformats.org/officeDocument/2006/relationships/image" Target="../media/image56.svg"/><Relationship Id="rId4" Type="http://schemas.openxmlformats.org/officeDocument/2006/relationships/image" Target="../media/image2.svg"/><Relationship Id="rId9" Type="http://schemas.openxmlformats.org/officeDocument/2006/relationships/slide" Target="slide6.xml"/><Relationship Id="rId14" Type="http://schemas.openxmlformats.org/officeDocument/2006/relationships/image" Target="../media/image48.svg"/><Relationship Id="rId22" Type="http://schemas.openxmlformats.org/officeDocument/2006/relationships/image" Target="../media/image23.png"/><Relationship Id="rId27" Type="http://schemas.openxmlformats.org/officeDocument/2006/relationships/image" Target="../media/image52.svg"/><Relationship Id="rId30" Type="http://schemas.openxmlformats.org/officeDocument/2006/relationships/image" Target="../media/image551.png"/><Relationship Id="rId35"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media" Target="../media/media1.mp4"/><Relationship Id="rId2" Type="http://schemas.openxmlformats.org/officeDocument/2006/relationships/slideLayout" Target="../slideLayouts/slideLayout7.xml"/><Relationship Id="rId1" Type="http://schemas.openxmlformats.org/officeDocument/2006/relationships/video" Target="NULL" TargetMode="Externa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6.png"/><Relationship Id="rId18" Type="http://schemas.openxmlformats.org/officeDocument/2006/relationships/image" Target="../media/image59.png"/><Relationship Id="rId26" Type="http://schemas.openxmlformats.org/officeDocument/2006/relationships/image" Target="../media/image29.svg"/><Relationship Id="rId39" Type="http://schemas.openxmlformats.org/officeDocument/2006/relationships/slide" Target="slide33.xml"/><Relationship Id="rId3" Type="http://schemas.openxmlformats.org/officeDocument/2006/relationships/image" Target="../media/image1.png"/><Relationship Id="rId21" Type="http://schemas.openxmlformats.org/officeDocument/2006/relationships/image" Target="../media/image40.svg"/><Relationship Id="rId34" Type="http://schemas.openxmlformats.org/officeDocument/2006/relationships/image" Target="../media/image87.svg"/><Relationship Id="rId42" Type="http://schemas.openxmlformats.org/officeDocument/2006/relationships/image" Target="../media/image91.svg"/><Relationship Id="rId7" Type="http://schemas.openxmlformats.org/officeDocument/2006/relationships/image" Target="../media/image3.png"/><Relationship Id="rId12" Type="http://schemas.openxmlformats.org/officeDocument/2006/relationships/slide" Target="slide14.xml"/><Relationship Id="rId17" Type="http://schemas.openxmlformats.org/officeDocument/2006/relationships/image" Target="../media/image79.svg"/><Relationship Id="rId25" Type="http://schemas.openxmlformats.org/officeDocument/2006/relationships/image" Target="../media/image15.png"/><Relationship Id="rId33" Type="http://schemas.openxmlformats.org/officeDocument/2006/relationships/image" Target="../media/image86.png"/><Relationship Id="rId38" Type="http://schemas.openxmlformats.org/officeDocument/2006/relationships/image" Target="../media/image89.svg"/><Relationship Id="rId2" Type="http://schemas.openxmlformats.org/officeDocument/2006/relationships/notesSlide" Target="../notesSlides/notesSlide5.xml"/><Relationship Id="rId16" Type="http://schemas.openxmlformats.org/officeDocument/2006/relationships/image" Target="../media/image4.png"/><Relationship Id="rId20" Type="http://schemas.openxmlformats.org/officeDocument/2006/relationships/image" Target="../media/image9.png"/><Relationship Id="rId29" Type="http://schemas.openxmlformats.org/officeDocument/2006/relationships/image" Target="../media/image84.png"/><Relationship Id="rId41"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10.svg"/><Relationship Id="rId24" Type="http://schemas.openxmlformats.org/officeDocument/2006/relationships/slide" Target="slide11.xml"/><Relationship Id="rId32" Type="http://schemas.openxmlformats.org/officeDocument/2006/relationships/image" Target="../media/image61.png"/><Relationship Id="rId37" Type="http://schemas.openxmlformats.org/officeDocument/2006/relationships/image" Target="../media/image88.png"/><Relationship Id="rId40" Type="http://schemas.openxmlformats.org/officeDocument/2006/relationships/image" Target="../media/image63.png"/><Relationship Id="rId5" Type="http://schemas.openxmlformats.org/officeDocument/2006/relationships/image" Target="../media/image2.png"/><Relationship Id="rId15" Type="http://schemas.openxmlformats.org/officeDocument/2006/relationships/slide" Target="slide30.xml"/><Relationship Id="rId23" Type="http://schemas.openxmlformats.org/officeDocument/2006/relationships/image" Target="../media/image42.svg"/><Relationship Id="rId28" Type="http://schemas.openxmlformats.org/officeDocument/2006/relationships/image" Target="../media/image83.svg"/><Relationship Id="rId36" Type="http://schemas.openxmlformats.org/officeDocument/2006/relationships/image" Target="../media/image62.png"/><Relationship Id="rId10" Type="http://schemas.openxmlformats.org/officeDocument/2006/relationships/image" Target="../media/image5.png"/><Relationship Id="rId19" Type="http://schemas.openxmlformats.org/officeDocument/2006/relationships/image" Target="../media/image81.svg"/><Relationship Id="rId31" Type="http://schemas.openxmlformats.org/officeDocument/2006/relationships/slide" Target="slide31.xml"/><Relationship Id="rId44" Type="http://schemas.openxmlformats.org/officeDocument/2006/relationships/image" Target="../media/image64.png"/><Relationship Id="rId4" Type="http://schemas.openxmlformats.org/officeDocument/2006/relationships/image" Target="../media/image2.svg"/><Relationship Id="rId9" Type="http://schemas.openxmlformats.org/officeDocument/2006/relationships/slide" Target="slide6.xml"/><Relationship Id="rId14" Type="http://schemas.openxmlformats.org/officeDocument/2006/relationships/image" Target="../media/image12.svg"/><Relationship Id="rId22" Type="http://schemas.openxmlformats.org/officeDocument/2006/relationships/image" Target="../media/image23.png"/><Relationship Id="rId27" Type="http://schemas.openxmlformats.org/officeDocument/2006/relationships/image" Target="../media/image60.png"/><Relationship Id="rId30" Type="http://schemas.openxmlformats.org/officeDocument/2006/relationships/image" Target="../media/image85.svg"/><Relationship Id="rId35" Type="http://schemas.openxmlformats.org/officeDocument/2006/relationships/slide" Target="slide32.xml"/><Relationship Id="rId4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6.png"/><Relationship Id="rId18" Type="http://schemas.openxmlformats.org/officeDocument/2006/relationships/image" Target="../media/image22.png"/><Relationship Id="rId26" Type="http://schemas.openxmlformats.org/officeDocument/2006/relationships/image" Target="../media/image431.png"/><Relationship Id="rId39" Type="http://schemas.openxmlformats.org/officeDocument/2006/relationships/image" Target="../media/image27.png"/><Relationship Id="rId3" Type="http://schemas.openxmlformats.org/officeDocument/2006/relationships/image" Target="../media/image21.png"/><Relationship Id="rId21" Type="http://schemas.openxmlformats.org/officeDocument/2006/relationships/image" Target="../media/image40.svg"/><Relationship Id="rId34" Type="http://schemas.openxmlformats.org/officeDocument/2006/relationships/image" Target="../media/image461.PNG"/><Relationship Id="rId42" Type="http://schemas.openxmlformats.org/officeDocument/2006/relationships/image" Target="../media/image29.svg"/><Relationship Id="rId7" Type="http://schemas.openxmlformats.org/officeDocument/2006/relationships/image" Target="../media/image3.png"/><Relationship Id="rId12" Type="http://schemas.openxmlformats.org/officeDocument/2006/relationships/slide" Target="slide14.xml"/><Relationship Id="rId17" Type="http://schemas.openxmlformats.org/officeDocument/2006/relationships/image" Target="../media/image14.svg"/><Relationship Id="rId25" Type="http://schemas.openxmlformats.org/officeDocument/2006/relationships/image" Target="../media/image2.svg"/><Relationship Id="rId33" Type="http://schemas.openxmlformats.org/officeDocument/2006/relationships/image" Target="../media/image25.png"/><Relationship Id="rId38" Type="http://schemas.openxmlformats.org/officeDocument/2006/relationships/slide" Target="slide10.xml"/><Relationship Id="rId2" Type="http://schemas.openxmlformats.org/officeDocument/2006/relationships/notesSlide" Target="../notesSlides/notesSlide2.xml"/><Relationship Id="rId16" Type="http://schemas.openxmlformats.org/officeDocument/2006/relationships/image" Target="../media/image7.png"/><Relationship Id="rId20" Type="http://schemas.openxmlformats.org/officeDocument/2006/relationships/image" Target="../media/image9.png"/><Relationship Id="rId29" Type="http://schemas.openxmlformats.org/officeDocument/2006/relationships/image" Target="../media/image24.png"/><Relationship Id="rId41"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37.svg"/><Relationship Id="rId24" Type="http://schemas.openxmlformats.org/officeDocument/2006/relationships/image" Target="../media/image1.png"/><Relationship Id="rId32" Type="http://schemas.openxmlformats.org/officeDocument/2006/relationships/slide" Target="slide8.xml"/><Relationship Id="rId37" Type="http://schemas.openxmlformats.org/officeDocument/2006/relationships/image" Target="../media/image471.png"/><Relationship Id="rId40" Type="http://schemas.openxmlformats.org/officeDocument/2006/relationships/slide" Target="slide11.xml"/><Relationship Id="rId5" Type="http://schemas.openxmlformats.org/officeDocument/2006/relationships/image" Target="../media/image2.png"/><Relationship Id="rId15" Type="http://schemas.openxmlformats.org/officeDocument/2006/relationships/slide" Target="slide30.xml"/><Relationship Id="rId23" Type="http://schemas.openxmlformats.org/officeDocument/2006/relationships/image" Target="../media/image42.svg"/><Relationship Id="rId28" Type="http://schemas.openxmlformats.org/officeDocument/2006/relationships/slide" Target="slide7.xml"/><Relationship Id="rId36" Type="http://schemas.openxmlformats.org/officeDocument/2006/relationships/image" Target="../media/image26.png"/><Relationship Id="rId10" Type="http://schemas.openxmlformats.org/officeDocument/2006/relationships/image" Target="../media/image4.png"/><Relationship Id="rId19" Type="http://schemas.openxmlformats.org/officeDocument/2006/relationships/image" Target="../media/image39.svg"/><Relationship Id="rId31" Type="http://schemas.openxmlformats.org/officeDocument/2006/relationships/image" Target="../media/image451.PNG"/><Relationship Id="rId4" Type="http://schemas.openxmlformats.org/officeDocument/2006/relationships/image" Target="../media/image36.svg"/><Relationship Id="rId9" Type="http://schemas.openxmlformats.org/officeDocument/2006/relationships/slide" Target="slide6.xml"/><Relationship Id="rId14" Type="http://schemas.openxmlformats.org/officeDocument/2006/relationships/image" Target="../media/image12.svg"/><Relationship Id="rId22" Type="http://schemas.openxmlformats.org/officeDocument/2006/relationships/image" Target="../media/image23.png"/><Relationship Id="rId27" Type="http://schemas.openxmlformats.org/officeDocument/2006/relationships/image" Target="../media/image44.svg"/><Relationship Id="rId30" Type="http://schemas.openxmlformats.org/officeDocument/2006/relationships/image" Target="../media/image44.svg"/><Relationship Id="rId35" Type="http://schemas.openxmlformats.org/officeDocument/2006/relationships/slide" Target="slide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91143">
              <a:schemeClr val="bg1">
                <a:lumMod val="75000"/>
              </a:schemeClr>
            </a:gs>
            <a:gs pos="54000">
              <a:schemeClr val="bg1">
                <a:lumMod val="75000"/>
              </a:schemeClr>
            </a:gs>
            <a:gs pos="45113">
              <a:schemeClr val="bg1">
                <a:lumMod val="75000"/>
              </a:schemeClr>
            </a:gs>
            <a:gs pos="7000">
              <a:schemeClr val="bg1">
                <a:lumMod val="85000"/>
              </a:schemeClr>
            </a:gs>
            <a:gs pos="0">
              <a:schemeClr val="accent1">
                <a:lumMod val="5000"/>
                <a:lumOff val="95000"/>
              </a:schemeClr>
            </a:gs>
            <a:gs pos="70000">
              <a:schemeClr val="bg1">
                <a:lumMod val="75000"/>
              </a:schemeClr>
            </a:gs>
            <a:gs pos="83000">
              <a:schemeClr val="bg1">
                <a:lumMod val="75000"/>
              </a:schemeClr>
            </a:gs>
            <a:gs pos="99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2" name="Oval 61">
            <a:extLst>
              <a:ext uri="{FF2B5EF4-FFF2-40B4-BE49-F238E27FC236}">
                <a16:creationId xmlns="" xmlns:a16="http://schemas.microsoft.com/office/drawing/2014/main" id="{5D71F397-1AD5-BB4D-8BA9-29771243D940}"/>
              </a:ext>
            </a:extLst>
          </p:cNvPr>
          <p:cNvSpPr>
            <a:spLocks noChangeAspect="1"/>
          </p:cNvSpPr>
          <p:nvPr/>
        </p:nvSpPr>
        <p:spPr>
          <a:xfrm>
            <a:off x="866458" y="494367"/>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64" name="Group 63">
            <a:extLst>
              <a:ext uri="{FF2B5EF4-FFF2-40B4-BE49-F238E27FC236}">
                <a16:creationId xmlns="" xmlns:a16="http://schemas.microsoft.com/office/drawing/2014/main" id="{6FCF0F4A-F8A4-9344-8B5C-35A9795DF560}"/>
              </a:ext>
            </a:extLst>
          </p:cNvPr>
          <p:cNvGrpSpPr/>
          <p:nvPr/>
        </p:nvGrpSpPr>
        <p:grpSpPr>
          <a:xfrm>
            <a:off x="-842559" y="1741580"/>
            <a:ext cx="827568" cy="828000"/>
            <a:chOff x="-842559" y="1741580"/>
            <a:chExt cx="827568" cy="828000"/>
          </a:xfrm>
        </p:grpSpPr>
        <p:sp>
          <p:nvSpPr>
            <p:cNvPr id="65" name="Oval 64">
              <a:extLst>
                <a:ext uri="{FF2B5EF4-FFF2-40B4-BE49-F238E27FC236}">
                  <a16:creationId xmlns="" xmlns:a16="http://schemas.microsoft.com/office/drawing/2014/main" id="{EDF69A96-9C62-1849-B04C-6B01A452ED6F}"/>
                </a:ext>
              </a:extLst>
            </p:cNvPr>
            <p:cNvSpPr>
              <a:spLocks noChangeAspect="1"/>
            </p:cNvSpPr>
            <p:nvPr/>
          </p:nvSpPr>
          <p:spPr>
            <a:xfrm>
              <a:off x="-842559" y="174158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66" name="Graphic 65" descr="Traffic light">
              <a:extLst>
                <a:ext uri="{FF2B5EF4-FFF2-40B4-BE49-F238E27FC236}">
                  <a16:creationId xmlns="" xmlns:a16="http://schemas.microsoft.com/office/drawing/2014/main" id="{84EE1DCD-9CA3-1A4F-9488-7E04A1838BB1}"/>
                </a:ext>
              </a:extLst>
            </p:cNvPr>
            <p:cNvPicPr>
              <a:picLocks noChangeAspect="1"/>
            </p:cNvPicPr>
            <p:nvPr/>
          </p:nvPicPr>
          <p:blipFill>
            <a:blip r:embed="rId3">
              <a:extLst>
                <a:ext uri="{96DAC541-7B7A-43D3-8B79-37D633B846F1}">
                  <asvg:svgBlip xmlns="" xmlns:asvg="http://schemas.microsoft.com/office/drawing/2016/SVG/main" r:embed="rId4"/>
                </a:ext>
              </a:extLst>
            </a:blip>
            <a:srcRect/>
            <a:stretch/>
          </p:blipFill>
          <p:spPr>
            <a:xfrm>
              <a:off x="-734943" y="1849412"/>
              <a:ext cx="612336" cy="612336"/>
            </a:xfrm>
            <a:prstGeom prst="rect">
              <a:avLst/>
            </a:prstGeom>
          </p:spPr>
        </p:pic>
      </p:grpSp>
      <p:sp>
        <p:nvSpPr>
          <p:cNvPr id="68" name="Oval 67">
            <a:extLst>
              <a:ext uri="{FF2B5EF4-FFF2-40B4-BE49-F238E27FC236}">
                <a16:creationId xmlns="" xmlns:a16="http://schemas.microsoft.com/office/drawing/2014/main" id="{8641D6DE-CE6E-894A-92F2-68D360E3055D}"/>
              </a:ext>
            </a:extLst>
          </p:cNvPr>
          <p:cNvSpPr>
            <a:spLocks noChangeAspect="1"/>
          </p:cNvSpPr>
          <p:nvPr/>
        </p:nvSpPr>
        <p:spPr>
          <a:xfrm>
            <a:off x="-842559" y="428842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70" name="Group 69">
            <a:extLst>
              <a:ext uri="{FF2B5EF4-FFF2-40B4-BE49-F238E27FC236}">
                <a16:creationId xmlns="" xmlns:a16="http://schemas.microsoft.com/office/drawing/2014/main" id="{8715754F-3045-DA4B-B2A9-15B88EEAF8B2}"/>
              </a:ext>
            </a:extLst>
          </p:cNvPr>
          <p:cNvGrpSpPr/>
          <p:nvPr/>
        </p:nvGrpSpPr>
        <p:grpSpPr>
          <a:xfrm>
            <a:off x="-842559" y="5561839"/>
            <a:ext cx="827568" cy="828000"/>
            <a:chOff x="-842559" y="5561839"/>
            <a:chExt cx="827568" cy="828000"/>
          </a:xfrm>
        </p:grpSpPr>
        <p:sp>
          <p:nvSpPr>
            <p:cNvPr id="71" name="Oval 70">
              <a:extLst>
                <a:ext uri="{FF2B5EF4-FFF2-40B4-BE49-F238E27FC236}">
                  <a16:creationId xmlns="" xmlns:a16="http://schemas.microsoft.com/office/drawing/2014/main" id="{05FDCAF5-9C98-CA44-9849-B16E48628C00}"/>
                </a:ext>
              </a:extLst>
            </p:cNvPr>
            <p:cNvSpPr>
              <a:spLocks noChangeAspect="1"/>
            </p:cNvSpPr>
            <p:nvPr/>
          </p:nvSpPr>
          <p:spPr>
            <a:xfrm>
              <a:off x="-842559" y="5561839"/>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72" name="Graphic 71" descr="Users">
              <a:extLst>
                <a:ext uri="{FF2B5EF4-FFF2-40B4-BE49-F238E27FC236}">
                  <a16:creationId xmlns="" xmlns:a16="http://schemas.microsoft.com/office/drawing/2014/main" id="{51D8C772-9E20-5E41-A663-9F8986C2E751}"/>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7564" y="5614879"/>
              <a:ext cx="721920" cy="721920"/>
            </a:xfrm>
            <a:prstGeom prst="rect">
              <a:avLst/>
            </a:prstGeom>
          </p:spPr>
        </p:pic>
      </p:grpSp>
      <p:grpSp>
        <p:nvGrpSpPr>
          <p:cNvPr id="73" name="Group 72">
            <a:extLst>
              <a:ext uri="{FF2B5EF4-FFF2-40B4-BE49-F238E27FC236}">
                <a16:creationId xmlns="" xmlns:a16="http://schemas.microsoft.com/office/drawing/2014/main" id="{E5CEAEE4-C867-4343-9D62-70C903A38BB9}"/>
              </a:ext>
            </a:extLst>
          </p:cNvPr>
          <p:cNvGrpSpPr/>
          <p:nvPr/>
        </p:nvGrpSpPr>
        <p:grpSpPr>
          <a:xfrm>
            <a:off x="-842559" y="3015000"/>
            <a:ext cx="827568" cy="828000"/>
            <a:chOff x="-837416" y="3015000"/>
            <a:chExt cx="827568" cy="828000"/>
          </a:xfrm>
        </p:grpSpPr>
        <p:sp>
          <p:nvSpPr>
            <p:cNvPr id="74" name="Oval 73">
              <a:extLst>
                <a:ext uri="{FF2B5EF4-FFF2-40B4-BE49-F238E27FC236}">
                  <a16:creationId xmlns="" xmlns:a16="http://schemas.microsoft.com/office/drawing/2014/main" id="{3CFD9EA6-6323-074D-A620-AB90F8B3536A}"/>
                </a:ext>
              </a:extLst>
            </p:cNvPr>
            <p:cNvSpPr>
              <a:spLocks noChangeAspect="1"/>
            </p:cNvSpPr>
            <p:nvPr/>
          </p:nvSpPr>
          <p:spPr>
            <a:xfrm>
              <a:off x="-837416" y="301500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75" name="Graphic 74" descr="Excavator">
              <a:extLst>
                <a:ext uri="{FF2B5EF4-FFF2-40B4-BE49-F238E27FC236}">
                  <a16:creationId xmlns="" xmlns:a16="http://schemas.microsoft.com/office/drawing/2014/main" id="{C1BB8E9A-EC1B-714F-8AE1-E2299A695361}"/>
                </a:ext>
              </a:extLst>
            </p:cNvPr>
            <p:cNvPicPr>
              <a:picLocks noChangeAspect="1"/>
            </p:cNvPicPr>
            <p:nvPr/>
          </p:nvPicPr>
          <p:blipFill>
            <a:blip r:embed="rId7">
              <a:extLst>
                <a:ext uri="{96DAC541-7B7A-43D3-8B79-37D633B846F1}">
                  <asvg:svgBlip xmlns="" xmlns:asvg="http://schemas.microsoft.com/office/drawing/2016/SVG/main" r:embed="rId8"/>
                </a:ext>
              </a:extLst>
            </a:blip>
            <a:srcRect/>
            <a:stretch/>
          </p:blipFill>
          <p:spPr>
            <a:xfrm>
              <a:off x="-698172" y="3065465"/>
              <a:ext cx="620915" cy="620915"/>
            </a:xfrm>
            <a:prstGeom prst="rect">
              <a:avLst/>
            </a:prstGeom>
          </p:spPr>
        </p:pic>
      </p:grpSp>
      <p:sp>
        <p:nvSpPr>
          <p:cNvPr id="76" name="Freeform 75">
            <a:extLst>
              <a:ext uri="{FF2B5EF4-FFF2-40B4-BE49-F238E27FC236}">
                <a16:creationId xmlns="" xmlns:a16="http://schemas.microsoft.com/office/drawing/2014/main" id="{A7181189-D4CB-4748-A2F2-9E601AF2DD72}"/>
              </a:ext>
            </a:extLst>
          </p:cNvPr>
          <p:cNvSpPr/>
          <p:nvPr/>
        </p:nvSpPr>
        <p:spPr>
          <a:xfrm>
            <a:off x="0" y="-11081241"/>
            <a:ext cx="1280242" cy="23926799"/>
          </a:xfrm>
          <a:custGeom>
            <a:avLst/>
            <a:gdLst>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7" fmla="*/ 1280160 w 1280160"/>
              <a:gd name="connsiteY7" fmla="*/ 0 h 23926799"/>
              <a:gd name="connsiteX0" fmla="*/ 1280160 w 1280182"/>
              <a:gd name="connsiteY0" fmla="*/ 0 h 23926799"/>
              <a:gd name="connsiteX1" fmla="*/ 1280160 w 1280182"/>
              <a:gd name="connsiteY1" fmla="*/ 11137327 h 23926799"/>
              <a:gd name="connsiteX2" fmla="*/ 659246 w 1280182"/>
              <a:gd name="connsiteY2" fmla="*/ 11963399 h 23926799"/>
              <a:gd name="connsiteX3" fmla="*/ 1280160 w 1280182"/>
              <a:gd name="connsiteY3" fmla="*/ 12789472 h 23926799"/>
              <a:gd name="connsiteX4" fmla="*/ 1280160 w 1280182"/>
              <a:gd name="connsiteY4" fmla="*/ 23926799 h 23926799"/>
              <a:gd name="connsiteX5" fmla="*/ 0 w 1280182"/>
              <a:gd name="connsiteY5" fmla="*/ 23926799 h 23926799"/>
              <a:gd name="connsiteX6" fmla="*/ 0 w 1280182"/>
              <a:gd name="connsiteY6" fmla="*/ 0 h 23926799"/>
              <a:gd name="connsiteX7" fmla="*/ 1280160 w 1280182"/>
              <a:gd name="connsiteY7" fmla="*/ 0 h 23926799"/>
              <a:gd name="connsiteX0" fmla="*/ 1280160 w 1280231"/>
              <a:gd name="connsiteY0" fmla="*/ 0 h 23926799"/>
              <a:gd name="connsiteX1" fmla="*/ 1280160 w 1280231"/>
              <a:gd name="connsiteY1" fmla="*/ 11137327 h 23926799"/>
              <a:gd name="connsiteX2" fmla="*/ 659246 w 1280231"/>
              <a:gd name="connsiteY2" fmla="*/ 11963399 h 23926799"/>
              <a:gd name="connsiteX3" fmla="*/ 1280160 w 1280231"/>
              <a:gd name="connsiteY3" fmla="*/ 12789472 h 23926799"/>
              <a:gd name="connsiteX4" fmla="*/ 1280160 w 1280231"/>
              <a:gd name="connsiteY4" fmla="*/ 23926799 h 23926799"/>
              <a:gd name="connsiteX5" fmla="*/ 0 w 1280231"/>
              <a:gd name="connsiteY5" fmla="*/ 23926799 h 23926799"/>
              <a:gd name="connsiteX6" fmla="*/ 0 w 1280231"/>
              <a:gd name="connsiteY6" fmla="*/ 0 h 23926799"/>
              <a:gd name="connsiteX7" fmla="*/ 1280160 w 128023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2"/>
              <a:gd name="connsiteY0" fmla="*/ 0 h 23926799"/>
              <a:gd name="connsiteX1" fmla="*/ 1280160 w 1280242"/>
              <a:gd name="connsiteY1" fmla="*/ 11137327 h 23926799"/>
              <a:gd name="connsiteX2" fmla="*/ 742373 w 1280242"/>
              <a:gd name="connsiteY2" fmla="*/ 11966863 h 23926799"/>
              <a:gd name="connsiteX3" fmla="*/ 1280160 w 1280242"/>
              <a:gd name="connsiteY3" fmla="*/ 12789472 h 23926799"/>
              <a:gd name="connsiteX4" fmla="*/ 1280160 w 1280242"/>
              <a:gd name="connsiteY4" fmla="*/ 23926799 h 23926799"/>
              <a:gd name="connsiteX5" fmla="*/ 0 w 1280242"/>
              <a:gd name="connsiteY5" fmla="*/ 23926799 h 23926799"/>
              <a:gd name="connsiteX6" fmla="*/ 0 w 1280242"/>
              <a:gd name="connsiteY6" fmla="*/ 0 h 23926799"/>
              <a:gd name="connsiteX7" fmla="*/ 1280160 w 1280242"/>
              <a:gd name="connsiteY7" fmla="*/ 0 h 2392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242" h="23926799">
                <a:moveTo>
                  <a:pt x="1280160" y="0"/>
                </a:moveTo>
                <a:lnTo>
                  <a:pt x="1280160" y="11137327"/>
                </a:lnTo>
                <a:cubicBezTo>
                  <a:pt x="1287934" y="11540842"/>
                  <a:pt x="743219" y="11525247"/>
                  <a:pt x="742373" y="11966863"/>
                </a:cubicBezTo>
                <a:cubicBezTo>
                  <a:pt x="741527" y="12408479"/>
                  <a:pt x="1284472" y="12396353"/>
                  <a:pt x="1280160" y="12789472"/>
                </a:cubicBezTo>
                <a:lnTo>
                  <a:pt x="1280160" y="23926799"/>
                </a:lnTo>
                <a:lnTo>
                  <a:pt x="0" y="23926799"/>
                </a:lnTo>
                <a:lnTo>
                  <a:pt x="0" y="0"/>
                </a:lnTo>
                <a:lnTo>
                  <a:pt x="1280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x-none" dirty="0"/>
          </a:p>
        </p:txBody>
      </p:sp>
      <p:pic>
        <p:nvPicPr>
          <p:cNvPr id="77" name="Graphic 76" descr="Lightbulb">
            <a:hlinkClick r:id="" action="ppaction://hlinkshowjump?jump=firstslide"/>
            <a:extLst>
              <a:ext uri="{FF2B5EF4-FFF2-40B4-BE49-F238E27FC236}">
                <a16:creationId xmlns="" xmlns:a16="http://schemas.microsoft.com/office/drawing/2014/main" id="{D204EC63-8A98-E944-8E9B-EF61D5A2C150}"/>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277756" y="530641"/>
            <a:ext cx="703036" cy="703036"/>
          </a:xfrm>
          <a:prstGeom prst="rect">
            <a:avLst/>
          </a:prstGeom>
        </p:spPr>
      </p:pic>
      <p:pic>
        <p:nvPicPr>
          <p:cNvPr id="78" name="Graphic 77" descr="Traffic light">
            <a:hlinkClick r:id="rId11" action="ppaction://hlinksldjump"/>
            <a:extLst>
              <a:ext uri="{FF2B5EF4-FFF2-40B4-BE49-F238E27FC236}">
                <a16:creationId xmlns="" xmlns:a16="http://schemas.microsoft.com/office/drawing/2014/main" id="{6B3E228B-8807-F340-A63F-9D9D353605BF}"/>
              </a:ext>
            </a:extLst>
          </p:cNvPr>
          <p:cNvPicPr>
            <a:picLocks noChangeAspect="1"/>
          </p:cNvPicPr>
          <p:nvPr/>
        </p:nvPicPr>
        <p:blipFill>
          <a:blip r:embed="rId12">
            <a:extLst>
              <a:ext uri="{96DAC541-7B7A-43D3-8B79-37D633B846F1}">
                <asvg:svgBlip xmlns="" xmlns:asvg="http://schemas.microsoft.com/office/drawing/2016/SVG/main" r:embed="rId13"/>
              </a:ext>
            </a:extLst>
          </a:blip>
          <a:srcRect/>
          <a:stretch/>
        </p:blipFill>
        <p:spPr>
          <a:xfrm>
            <a:off x="323106" y="1849411"/>
            <a:ext cx="612336" cy="612336"/>
          </a:xfrm>
          <a:prstGeom prst="rect">
            <a:avLst/>
          </a:prstGeom>
        </p:spPr>
      </p:pic>
      <p:pic>
        <p:nvPicPr>
          <p:cNvPr id="79" name="Graphic 78" descr="Excavator">
            <a:hlinkClick r:id="rId14" action="ppaction://hlinksldjump"/>
            <a:extLst>
              <a:ext uri="{FF2B5EF4-FFF2-40B4-BE49-F238E27FC236}">
                <a16:creationId xmlns="" xmlns:a16="http://schemas.microsoft.com/office/drawing/2014/main" id="{0FC508E8-95FC-5A47-8916-7840CF795789}"/>
              </a:ext>
            </a:extLst>
          </p:cNvPr>
          <p:cNvPicPr>
            <a:picLocks noChangeAspect="1"/>
          </p:cNvPicPr>
          <p:nvPr/>
        </p:nvPicPr>
        <p:blipFill>
          <a:blip r:embed="rId15">
            <a:extLst>
              <a:ext uri="{96DAC541-7B7A-43D3-8B79-37D633B846F1}">
                <asvg:svgBlip xmlns="" xmlns:asvg="http://schemas.microsoft.com/office/drawing/2016/SVG/main" r:embed="rId16"/>
              </a:ext>
            </a:extLst>
          </a:blip>
          <a:srcRect/>
          <a:stretch/>
        </p:blipFill>
        <p:spPr>
          <a:xfrm>
            <a:off x="359877" y="3065464"/>
            <a:ext cx="620915" cy="620915"/>
          </a:xfrm>
          <a:prstGeom prst="rect">
            <a:avLst/>
          </a:prstGeom>
        </p:spPr>
      </p:pic>
      <p:pic>
        <p:nvPicPr>
          <p:cNvPr id="81" name="Graphic 80" descr="Users">
            <a:hlinkClick r:id="rId17" action="ppaction://hlinksldjump"/>
            <a:extLst>
              <a:ext uri="{FF2B5EF4-FFF2-40B4-BE49-F238E27FC236}">
                <a16:creationId xmlns="" xmlns:a16="http://schemas.microsoft.com/office/drawing/2014/main" id="{91581E61-D44A-9A4B-B225-DC06A4724A39}"/>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a:off x="280485" y="5614878"/>
            <a:ext cx="721920" cy="721920"/>
          </a:xfrm>
          <a:prstGeom prst="rect">
            <a:avLst/>
          </a:prstGeom>
        </p:spPr>
      </p:pic>
      <p:sp>
        <p:nvSpPr>
          <p:cNvPr id="96" name="TextBox 95">
            <a:extLst>
              <a:ext uri="{FF2B5EF4-FFF2-40B4-BE49-F238E27FC236}">
                <a16:creationId xmlns="" xmlns:a16="http://schemas.microsoft.com/office/drawing/2014/main" id="{E50E211D-7AD6-E54C-9F56-DE302AE674D3}"/>
              </a:ext>
            </a:extLst>
          </p:cNvPr>
          <p:cNvSpPr txBox="1"/>
          <p:nvPr/>
        </p:nvSpPr>
        <p:spPr>
          <a:xfrm>
            <a:off x="5031979" y="583080"/>
            <a:ext cx="2771143" cy="584775"/>
          </a:xfrm>
          <a:prstGeom prst="rect">
            <a:avLst/>
          </a:prstGeom>
          <a:noFill/>
        </p:spPr>
        <p:txBody>
          <a:bodyPr wrap="none" rtlCol="0">
            <a:spAutoFit/>
          </a:bodyPr>
          <a:lstStyle/>
          <a:p>
            <a:pPr algn="ctr"/>
            <a:r>
              <a:rPr lang="en-US" sz="3200" b="1" spc="300" dirty="0">
                <a:latin typeface="Montserrat" pitchFamily="2" charset="77"/>
              </a:rPr>
              <a:t>Introduction</a:t>
            </a:r>
            <a:endParaRPr lang="x-none" sz="3200" b="1" spc="300" dirty="0">
              <a:latin typeface="Montserrat" pitchFamily="2" charset="77"/>
            </a:endParaRPr>
          </a:p>
        </p:txBody>
      </p:sp>
      <p:sp>
        <p:nvSpPr>
          <p:cNvPr id="99" name="TextBox 98">
            <a:extLst>
              <a:ext uri="{FF2B5EF4-FFF2-40B4-BE49-F238E27FC236}">
                <a16:creationId xmlns="" xmlns:a16="http://schemas.microsoft.com/office/drawing/2014/main" id="{DBF831C6-CB6F-0443-8210-EB9182E6966E}"/>
              </a:ext>
            </a:extLst>
          </p:cNvPr>
          <p:cNvSpPr txBox="1"/>
          <p:nvPr/>
        </p:nvSpPr>
        <p:spPr>
          <a:xfrm>
            <a:off x="2104761" y="2358071"/>
            <a:ext cx="1866217" cy="400110"/>
          </a:xfrm>
          <a:prstGeom prst="rect">
            <a:avLst/>
          </a:prstGeom>
          <a:noFill/>
        </p:spPr>
        <p:txBody>
          <a:bodyPr wrap="none" rtlCol="0">
            <a:spAutoFit/>
          </a:bodyPr>
          <a:lstStyle/>
          <a:p>
            <a:pPr algn="ctr"/>
            <a:r>
              <a:rPr lang="en-US" sz="2000" b="1" spc="300" dirty="0">
                <a:latin typeface="Adobe Gothic Std B" panose="020B0800000000000000" pitchFamily="34" charset="-128"/>
                <a:ea typeface="Adobe Gothic Std B" panose="020B0800000000000000" pitchFamily="34" charset="-128"/>
              </a:rPr>
              <a:t>Study Area</a:t>
            </a:r>
            <a:endParaRPr lang="x-none" sz="2000" b="1" spc="300" dirty="0">
              <a:latin typeface="Adobe Gothic Std B" panose="020B0800000000000000" pitchFamily="34" charset="-128"/>
              <a:ea typeface="Adobe Gothic Std B" panose="020B0800000000000000" pitchFamily="34" charset="-128"/>
            </a:endParaRPr>
          </a:p>
        </p:txBody>
      </p:sp>
      <p:sp>
        <p:nvSpPr>
          <p:cNvPr id="116" name="TextBox 115">
            <a:extLst>
              <a:ext uri="{FF2B5EF4-FFF2-40B4-BE49-F238E27FC236}">
                <a16:creationId xmlns="" xmlns:a16="http://schemas.microsoft.com/office/drawing/2014/main" id="{25F097BE-7BA9-074C-93EF-077EFD4CB9CE}"/>
              </a:ext>
            </a:extLst>
          </p:cNvPr>
          <p:cNvSpPr txBox="1"/>
          <p:nvPr/>
        </p:nvSpPr>
        <p:spPr>
          <a:xfrm>
            <a:off x="2048689" y="4958698"/>
            <a:ext cx="2305439" cy="400110"/>
          </a:xfrm>
          <a:prstGeom prst="rect">
            <a:avLst/>
          </a:prstGeom>
          <a:noFill/>
        </p:spPr>
        <p:txBody>
          <a:bodyPr wrap="none" rtlCol="0">
            <a:spAutoFit/>
          </a:bodyPr>
          <a:lstStyle/>
          <a:p>
            <a:pPr algn="ctr"/>
            <a:r>
              <a:rPr lang="en-US" sz="2000" b="1" dirty="0">
                <a:latin typeface="Adobe Gothic Std B" panose="020B0800000000000000" pitchFamily="34" charset="-128"/>
                <a:ea typeface="Adobe Gothic Std B" panose="020B0800000000000000" pitchFamily="34" charset="-128"/>
              </a:rPr>
              <a:t>Existing Problems</a:t>
            </a:r>
          </a:p>
        </p:txBody>
      </p:sp>
      <p:sp>
        <p:nvSpPr>
          <p:cNvPr id="133" name="TextBox 132">
            <a:extLst>
              <a:ext uri="{FF2B5EF4-FFF2-40B4-BE49-F238E27FC236}">
                <a16:creationId xmlns="" xmlns:a16="http://schemas.microsoft.com/office/drawing/2014/main" id="{8AD64A62-E3DB-694F-A62D-D9F8F6BEC32F}"/>
              </a:ext>
            </a:extLst>
          </p:cNvPr>
          <p:cNvSpPr txBox="1"/>
          <p:nvPr/>
        </p:nvSpPr>
        <p:spPr>
          <a:xfrm>
            <a:off x="8868774" y="2308188"/>
            <a:ext cx="3272050" cy="400110"/>
          </a:xfrm>
          <a:prstGeom prst="rect">
            <a:avLst/>
          </a:prstGeom>
          <a:noFill/>
        </p:spPr>
        <p:txBody>
          <a:bodyPr wrap="none" rtlCol="0">
            <a:spAutoFit/>
          </a:bodyPr>
          <a:lstStyle/>
          <a:p>
            <a:r>
              <a:rPr lang="en-US" sz="2000" b="1" dirty="0">
                <a:latin typeface="Adobe Gothic Std B" panose="020B0800000000000000" pitchFamily="34" charset="-128"/>
                <a:ea typeface="Adobe Gothic Std B" panose="020B0800000000000000" pitchFamily="34" charset="-128"/>
              </a:rPr>
              <a:t>Significance of the Project</a:t>
            </a:r>
          </a:p>
        </p:txBody>
      </p:sp>
      <p:sp>
        <p:nvSpPr>
          <p:cNvPr id="150" name="TextBox 149">
            <a:extLst>
              <a:ext uri="{FF2B5EF4-FFF2-40B4-BE49-F238E27FC236}">
                <a16:creationId xmlns="" xmlns:a16="http://schemas.microsoft.com/office/drawing/2014/main" id="{5C3BDC42-8F27-2B45-85BB-7AEBF711D01B}"/>
              </a:ext>
            </a:extLst>
          </p:cNvPr>
          <p:cNvSpPr txBox="1"/>
          <p:nvPr/>
        </p:nvSpPr>
        <p:spPr>
          <a:xfrm>
            <a:off x="9301482" y="4870644"/>
            <a:ext cx="1782860" cy="400110"/>
          </a:xfrm>
          <a:prstGeom prst="rect">
            <a:avLst/>
          </a:prstGeom>
          <a:noFill/>
        </p:spPr>
        <p:txBody>
          <a:bodyPr wrap="none" rtlCol="0">
            <a:spAutoFit/>
          </a:bodyPr>
          <a:lstStyle/>
          <a:p>
            <a:pPr algn="ctr"/>
            <a:r>
              <a:rPr lang="en-US" sz="2000" b="1" dirty="0">
                <a:latin typeface="Adobe Gothic Std B" panose="020B0800000000000000" pitchFamily="34" charset="-128"/>
                <a:ea typeface="Adobe Gothic Std B" panose="020B0800000000000000" pitchFamily="34" charset="-128"/>
              </a:rPr>
              <a:t>Methodology</a:t>
            </a:r>
            <a:endParaRPr lang="x-none" sz="2000" b="1" spc="300" dirty="0">
              <a:latin typeface="Adobe Gothic Std B" panose="020B0800000000000000" pitchFamily="34" charset="-128"/>
              <a:ea typeface="Adobe Gothic Std B" panose="020B0800000000000000" pitchFamily="34" charset="-128"/>
            </a:endParaRPr>
          </a:p>
        </p:txBody>
      </p:sp>
      <p:grpSp>
        <p:nvGrpSpPr>
          <p:cNvPr id="165" name="Graphic 43">
            <a:extLst>
              <a:ext uri="{FF2B5EF4-FFF2-40B4-BE49-F238E27FC236}">
                <a16:creationId xmlns="" xmlns:a16="http://schemas.microsoft.com/office/drawing/2014/main" id="{5AF1ED20-C042-CB43-996D-F4E2EB1B0AF5}"/>
              </a:ext>
            </a:extLst>
          </p:cNvPr>
          <p:cNvGrpSpPr/>
          <p:nvPr/>
        </p:nvGrpSpPr>
        <p:grpSpPr>
          <a:xfrm rot="20826286" flipV="1">
            <a:off x="7553688" y="2384206"/>
            <a:ext cx="1458826" cy="482830"/>
            <a:chOff x="5270499" y="2952750"/>
            <a:chExt cx="1652160" cy="946643"/>
          </a:xfrm>
          <a:solidFill>
            <a:schemeClr val="tx1"/>
          </a:solidFill>
        </p:grpSpPr>
        <p:sp>
          <p:nvSpPr>
            <p:cNvPr id="166" name="Freeform 165">
              <a:extLst>
                <a:ext uri="{FF2B5EF4-FFF2-40B4-BE49-F238E27FC236}">
                  <a16:creationId xmlns="" xmlns:a16="http://schemas.microsoft.com/office/drawing/2014/main" id="{6DC12E29-3F99-444D-B25B-D1BE709E74B5}"/>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167" name="Freeform 166">
              <a:extLst>
                <a:ext uri="{FF2B5EF4-FFF2-40B4-BE49-F238E27FC236}">
                  <a16:creationId xmlns="" xmlns:a16="http://schemas.microsoft.com/office/drawing/2014/main" id="{02E0F5D2-1568-B54D-8E20-0E1763E93AC0}"/>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168" name="Graphic 43">
            <a:extLst>
              <a:ext uri="{FF2B5EF4-FFF2-40B4-BE49-F238E27FC236}">
                <a16:creationId xmlns="" xmlns:a16="http://schemas.microsoft.com/office/drawing/2014/main" id="{53541371-A904-944A-ADFD-DF2C36B1C13E}"/>
              </a:ext>
            </a:extLst>
          </p:cNvPr>
          <p:cNvGrpSpPr/>
          <p:nvPr/>
        </p:nvGrpSpPr>
        <p:grpSpPr>
          <a:xfrm rot="2571606" flipV="1">
            <a:off x="7406172" y="4110037"/>
            <a:ext cx="1356455" cy="777212"/>
            <a:chOff x="5270499" y="2952750"/>
            <a:chExt cx="1652160" cy="946643"/>
          </a:xfrm>
          <a:solidFill>
            <a:schemeClr val="tx1"/>
          </a:solidFill>
        </p:grpSpPr>
        <p:sp>
          <p:nvSpPr>
            <p:cNvPr id="169" name="Freeform 168">
              <a:extLst>
                <a:ext uri="{FF2B5EF4-FFF2-40B4-BE49-F238E27FC236}">
                  <a16:creationId xmlns="" xmlns:a16="http://schemas.microsoft.com/office/drawing/2014/main" id="{8586AEDF-7F5F-414F-9436-8265F51C2492}"/>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170" name="Freeform 169">
              <a:extLst>
                <a:ext uri="{FF2B5EF4-FFF2-40B4-BE49-F238E27FC236}">
                  <a16:creationId xmlns="" xmlns:a16="http://schemas.microsoft.com/office/drawing/2014/main" id="{687A6450-AD09-6F45-BA55-0B61B89F9ADF}"/>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171" name="Graphic 43">
            <a:extLst>
              <a:ext uri="{FF2B5EF4-FFF2-40B4-BE49-F238E27FC236}">
                <a16:creationId xmlns="" xmlns:a16="http://schemas.microsoft.com/office/drawing/2014/main" id="{0839B81A-3B42-DE46-98ED-DDE5EC579A19}"/>
              </a:ext>
            </a:extLst>
          </p:cNvPr>
          <p:cNvGrpSpPr/>
          <p:nvPr/>
        </p:nvGrpSpPr>
        <p:grpSpPr>
          <a:xfrm rot="417027" flipH="1" flipV="1">
            <a:off x="3858043" y="2373351"/>
            <a:ext cx="1396237" cy="528243"/>
            <a:chOff x="5270499" y="2952750"/>
            <a:chExt cx="1652160" cy="946643"/>
          </a:xfrm>
          <a:solidFill>
            <a:schemeClr val="tx1"/>
          </a:solidFill>
        </p:grpSpPr>
        <p:sp>
          <p:nvSpPr>
            <p:cNvPr id="172" name="Freeform 171">
              <a:extLst>
                <a:ext uri="{FF2B5EF4-FFF2-40B4-BE49-F238E27FC236}">
                  <a16:creationId xmlns="" xmlns:a16="http://schemas.microsoft.com/office/drawing/2014/main" id="{84649B46-3F17-EF48-8C48-1659A3C95EC0}"/>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173" name="Freeform 172">
              <a:extLst>
                <a:ext uri="{FF2B5EF4-FFF2-40B4-BE49-F238E27FC236}">
                  <a16:creationId xmlns="" xmlns:a16="http://schemas.microsoft.com/office/drawing/2014/main" id="{675B5401-63EE-4D4F-AF6B-57A017EDC483}"/>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174" name="Graphic 43">
            <a:extLst>
              <a:ext uri="{FF2B5EF4-FFF2-40B4-BE49-F238E27FC236}">
                <a16:creationId xmlns="" xmlns:a16="http://schemas.microsoft.com/office/drawing/2014/main" id="{C2250C8B-BBFC-E74B-8D1E-70CD422D5CF0}"/>
              </a:ext>
            </a:extLst>
          </p:cNvPr>
          <p:cNvGrpSpPr/>
          <p:nvPr/>
        </p:nvGrpSpPr>
        <p:grpSpPr>
          <a:xfrm rot="19028394" flipH="1" flipV="1">
            <a:off x="4061834" y="4110037"/>
            <a:ext cx="1356455" cy="777212"/>
            <a:chOff x="5270499" y="2952750"/>
            <a:chExt cx="1652160" cy="946643"/>
          </a:xfrm>
          <a:solidFill>
            <a:schemeClr val="tx1"/>
          </a:solidFill>
        </p:grpSpPr>
        <p:sp>
          <p:nvSpPr>
            <p:cNvPr id="175" name="Freeform 174">
              <a:extLst>
                <a:ext uri="{FF2B5EF4-FFF2-40B4-BE49-F238E27FC236}">
                  <a16:creationId xmlns="" xmlns:a16="http://schemas.microsoft.com/office/drawing/2014/main" id="{64401C97-C717-0C47-BF8D-2914B63A0282}"/>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176" name="Freeform 175">
              <a:extLst>
                <a:ext uri="{FF2B5EF4-FFF2-40B4-BE49-F238E27FC236}">
                  <a16:creationId xmlns="" xmlns:a16="http://schemas.microsoft.com/office/drawing/2014/main" id="{399C4DB2-1459-A940-9071-20138B4D1517}"/>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pic>
        <p:nvPicPr>
          <p:cNvPr id="177" name="Graphic 176">
            <a:extLst>
              <a:ext uri="{FF2B5EF4-FFF2-40B4-BE49-F238E27FC236}">
                <a16:creationId xmlns="" xmlns:a16="http://schemas.microsoft.com/office/drawing/2014/main" id="{B0EF01F8-B182-6149-B8B6-CED85E0B6E57}"/>
              </a:ext>
            </a:extLst>
          </p:cNvPr>
          <p:cNvPicPr>
            <a:picLocks noChangeAspect="1"/>
          </p:cNvPicPr>
          <p:nvPr/>
        </p:nvPicPr>
        <p:blipFill>
          <a:blip r:embed="rId20">
            <a:extLst>
              <a:ext uri="{96DAC541-7B7A-43D3-8B79-37D633B846F1}">
                <asvg:svgBlip xmlns="" xmlns:asvg="http://schemas.microsoft.com/office/drawing/2016/SVG/main" r:embed="rId21"/>
              </a:ext>
            </a:extLst>
          </a:blip>
          <a:stretch>
            <a:fillRect/>
          </a:stretch>
        </p:blipFill>
        <p:spPr>
          <a:xfrm rot="21540000">
            <a:off x="4545756" y="1104154"/>
            <a:ext cx="3743581" cy="134841"/>
          </a:xfrm>
          <a:prstGeom prst="rect">
            <a:avLst/>
          </a:prstGeom>
        </p:spPr>
      </p:pic>
      <p:pic>
        <p:nvPicPr>
          <p:cNvPr id="3" name="Graphic 2" descr="Earth globe Africa and Europe">
            <a:extLst>
              <a:ext uri="{FF2B5EF4-FFF2-40B4-BE49-F238E27FC236}">
                <a16:creationId xmlns="" xmlns:a16="http://schemas.microsoft.com/office/drawing/2014/main" id="{58CB9F5B-8073-4CB8-94BB-B86C00BAA05C}"/>
              </a:ext>
            </a:extLst>
          </p:cNvPr>
          <p:cNvPicPr>
            <a:picLocks noChangeAspect="1"/>
          </p:cNvPicPr>
          <p:nvPr/>
        </p:nvPicPr>
        <p:blipFill>
          <a:blip r:embed="rId22">
            <a:extLst>
              <a:ext uri="{96DAC541-7B7A-43D3-8B79-37D633B846F1}">
                <asvg:svgBlip xmlns="" xmlns:asvg="http://schemas.microsoft.com/office/drawing/2016/SVG/main" r:embed="rId23"/>
              </a:ext>
            </a:extLst>
          </a:blip>
          <a:stretch>
            <a:fillRect/>
          </a:stretch>
        </p:blipFill>
        <p:spPr>
          <a:xfrm>
            <a:off x="918710" y="542076"/>
            <a:ext cx="713234" cy="713234"/>
          </a:xfrm>
          <a:prstGeom prst="rect">
            <a:avLst/>
          </a:prstGeom>
        </p:spPr>
      </p:pic>
      <p:sp>
        <p:nvSpPr>
          <p:cNvPr id="4" name="TextBox 3">
            <a:extLst>
              <a:ext uri="{FF2B5EF4-FFF2-40B4-BE49-F238E27FC236}">
                <a16:creationId xmlns="" xmlns:a16="http://schemas.microsoft.com/office/drawing/2014/main" id="{89927514-AC5B-4CFF-89A8-9A6D48CFE81E}"/>
              </a:ext>
            </a:extLst>
          </p:cNvPr>
          <p:cNvSpPr txBox="1"/>
          <p:nvPr/>
        </p:nvSpPr>
        <p:spPr>
          <a:xfrm>
            <a:off x="-65946" y="1343006"/>
            <a:ext cx="1280242" cy="307777"/>
          </a:xfrm>
          <a:prstGeom prst="rect">
            <a:avLst/>
          </a:prstGeom>
          <a:noFill/>
        </p:spPr>
        <p:txBody>
          <a:bodyPr wrap="square" rtlCol="0">
            <a:spAutoFit/>
          </a:bodyPr>
          <a:lstStyle/>
          <a:p>
            <a:r>
              <a:rPr lang="en-US" sz="1400" dirty="0">
                <a:latin typeface="Adobe Gothic Std B" panose="020B0800000000000000" pitchFamily="34" charset="-128"/>
                <a:ea typeface="Adobe Gothic Std B" panose="020B0800000000000000" pitchFamily="34" charset="-128"/>
              </a:rPr>
              <a:t>Introduction</a:t>
            </a:r>
          </a:p>
        </p:txBody>
      </p:sp>
      <p:pic>
        <p:nvPicPr>
          <p:cNvPr id="178" name="Graphic 177" descr="Earth globe Africa and Europe">
            <a:extLst>
              <a:ext uri="{FF2B5EF4-FFF2-40B4-BE49-F238E27FC236}">
                <a16:creationId xmlns="" xmlns:a16="http://schemas.microsoft.com/office/drawing/2014/main" id="{6441B8A7-3555-417D-938C-1D1718455500}"/>
              </a:ext>
            </a:extLst>
          </p:cNvPr>
          <p:cNvPicPr>
            <a:picLocks noChangeAspect="1"/>
          </p:cNvPicPr>
          <p:nvPr/>
        </p:nvPicPr>
        <p:blipFill>
          <a:blip r:embed="rId24">
            <a:extLst>
              <a:ext uri="{96DAC541-7B7A-43D3-8B79-37D633B846F1}">
                <asvg:svgBlip xmlns="" xmlns:asvg="http://schemas.microsoft.com/office/drawing/2016/SVG/main" r:embed="rId25"/>
              </a:ext>
            </a:extLst>
          </a:blip>
          <a:stretch>
            <a:fillRect/>
          </a:stretch>
        </p:blipFill>
        <p:spPr>
          <a:xfrm>
            <a:off x="4814909" y="1795962"/>
            <a:ext cx="3255652" cy="3255652"/>
          </a:xfrm>
          <a:prstGeom prst="rect">
            <a:avLst/>
          </a:prstGeom>
        </p:spPr>
      </p:pic>
      <mc:AlternateContent xmlns:mc="http://schemas.openxmlformats.org/markup-compatibility/2006">
        <mc:Choice xmlns="" xmlns:pslz="http://schemas.microsoft.com/office/powerpoint/2016/slidezoom" Requires="pslz">
          <p:graphicFrame>
            <p:nvGraphicFramePr>
              <p:cNvPr id="16" name="Slide Zoom 15">
                <a:extLst>
                  <a:ext uri="{FF2B5EF4-FFF2-40B4-BE49-F238E27FC236}">
                    <a16:creationId xmlns:a16="http://schemas.microsoft.com/office/drawing/2014/main" id="{801E94E2-B37B-47C4-B42A-11F98663286F}"/>
                  </a:ext>
                </a:extLst>
              </p:cNvPr>
              <p:cNvGraphicFramePr>
                <a:graphicFrameLocks noChangeAspect="1"/>
              </p:cNvGraphicFramePr>
              <p:nvPr>
                <p:extLst>
                  <p:ext uri="{D42A27DB-BD31-4B8C-83A1-F6EECF244321}">
                    <p14:modId xmlns:p14="http://schemas.microsoft.com/office/powerpoint/2010/main" val="1265443138"/>
                  </p:ext>
                </p:extLst>
              </p:nvPr>
            </p:nvGraphicFramePr>
            <p:xfrm>
              <a:off x="1812297" y="1120483"/>
              <a:ext cx="2029763" cy="1280160"/>
            </p:xfrm>
            <a:graphic>
              <a:graphicData uri="http://schemas.microsoft.com/office/powerpoint/2016/slidezoom">
                <pslz:sldZm>
                  <pslz:sldZmObj sldId="261" cId="1162824997">
                    <pslz:zmPr id="{00981F12-2DC2-43BB-A7C1-906B900FF922}" imageType="cover" transitionDur="1000">
                      <p166:blipFill xmlns:p166="http://schemas.microsoft.com/office/powerpoint/2016/6/main">
                        <a:blip r:embed="rId26"/>
                        <a:stretch>
                          <a:fillRect/>
                        </a:stretch>
                      </p166:blipFill>
                      <p166:spPr xmlns:p166="http://schemas.microsoft.com/office/powerpoint/2016/6/main">
                        <a:xfrm>
                          <a:off x="0" y="0"/>
                          <a:ext cx="2029763" cy="1280160"/>
                        </a:xfrm>
                        <a:prstGeom prst="rect">
                          <a:avLst/>
                        </a:prstGeom>
                        <a:ln w="3175">
                          <a:noFill/>
                        </a:ln>
                      </p166:spPr>
                    </pslz:zmPr>
                  </pslz:sldZmObj>
                </pslz:sldZm>
              </a:graphicData>
            </a:graphic>
          </p:graphicFrame>
        </mc:Choice>
        <mc:Fallback>
          <p:pic>
            <p:nvPicPr>
              <p:cNvPr id="16" name="Slide Zoom 15">
                <a:hlinkClick r:id="rId27" action="ppaction://hlinksldjump"/>
                <a:extLst>
                  <a:ext uri="{FF2B5EF4-FFF2-40B4-BE49-F238E27FC236}">
                    <a16:creationId xmlns:pslz="http://schemas.microsoft.com/office/powerpoint/2016/slidezoom" xmlns="" xmlns:a16="http://schemas.microsoft.com/office/drawing/2014/main" id="{801E94E2-B37B-47C4-B42A-11F98663286F}"/>
                  </a:ext>
                </a:extLst>
              </p:cNvPr>
              <p:cNvPicPr>
                <a:picLocks noGrp="1" noRot="1" noChangeAspect="1" noMove="1" noResize="1" noEditPoints="1" noAdjustHandles="1" noChangeArrowheads="1" noChangeShapeType="1"/>
              </p:cNvPicPr>
              <p:nvPr/>
            </p:nvPicPr>
            <p:blipFill>
              <a:blip r:embed="rId28"/>
              <a:stretch>
                <a:fillRect/>
              </a:stretch>
            </p:blipFill>
            <p:spPr>
              <a:xfrm>
                <a:off x="1812297" y="1120483"/>
                <a:ext cx="2029763" cy="128016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18" name="Slide Zoom 17">
                <a:extLst>
                  <a:ext uri="{FF2B5EF4-FFF2-40B4-BE49-F238E27FC236}">
                    <a16:creationId xmlns:a16="http://schemas.microsoft.com/office/drawing/2014/main" id="{C5B58635-44B7-4D52-9495-7143114D770D}"/>
                  </a:ext>
                </a:extLst>
              </p:cNvPr>
              <p:cNvGraphicFramePr>
                <a:graphicFrameLocks noChangeAspect="1"/>
              </p:cNvGraphicFramePr>
              <p:nvPr>
                <p:extLst>
                  <p:ext uri="{D42A27DB-BD31-4B8C-83A1-F6EECF244321}">
                    <p14:modId xmlns:p14="http://schemas.microsoft.com/office/powerpoint/2010/main" val="917074135"/>
                  </p:ext>
                </p:extLst>
              </p:nvPr>
            </p:nvGraphicFramePr>
            <p:xfrm>
              <a:off x="2303828" y="3551897"/>
              <a:ext cx="1280160" cy="1280160"/>
            </p:xfrm>
            <a:graphic>
              <a:graphicData uri="http://schemas.microsoft.com/office/powerpoint/2016/slidezoom">
                <pslz:sldZm>
                  <pslz:sldZmObj sldId="262" cId="3285571558">
                    <pslz:zmPr id="{34D3D5D8-5A5B-4B80-8EBB-FF9378520056}" imageType="cover" transitionDur="1000">
                      <p166:blipFill xmlns:p166="http://schemas.microsoft.com/office/powerpoint/2016/6/main">
                        <a:blip r:embed="rId29">
                          <a:extLst>
                            <a:ext uri="{96DAC541-7B7A-43D3-8B79-37D633B846F1}">
                              <asvg:svgBlip xmlns:asvg="http://schemas.microsoft.com/office/drawing/2016/SVG/main" r:embed="rId30"/>
                            </a:ext>
                          </a:extLst>
                        </a:blip>
                        <a:stretch>
                          <a:fillRect/>
                        </a:stretch>
                      </p166:blipFill>
                      <p166:spPr xmlns:p166="http://schemas.microsoft.com/office/powerpoint/2016/6/main">
                        <a:xfrm>
                          <a:off x="0" y="0"/>
                          <a:ext cx="1280160" cy="1280160"/>
                        </a:xfrm>
                        <a:prstGeom prst="rect">
                          <a:avLst/>
                        </a:prstGeom>
                        <a:ln w="3175">
                          <a:noFill/>
                        </a:ln>
                      </p166:spPr>
                    </pslz:zmPr>
                  </pslz:sldZmObj>
                </pslz:sldZm>
              </a:graphicData>
            </a:graphic>
          </p:graphicFrame>
        </mc:Choice>
        <mc:Fallback>
          <p:pic>
            <p:nvPicPr>
              <p:cNvPr id="18" name="Slide Zoom 17">
                <a:hlinkClick r:id="rId31" action="ppaction://hlinksldjump"/>
                <a:extLst>
                  <a:ext uri="{FF2B5EF4-FFF2-40B4-BE49-F238E27FC236}">
                    <a16:creationId xmlns:pslz="http://schemas.microsoft.com/office/powerpoint/2016/slidezoom" xmlns="" xmlns:a16="http://schemas.microsoft.com/office/drawing/2014/main" id="{C5B58635-44B7-4D52-9495-7143114D770D}"/>
                  </a:ext>
                </a:extLst>
              </p:cNvPr>
              <p:cNvPicPr>
                <a:picLocks noGrp="1" noRot="1" noChangeAspect="1" noMove="1" noResize="1" noEditPoints="1" noAdjustHandles="1" noChangeArrowheads="1" noChangeShapeType="1"/>
              </p:cNvPicPr>
              <p:nvPr/>
            </p:nvPicPr>
            <p:blipFill>
              <a:blip r:embed="rId32">
                <a:extLst>
                  <a:ext uri="{96DAC541-7B7A-43D3-8B79-37D633B846F1}">
                    <asvg:svgBlip xmlns:pslz="http://schemas.microsoft.com/office/powerpoint/2016/slidezoom" xmlns="" xmlns:asvg="http://schemas.microsoft.com/office/drawing/2016/SVG/main" r:embed="rId33"/>
                  </a:ext>
                </a:extLst>
              </a:blip>
              <a:stretch>
                <a:fillRect/>
              </a:stretch>
            </p:blipFill>
            <p:spPr>
              <a:xfrm>
                <a:off x="2303828" y="3551897"/>
                <a:ext cx="1280160" cy="128016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20" name="Slide Zoom 19">
                <a:extLst>
                  <a:ext uri="{FF2B5EF4-FFF2-40B4-BE49-F238E27FC236}">
                    <a16:creationId xmlns:a16="http://schemas.microsoft.com/office/drawing/2014/main" id="{8C7FB8C0-CD2C-4057-8CD7-DB97FDB76562}"/>
                  </a:ext>
                </a:extLst>
              </p:cNvPr>
              <p:cNvGraphicFramePr>
                <a:graphicFrameLocks noChangeAspect="1"/>
              </p:cNvGraphicFramePr>
              <p:nvPr>
                <p:extLst>
                  <p:ext uri="{D42A27DB-BD31-4B8C-83A1-F6EECF244321}">
                    <p14:modId xmlns:p14="http://schemas.microsoft.com/office/powerpoint/2010/main" val="1055030607"/>
                  </p:ext>
                </p:extLst>
              </p:nvPr>
            </p:nvGraphicFramePr>
            <p:xfrm>
              <a:off x="9708637" y="1101500"/>
              <a:ext cx="1280160" cy="1280160"/>
            </p:xfrm>
            <a:graphic>
              <a:graphicData uri="http://schemas.microsoft.com/office/powerpoint/2016/slidezoom">
                <pslz:sldZm>
                  <pslz:sldZmObj sldId="263" cId="751595591">
                    <pslz:zmPr id="{63EF0554-5816-418D-807B-27F30A2C1367}" imageType="cover" transitionDur="1000">
                      <p166:blipFill xmlns:p166="http://schemas.microsoft.com/office/powerpoint/2016/6/main">
                        <a:blip r:embed="rId34">
                          <a:extLst>
                            <a:ext uri="{96DAC541-7B7A-43D3-8B79-37D633B846F1}">
                              <asvg:svgBlip xmlns:asvg="http://schemas.microsoft.com/office/drawing/2016/SVG/main" r:embed="rId35"/>
                            </a:ext>
                          </a:extLst>
                        </a:blip>
                        <a:stretch>
                          <a:fillRect/>
                        </a:stretch>
                      </p166:blipFill>
                      <p166:spPr xmlns:p166="http://schemas.microsoft.com/office/powerpoint/2016/6/main">
                        <a:xfrm>
                          <a:off x="0" y="0"/>
                          <a:ext cx="1280160" cy="1280160"/>
                        </a:xfrm>
                        <a:prstGeom prst="rect">
                          <a:avLst/>
                        </a:prstGeom>
                        <a:ln w="3175">
                          <a:noFill/>
                        </a:ln>
                      </p166:spPr>
                    </pslz:zmPr>
                  </pslz:sldZmObj>
                </pslz:sldZm>
              </a:graphicData>
            </a:graphic>
          </p:graphicFrame>
        </mc:Choice>
        <mc:Fallback>
          <p:pic>
            <p:nvPicPr>
              <p:cNvPr id="20" name="Slide Zoom 19">
                <a:hlinkClick r:id="rId36" action="ppaction://hlinksldjump"/>
                <a:extLst>
                  <a:ext uri="{FF2B5EF4-FFF2-40B4-BE49-F238E27FC236}">
                    <a16:creationId xmlns:pslz="http://schemas.microsoft.com/office/powerpoint/2016/slidezoom" xmlns="" xmlns:a16="http://schemas.microsoft.com/office/drawing/2014/main" id="{8C7FB8C0-CD2C-4057-8CD7-DB97FDB76562}"/>
                  </a:ext>
                </a:extLst>
              </p:cNvPr>
              <p:cNvPicPr>
                <a:picLocks noGrp="1" noRot="1" noChangeAspect="1" noMove="1" noResize="1" noEditPoints="1" noAdjustHandles="1" noChangeArrowheads="1" noChangeShapeType="1"/>
              </p:cNvPicPr>
              <p:nvPr/>
            </p:nvPicPr>
            <p:blipFill>
              <a:blip r:embed="rId37">
                <a:extLst>
                  <a:ext uri="{96DAC541-7B7A-43D3-8B79-37D633B846F1}">
                    <asvg:svgBlip xmlns:pslz="http://schemas.microsoft.com/office/powerpoint/2016/slidezoom" xmlns="" xmlns:asvg="http://schemas.microsoft.com/office/drawing/2016/SVG/main" r:embed="rId38"/>
                  </a:ext>
                </a:extLst>
              </a:blip>
              <a:stretch>
                <a:fillRect/>
              </a:stretch>
            </p:blipFill>
            <p:spPr>
              <a:xfrm>
                <a:off x="9708637" y="1101500"/>
                <a:ext cx="1280160" cy="128016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22" name="Slide Zoom 21">
                <a:extLst>
                  <a:ext uri="{FF2B5EF4-FFF2-40B4-BE49-F238E27FC236}">
                    <a16:creationId xmlns:a16="http://schemas.microsoft.com/office/drawing/2014/main" id="{197F0CA8-D337-4C87-9D7F-ABB29D30CA59}"/>
                  </a:ext>
                </a:extLst>
              </p:cNvPr>
              <p:cNvGraphicFramePr>
                <a:graphicFrameLocks noChangeAspect="1"/>
              </p:cNvGraphicFramePr>
              <p:nvPr>
                <p:extLst>
                  <p:ext uri="{D42A27DB-BD31-4B8C-83A1-F6EECF244321}">
                    <p14:modId xmlns:p14="http://schemas.microsoft.com/office/powerpoint/2010/main" val="4156596433"/>
                  </p:ext>
                </p:extLst>
              </p:nvPr>
            </p:nvGraphicFramePr>
            <p:xfrm>
              <a:off x="9394164" y="3425256"/>
              <a:ext cx="1437926" cy="1280160"/>
            </p:xfrm>
            <a:graphic>
              <a:graphicData uri="http://schemas.microsoft.com/office/powerpoint/2016/slidezoom">
                <pslz:sldZm>
                  <pslz:sldZmObj sldId="264" cId="65401093">
                    <pslz:zmPr id="{B904A2DD-7EA1-49C1-8B46-17B40D2883EB}" imageType="cover" transitionDur="1000">
                      <p166:blipFill xmlns:p166="http://schemas.microsoft.com/office/powerpoint/2016/6/main">
                        <a:blip r:embed="rId39">
                          <a:extLst>
                            <a:ext uri="{96DAC541-7B7A-43D3-8B79-37D633B846F1}">
                              <asvg:svgBlip xmlns:asvg="http://schemas.microsoft.com/office/drawing/2016/SVG/main" r:embed="rId40"/>
                            </a:ext>
                          </a:extLst>
                        </a:blip>
                        <a:stretch>
                          <a:fillRect/>
                        </a:stretch>
                      </p166:blipFill>
                      <p166:spPr xmlns:p166="http://schemas.microsoft.com/office/powerpoint/2016/6/main">
                        <a:xfrm>
                          <a:off x="0" y="0"/>
                          <a:ext cx="1437926" cy="1280160"/>
                        </a:xfrm>
                        <a:prstGeom prst="rect">
                          <a:avLst/>
                        </a:prstGeom>
                        <a:ln w="3175">
                          <a:noFill/>
                        </a:ln>
                      </p166:spPr>
                    </pslz:zmPr>
                  </pslz:sldZmObj>
                </pslz:sldZm>
              </a:graphicData>
            </a:graphic>
          </p:graphicFrame>
        </mc:Choice>
        <mc:Fallback>
          <p:pic>
            <p:nvPicPr>
              <p:cNvPr id="22" name="Slide Zoom 21">
                <a:hlinkClick r:id="rId41" action="ppaction://hlinksldjump"/>
                <a:extLst>
                  <a:ext uri="{FF2B5EF4-FFF2-40B4-BE49-F238E27FC236}">
                    <a16:creationId xmlns:pslz="http://schemas.microsoft.com/office/powerpoint/2016/slidezoom" xmlns="" xmlns:a16="http://schemas.microsoft.com/office/drawing/2014/main" id="{197F0CA8-D337-4C87-9D7F-ABB29D30CA59}"/>
                  </a:ext>
                </a:extLst>
              </p:cNvPr>
              <p:cNvPicPr>
                <a:picLocks noGrp="1" noRot="1" noChangeAspect="1" noMove="1" noResize="1" noEditPoints="1" noAdjustHandles="1" noChangeArrowheads="1" noChangeShapeType="1"/>
              </p:cNvPicPr>
              <p:nvPr/>
            </p:nvPicPr>
            <p:blipFill>
              <a:blip r:embed="rId42">
                <a:extLst>
                  <a:ext uri="{96DAC541-7B7A-43D3-8B79-37D633B846F1}">
                    <asvg:svgBlip xmlns:pslz="http://schemas.microsoft.com/office/powerpoint/2016/slidezoom" xmlns="" xmlns:asvg="http://schemas.microsoft.com/office/drawing/2016/SVG/main" r:embed="rId43"/>
                  </a:ext>
                </a:extLst>
              </a:blip>
              <a:stretch>
                <a:fillRect/>
              </a:stretch>
            </p:blipFill>
            <p:spPr>
              <a:xfrm>
                <a:off x="9394164" y="3425256"/>
                <a:ext cx="1437926" cy="1280160"/>
              </a:xfrm>
              <a:prstGeom prst="rect">
                <a:avLst/>
              </a:prstGeom>
              <a:ln w="3175">
                <a:noFill/>
              </a:ln>
            </p:spPr>
          </p:pic>
        </mc:Fallback>
      </mc:AlternateContent>
      <p:grpSp>
        <p:nvGrpSpPr>
          <p:cNvPr id="180" name="Group 179">
            <a:extLst>
              <a:ext uri="{FF2B5EF4-FFF2-40B4-BE49-F238E27FC236}">
                <a16:creationId xmlns="" xmlns:a16="http://schemas.microsoft.com/office/drawing/2014/main" id="{6C2CD301-1A40-4563-AF7D-DF5ECC5826D0}"/>
              </a:ext>
            </a:extLst>
          </p:cNvPr>
          <p:cNvGrpSpPr/>
          <p:nvPr/>
        </p:nvGrpSpPr>
        <p:grpSpPr>
          <a:xfrm>
            <a:off x="387705" y="4386485"/>
            <a:ext cx="599022" cy="634152"/>
            <a:chOff x="5554218" y="1561930"/>
            <a:chExt cx="3286717" cy="3620261"/>
          </a:xfrm>
          <a:solidFill>
            <a:schemeClr val="bg2">
              <a:lumMod val="75000"/>
            </a:schemeClr>
          </a:solidFill>
        </p:grpSpPr>
        <p:grpSp>
          <p:nvGrpSpPr>
            <p:cNvPr id="181" name="Group 180">
              <a:extLst>
                <a:ext uri="{FF2B5EF4-FFF2-40B4-BE49-F238E27FC236}">
                  <a16:creationId xmlns="" xmlns:a16="http://schemas.microsoft.com/office/drawing/2014/main" id="{20686115-B859-4AE7-9AC0-F6715D075FE6}"/>
                </a:ext>
              </a:extLst>
            </p:cNvPr>
            <p:cNvGrpSpPr/>
            <p:nvPr/>
          </p:nvGrpSpPr>
          <p:grpSpPr>
            <a:xfrm>
              <a:off x="5554218" y="1561930"/>
              <a:ext cx="3286717" cy="3620261"/>
              <a:chOff x="5789420" y="2643068"/>
              <a:chExt cx="1744520" cy="1673326"/>
            </a:xfrm>
            <a:grpFill/>
          </p:grpSpPr>
          <p:sp>
            <p:nvSpPr>
              <p:cNvPr id="183" name="Arrow: Left-Right-Up 182">
                <a:hlinkClick r:id="rId44" action="ppaction://hlinksldjump"/>
                <a:extLst>
                  <a:ext uri="{FF2B5EF4-FFF2-40B4-BE49-F238E27FC236}">
                    <a16:creationId xmlns="" xmlns:a16="http://schemas.microsoft.com/office/drawing/2014/main" id="{BEB0F3A3-106C-4516-89A1-47A9371A875F}"/>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84" name="Minus Sign 183">
                <a:extLst>
                  <a:ext uri="{FF2B5EF4-FFF2-40B4-BE49-F238E27FC236}">
                    <a16:creationId xmlns="" xmlns:a16="http://schemas.microsoft.com/office/drawing/2014/main" id="{98848CF8-DB69-4B25-A7E2-3CA7D9A60DE7}"/>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5" name="Minus Sign 184">
                <a:extLst>
                  <a:ext uri="{FF2B5EF4-FFF2-40B4-BE49-F238E27FC236}">
                    <a16:creationId xmlns="" xmlns:a16="http://schemas.microsoft.com/office/drawing/2014/main" id="{74DD83A1-6D28-4EF4-AC0D-68F6AB01CAC5}"/>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6" name="Minus Sign 185">
                <a:extLst>
                  <a:ext uri="{FF2B5EF4-FFF2-40B4-BE49-F238E27FC236}">
                    <a16:creationId xmlns="" xmlns:a16="http://schemas.microsoft.com/office/drawing/2014/main" id="{DD839213-9384-4F53-B610-94AEBE00A053}"/>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7" name="Minus Sign 186">
                <a:extLst>
                  <a:ext uri="{FF2B5EF4-FFF2-40B4-BE49-F238E27FC236}">
                    <a16:creationId xmlns="" xmlns:a16="http://schemas.microsoft.com/office/drawing/2014/main" id="{13C2DFFA-7C3F-4D7D-86B6-01DBB9076B0F}"/>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8" name="Minus Sign 187">
                <a:extLst>
                  <a:ext uri="{FF2B5EF4-FFF2-40B4-BE49-F238E27FC236}">
                    <a16:creationId xmlns="" xmlns:a16="http://schemas.microsoft.com/office/drawing/2014/main" id="{83AF0F8B-5039-443D-975D-C99C06D854E6}"/>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9" name="Minus Sign 188">
                <a:extLst>
                  <a:ext uri="{FF2B5EF4-FFF2-40B4-BE49-F238E27FC236}">
                    <a16:creationId xmlns="" xmlns:a16="http://schemas.microsoft.com/office/drawing/2014/main" id="{C5C6991A-0645-4A10-9C21-D6726381FC8D}"/>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2" name="Graphic 181" descr="Bulldozer">
              <a:hlinkClick r:id="rId44" action="ppaction://hlinksldjump"/>
              <a:extLst>
                <a:ext uri="{FF2B5EF4-FFF2-40B4-BE49-F238E27FC236}">
                  <a16:creationId xmlns="" xmlns:a16="http://schemas.microsoft.com/office/drawing/2014/main" id="{0053D905-97C8-45D5-A101-1375F27DFD3E}"/>
                </a:ext>
              </a:extLst>
            </p:cNvPr>
            <p:cNvPicPr>
              <a:picLocks noChangeAspect="1"/>
            </p:cNvPicPr>
            <p:nvPr/>
          </p:nvPicPr>
          <p:blipFill>
            <a:blip r:embed="rId45">
              <a:extLst>
                <a:ext uri="{96DAC541-7B7A-43D3-8B79-37D633B846F1}">
                  <asvg:svgBlip xmlns="" xmlns:asvg="http://schemas.microsoft.com/office/drawing/2016/SVG/main" r:embed="rId46"/>
                </a:ext>
              </a:extLst>
            </a:blip>
            <a:stretch>
              <a:fillRect/>
            </a:stretch>
          </p:blipFill>
          <p:spPr>
            <a:xfrm rot="791482">
              <a:off x="6390044" y="2827416"/>
              <a:ext cx="1011369" cy="995927"/>
            </a:xfrm>
            <a:prstGeom prst="rect">
              <a:avLst/>
            </a:prstGeom>
          </p:spPr>
        </p:pic>
      </p:grpSp>
      <p:grpSp>
        <p:nvGrpSpPr>
          <p:cNvPr id="190" name="Group 189">
            <a:extLst>
              <a:ext uri="{FF2B5EF4-FFF2-40B4-BE49-F238E27FC236}">
                <a16:creationId xmlns="" xmlns:a16="http://schemas.microsoft.com/office/drawing/2014/main" id="{C83D7AB5-C004-4A6D-9311-794F7D571A93}"/>
              </a:ext>
            </a:extLst>
          </p:cNvPr>
          <p:cNvGrpSpPr/>
          <p:nvPr/>
        </p:nvGrpSpPr>
        <p:grpSpPr>
          <a:xfrm>
            <a:off x="-628069" y="4375355"/>
            <a:ext cx="599022" cy="634152"/>
            <a:chOff x="5554218" y="1561930"/>
            <a:chExt cx="3286717" cy="3620261"/>
          </a:xfrm>
          <a:solidFill>
            <a:schemeClr val="bg2">
              <a:lumMod val="75000"/>
            </a:schemeClr>
          </a:solidFill>
        </p:grpSpPr>
        <p:grpSp>
          <p:nvGrpSpPr>
            <p:cNvPr id="191" name="Group 190">
              <a:extLst>
                <a:ext uri="{FF2B5EF4-FFF2-40B4-BE49-F238E27FC236}">
                  <a16:creationId xmlns="" xmlns:a16="http://schemas.microsoft.com/office/drawing/2014/main" id="{D0739169-1F43-4B13-BDB4-53064FA4F351}"/>
                </a:ext>
              </a:extLst>
            </p:cNvPr>
            <p:cNvGrpSpPr/>
            <p:nvPr/>
          </p:nvGrpSpPr>
          <p:grpSpPr>
            <a:xfrm>
              <a:off x="5554218" y="1561930"/>
              <a:ext cx="3286717" cy="3620261"/>
              <a:chOff x="5789420" y="2643068"/>
              <a:chExt cx="1744520" cy="1673326"/>
            </a:xfrm>
            <a:grpFill/>
          </p:grpSpPr>
          <p:sp>
            <p:nvSpPr>
              <p:cNvPr id="193" name="Arrow: Left-Right-Up 192">
                <a:hlinkClick r:id="rId44" action="ppaction://hlinksldjump"/>
                <a:extLst>
                  <a:ext uri="{FF2B5EF4-FFF2-40B4-BE49-F238E27FC236}">
                    <a16:creationId xmlns="" xmlns:a16="http://schemas.microsoft.com/office/drawing/2014/main" id="{229807E9-4E15-441A-8078-85BB5BE61554}"/>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94" name="Minus Sign 193">
                <a:extLst>
                  <a:ext uri="{FF2B5EF4-FFF2-40B4-BE49-F238E27FC236}">
                    <a16:creationId xmlns="" xmlns:a16="http://schemas.microsoft.com/office/drawing/2014/main" id="{4CB70F1E-AF54-4932-B965-CF8B514A17DA}"/>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5" name="Minus Sign 194">
                <a:extLst>
                  <a:ext uri="{FF2B5EF4-FFF2-40B4-BE49-F238E27FC236}">
                    <a16:creationId xmlns="" xmlns:a16="http://schemas.microsoft.com/office/drawing/2014/main" id="{63F0ECBB-7F17-4A60-82EA-0889089151C2}"/>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6" name="Minus Sign 195">
                <a:extLst>
                  <a:ext uri="{FF2B5EF4-FFF2-40B4-BE49-F238E27FC236}">
                    <a16:creationId xmlns="" xmlns:a16="http://schemas.microsoft.com/office/drawing/2014/main" id="{3C0594A8-4DFD-4750-B172-D26A9455FE9D}"/>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7" name="Minus Sign 196">
                <a:extLst>
                  <a:ext uri="{FF2B5EF4-FFF2-40B4-BE49-F238E27FC236}">
                    <a16:creationId xmlns="" xmlns:a16="http://schemas.microsoft.com/office/drawing/2014/main" id="{88E21100-B120-4B57-8E81-3A358F181FDD}"/>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8" name="Minus Sign 197">
                <a:extLst>
                  <a:ext uri="{FF2B5EF4-FFF2-40B4-BE49-F238E27FC236}">
                    <a16:creationId xmlns="" xmlns:a16="http://schemas.microsoft.com/office/drawing/2014/main" id="{7657696E-ABF8-4315-AD4F-097F97BCCC83}"/>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9" name="Minus Sign 198">
                <a:extLst>
                  <a:ext uri="{FF2B5EF4-FFF2-40B4-BE49-F238E27FC236}">
                    <a16:creationId xmlns="" xmlns:a16="http://schemas.microsoft.com/office/drawing/2014/main" id="{E7558D49-8E07-4335-9E0B-AE121271862B}"/>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2" name="Graphic 191" descr="Bulldozer">
              <a:hlinkClick r:id="rId44" action="ppaction://hlinksldjump"/>
              <a:extLst>
                <a:ext uri="{FF2B5EF4-FFF2-40B4-BE49-F238E27FC236}">
                  <a16:creationId xmlns="" xmlns:a16="http://schemas.microsoft.com/office/drawing/2014/main" id="{3079039F-9764-4B2C-B1A0-2C1B7288DB59}"/>
                </a:ext>
              </a:extLst>
            </p:cNvPr>
            <p:cNvPicPr>
              <a:picLocks noChangeAspect="1"/>
            </p:cNvPicPr>
            <p:nvPr/>
          </p:nvPicPr>
          <p:blipFill>
            <a:blip r:embed="rId45">
              <a:extLst>
                <a:ext uri="{96DAC541-7B7A-43D3-8B79-37D633B846F1}">
                  <asvg:svgBlip xmlns="" xmlns:asvg="http://schemas.microsoft.com/office/drawing/2016/SVG/main" r:embed="rId46"/>
                </a:ext>
              </a:extLst>
            </a:blip>
            <a:stretch>
              <a:fillRect/>
            </a:stretch>
          </p:blipFill>
          <p:spPr>
            <a:xfrm rot="791482">
              <a:off x="6390044" y="2827416"/>
              <a:ext cx="1011369" cy="995927"/>
            </a:xfrm>
            <a:prstGeom prst="rect">
              <a:avLst/>
            </a:prstGeom>
          </p:spPr>
        </p:pic>
      </p:grpSp>
    </p:spTree>
    <p:extLst>
      <p:ext uri="{BB962C8B-B14F-4D97-AF65-F5344CB8AC3E}">
        <p14:creationId xmlns="" xmlns:p14="http://schemas.microsoft.com/office/powerpoint/2010/main" val="1000891598"/>
      </p:ext>
    </p:extLst>
  </p:cSld>
  <p:clrMapOvr>
    <a:masterClrMapping/>
  </p:clrMapOvr>
  <mc:AlternateContent xmlns:mc="http://schemas.openxmlformats.org/markup-compatibility/2006">
    <mc:Choice xmlns="" xmlns:p159="http://schemas.microsoft.com/office/powerpoint/2015/09/main" Requires="p159">
      <p:transition>
        <p159:morph option="byObject"/>
      </p:transition>
    </mc:Choice>
    <mc:Fallback>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5EBE430A-AC87-4865-9E9E-A49C35DFC3EA}"/>
              </a:ext>
            </a:extLst>
          </p:cNvPr>
          <p:cNvSpPr/>
          <p:nvPr/>
        </p:nvSpPr>
        <p:spPr>
          <a:xfrm>
            <a:off x="0" y="0"/>
            <a:ext cx="5092505" cy="6858000"/>
          </a:xfrm>
          <a:prstGeom prst="parallelogram">
            <a:avLst/>
          </a:prstGeom>
          <a:solidFill>
            <a:srgbClr val="FFD266"/>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a:solidFill>
                  <a:schemeClr val="tx1"/>
                </a:solidFill>
                <a:latin typeface="Adobe Gothic Std B" panose="020B0800000000000000" pitchFamily="34" charset="-128"/>
                <a:ea typeface="Adobe Gothic Std B" panose="020B0800000000000000" pitchFamily="34" charset="-128"/>
              </a:rPr>
              <a:t>(CBR)</a:t>
            </a:r>
            <a:endParaRPr lang="x-none" sz="7200" b="1" spc="300" dirty="0">
              <a:solidFill>
                <a:schemeClr val="tx1"/>
              </a:solidFill>
              <a:latin typeface="Adobe Gothic Std B" panose="020B0800000000000000" pitchFamily="34" charset="-128"/>
              <a:ea typeface="Adobe Gothic Std B" panose="020B0800000000000000" pitchFamily="34" charset="-128"/>
            </a:endParaRPr>
          </a:p>
        </p:txBody>
      </p:sp>
      <p:sp>
        <p:nvSpPr>
          <p:cNvPr id="3" name="TextBox 2">
            <a:extLst>
              <a:ext uri="{FF2B5EF4-FFF2-40B4-BE49-F238E27FC236}">
                <a16:creationId xmlns="" xmlns:a16="http://schemas.microsoft.com/office/drawing/2014/main" id="{0A3DE926-930C-4BE2-9D31-CBA354D387C0}"/>
              </a:ext>
            </a:extLst>
          </p:cNvPr>
          <p:cNvSpPr txBox="1"/>
          <p:nvPr/>
        </p:nvSpPr>
        <p:spPr>
          <a:xfrm>
            <a:off x="6096000" y="484094"/>
            <a:ext cx="609600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California Bearing Ratio (CBR) is a penetration test for evaluation of the mechanical strength of road sub grades which is very important because it determines the proper use of soil and bearing capacity of soil. It is used to determine the thickness of the asphalt layer, to measure the swelling of soil and to study the behavior of soil in different conditions.</a:t>
            </a:r>
          </a:p>
          <a:p>
            <a:pPr marL="285750" indent="-285750">
              <a:buFont typeface="Arial" panose="020B0604020202020204" pitchFamily="34" charset="0"/>
              <a:buChar char="•"/>
            </a:pPr>
            <a:endParaRPr lang="en-US" dirty="0"/>
          </a:p>
        </p:txBody>
      </p:sp>
      <p:graphicFrame>
        <p:nvGraphicFramePr>
          <p:cNvPr id="7" name="Table 7">
            <a:extLst>
              <a:ext uri="{FF2B5EF4-FFF2-40B4-BE49-F238E27FC236}">
                <a16:creationId xmlns="" xmlns:a16="http://schemas.microsoft.com/office/drawing/2014/main" id="{E4082589-3CB4-46C9-9024-FBD38DE2390C}"/>
              </a:ext>
            </a:extLst>
          </p:cNvPr>
          <p:cNvGraphicFramePr>
            <a:graphicFrameLocks noGrp="1"/>
          </p:cNvGraphicFramePr>
          <p:nvPr>
            <p:extLst>
              <p:ext uri="{D42A27DB-BD31-4B8C-83A1-F6EECF244321}">
                <p14:modId xmlns="" xmlns:p14="http://schemas.microsoft.com/office/powerpoint/2010/main" val="3621530423"/>
              </p:ext>
            </p:extLst>
          </p:nvPr>
        </p:nvGraphicFramePr>
        <p:xfrm>
          <a:off x="5782235" y="2792418"/>
          <a:ext cx="6088627" cy="2987040"/>
        </p:xfrm>
        <a:graphic>
          <a:graphicData uri="http://schemas.openxmlformats.org/drawingml/2006/table">
            <a:tbl>
              <a:tblPr firstRow="1" bandRow="1">
                <a:tableStyleId>{5C22544A-7EE6-4342-B048-85BDC9FD1C3A}</a:tableStyleId>
              </a:tblPr>
              <a:tblGrid>
                <a:gridCol w="2024627">
                  <a:extLst>
                    <a:ext uri="{9D8B030D-6E8A-4147-A177-3AD203B41FA5}">
                      <a16:colId xmlns="" xmlns:a16="http://schemas.microsoft.com/office/drawing/2014/main" val="1297210169"/>
                    </a:ext>
                  </a:extLst>
                </a:gridCol>
                <a:gridCol w="2032000">
                  <a:extLst>
                    <a:ext uri="{9D8B030D-6E8A-4147-A177-3AD203B41FA5}">
                      <a16:colId xmlns="" xmlns:a16="http://schemas.microsoft.com/office/drawing/2014/main" val="66083329"/>
                    </a:ext>
                  </a:extLst>
                </a:gridCol>
                <a:gridCol w="2032000">
                  <a:extLst>
                    <a:ext uri="{9D8B030D-6E8A-4147-A177-3AD203B41FA5}">
                      <a16:colId xmlns="" xmlns:a16="http://schemas.microsoft.com/office/drawing/2014/main" val="3598501466"/>
                    </a:ext>
                  </a:extLst>
                </a:gridCol>
              </a:tblGrid>
              <a:tr h="370840">
                <a:tc gridSpan="3">
                  <a:txBody>
                    <a:bodyPr/>
                    <a:lstStyle/>
                    <a:p>
                      <a:pPr algn="ctr"/>
                      <a:r>
                        <a:rPr lang="en-US" sz="2800" dirty="0"/>
                        <a:t>CBR Test </a:t>
                      </a:r>
                    </a:p>
                  </a:txBody>
                  <a:tcPr/>
                </a:tc>
                <a:tc hMerge="1">
                  <a:txBody>
                    <a:bodyPr/>
                    <a:lstStyle/>
                    <a:p>
                      <a:endParaRPr lang="en-US" dirty="0"/>
                    </a:p>
                  </a:txBody>
                  <a:tcPr/>
                </a:tc>
                <a:tc hMerge="1">
                  <a:txBody>
                    <a:bodyPr/>
                    <a:lstStyle/>
                    <a:p>
                      <a:endParaRPr lang="en-US" dirty="0"/>
                    </a:p>
                  </a:txBody>
                  <a:tcPr/>
                </a:tc>
                <a:extLst>
                  <a:ext uri="{0D108BD9-81ED-4DB2-BD59-A6C34878D82A}">
                    <a16:rowId xmlns="" xmlns:a16="http://schemas.microsoft.com/office/drawing/2014/main" val="3508082988"/>
                  </a:ext>
                </a:extLst>
              </a:tr>
              <a:tr h="370840">
                <a:tc>
                  <a:txBody>
                    <a:bodyPr/>
                    <a:lstStyle/>
                    <a:p>
                      <a:pPr algn="ctr"/>
                      <a:r>
                        <a:rPr lang="en-US" dirty="0" err="1"/>
                        <a:t>A'sira</a:t>
                      </a:r>
                      <a:r>
                        <a:rPr lang="en-US" dirty="0"/>
                        <a:t> Ash-</a:t>
                      </a:r>
                      <a:r>
                        <a:rPr lang="en-US" dirty="0" err="1"/>
                        <a:t>Shamaliya</a:t>
                      </a:r>
                      <a:r>
                        <a:rPr lang="en-US" dirty="0"/>
                        <a:t>-Talluza Road </a:t>
                      </a:r>
                    </a:p>
                  </a:txBody>
                  <a:tcPr anchor="ctr"/>
                </a:tc>
                <a:tc>
                  <a:txBody>
                    <a:bodyPr/>
                    <a:lstStyle/>
                    <a:p>
                      <a:pPr algn="ctr"/>
                      <a:r>
                        <a:rPr lang="en-US" dirty="0"/>
                        <a:t>5</a:t>
                      </a:r>
                    </a:p>
                  </a:txBody>
                  <a:tcPr anchor="ctr"/>
                </a:tc>
                <a:tc>
                  <a:txBody>
                    <a:bodyPr/>
                    <a:lstStyle/>
                    <a:p>
                      <a:r>
                        <a:rPr lang="en-US" dirty="0"/>
                        <a:t>Stabilization  </a:t>
                      </a:r>
                    </a:p>
                  </a:txBody>
                  <a:tcPr anchor="ctr"/>
                </a:tc>
                <a:extLst>
                  <a:ext uri="{0D108BD9-81ED-4DB2-BD59-A6C34878D82A}">
                    <a16:rowId xmlns="" xmlns:a16="http://schemas.microsoft.com/office/drawing/2014/main" val="2080817748"/>
                  </a:ext>
                </a:extLst>
              </a:tr>
              <a:tr h="370840">
                <a:tc>
                  <a:txBody>
                    <a:bodyPr/>
                    <a:lstStyle/>
                    <a:p>
                      <a:pPr algn="ctr"/>
                      <a:r>
                        <a:rPr lang="en-US" dirty="0"/>
                        <a:t>The CBR value for the second sample</a:t>
                      </a:r>
                    </a:p>
                  </a:txBody>
                  <a:tcPr anchor="ctr"/>
                </a:tc>
                <a:tc>
                  <a:txBody>
                    <a:bodyPr/>
                    <a:lstStyle/>
                    <a:p>
                      <a:pPr algn="ctr"/>
                      <a:r>
                        <a:rPr lang="en-US" dirty="0"/>
                        <a:t>5</a:t>
                      </a:r>
                    </a:p>
                  </a:txBody>
                  <a:tcPr anchor="ctr"/>
                </a:tc>
                <a:tc>
                  <a:txBody>
                    <a:bodyPr/>
                    <a:lstStyle/>
                    <a:p>
                      <a:r>
                        <a:rPr lang="en-US" dirty="0"/>
                        <a:t>Stabilization </a:t>
                      </a:r>
                    </a:p>
                  </a:txBody>
                  <a:tcPr anchor="ctr"/>
                </a:tc>
                <a:extLst>
                  <a:ext uri="{0D108BD9-81ED-4DB2-BD59-A6C34878D82A}">
                    <a16:rowId xmlns="" xmlns:a16="http://schemas.microsoft.com/office/drawing/2014/main" val="3113111488"/>
                  </a:ext>
                </a:extLst>
              </a:tr>
              <a:tr h="370840">
                <a:tc>
                  <a:txBody>
                    <a:bodyPr/>
                    <a:lstStyle/>
                    <a:p>
                      <a:pPr algn="ctr"/>
                      <a:r>
                        <a:rPr lang="en-US" dirty="0"/>
                        <a:t>The CBR value for the Al-</a:t>
                      </a:r>
                      <a:r>
                        <a:rPr lang="en-US" dirty="0" err="1"/>
                        <a:t>Bathan</a:t>
                      </a:r>
                      <a:r>
                        <a:rPr lang="en-US" dirty="0"/>
                        <a:t> road sample</a:t>
                      </a:r>
                    </a:p>
                  </a:txBody>
                  <a:tcPr anchor="ctr"/>
                </a:tc>
                <a:tc>
                  <a:txBody>
                    <a:bodyPr/>
                    <a:lstStyle/>
                    <a:p>
                      <a:pPr algn="ctr"/>
                      <a:r>
                        <a:rPr lang="en-US" dirty="0"/>
                        <a:t>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Replacement </a:t>
                      </a:r>
                    </a:p>
                    <a:p>
                      <a:endParaRPr lang="en-US" dirty="0"/>
                    </a:p>
                  </a:txBody>
                  <a:tcPr anchor="ctr"/>
                </a:tc>
                <a:extLst>
                  <a:ext uri="{0D108BD9-81ED-4DB2-BD59-A6C34878D82A}">
                    <a16:rowId xmlns="" xmlns:a16="http://schemas.microsoft.com/office/drawing/2014/main" val="760646920"/>
                  </a:ext>
                </a:extLst>
              </a:tr>
            </a:tbl>
          </a:graphicData>
        </a:graphic>
      </p:graphicFrame>
    </p:spTree>
    <p:extLst>
      <p:ext uri="{BB962C8B-B14F-4D97-AF65-F5344CB8AC3E}">
        <p14:creationId xmlns="" xmlns:p14="http://schemas.microsoft.com/office/powerpoint/2010/main" val="14262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589B2"/>
        </a:solidFill>
        <a:effectLst/>
      </p:bgPr>
    </p:bg>
    <p:spTree>
      <p:nvGrpSpPr>
        <p:cNvPr id="1" name=""/>
        <p:cNvGrpSpPr/>
        <p:nvPr/>
      </p:nvGrpSpPr>
      <p:grpSpPr>
        <a:xfrm>
          <a:off x="0" y="0"/>
          <a:ext cx="0" cy="0"/>
          <a:chOff x="0" y="0"/>
          <a:chExt cx="0" cy="0"/>
        </a:xfrm>
      </p:grpSpPr>
      <p:sp>
        <p:nvSpPr>
          <p:cNvPr id="26" name="Oval 25">
            <a:extLst>
              <a:ext uri="{FF2B5EF4-FFF2-40B4-BE49-F238E27FC236}">
                <a16:creationId xmlns="" xmlns:a16="http://schemas.microsoft.com/office/drawing/2014/main" id="{E192C37B-9B9A-394F-A8B0-8E2E8EBEF6AB}"/>
              </a:ext>
            </a:extLst>
          </p:cNvPr>
          <p:cNvSpPr>
            <a:spLocks noChangeAspect="1"/>
          </p:cNvSpPr>
          <p:nvPr/>
        </p:nvSpPr>
        <p:spPr>
          <a:xfrm>
            <a:off x="-842559" y="494367"/>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28" name="Group 27">
            <a:extLst>
              <a:ext uri="{FF2B5EF4-FFF2-40B4-BE49-F238E27FC236}">
                <a16:creationId xmlns="" xmlns:a16="http://schemas.microsoft.com/office/drawing/2014/main" id="{2CEA4CB1-6025-594D-AAA1-A7EEEC7B4A6B}"/>
              </a:ext>
            </a:extLst>
          </p:cNvPr>
          <p:cNvGrpSpPr/>
          <p:nvPr/>
        </p:nvGrpSpPr>
        <p:grpSpPr>
          <a:xfrm>
            <a:off x="-842559" y="1741580"/>
            <a:ext cx="827568" cy="828000"/>
            <a:chOff x="-842559" y="1741580"/>
            <a:chExt cx="827568" cy="828000"/>
          </a:xfrm>
        </p:grpSpPr>
        <p:sp>
          <p:nvSpPr>
            <p:cNvPr id="29" name="Oval 28">
              <a:extLst>
                <a:ext uri="{FF2B5EF4-FFF2-40B4-BE49-F238E27FC236}">
                  <a16:creationId xmlns="" xmlns:a16="http://schemas.microsoft.com/office/drawing/2014/main" id="{CA675418-8523-D340-B3D1-F44CFCA7A477}"/>
                </a:ext>
              </a:extLst>
            </p:cNvPr>
            <p:cNvSpPr>
              <a:spLocks noChangeAspect="1"/>
            </p:cNvSpPr>
            <p:nvPr/>
          </p:nvSpPr>
          <p:spPr>
            <a:xfrm>
              <a:off x="-842559" y="174158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0" name="Graphic 29" descr="Traffic light">
              <a:extLst>
                <a:ext uri="{FF2B5EF4-FFF2-40B4-BE49-F238E27FC236}">
                  <a16:creationId xmlns="" xmlns:a16="http://schemas.microsoft.com/office/drawing/2014/main" id="{11240A1E-FB48-CE42-98C1-896162880997}"/>
                </a:ext>
              </a:extLst>
            </p:cNvPr>
            <p:cNvPicPr>
              <a:picLocks noChangeAspect="1"/>
            </p:cNvPicPr>
            <p:nvPr/>
          </p:nvPicPr>
          <p:blipFill>
            <a:blip r:embed="rId3">
              <a:extLst>
                <a:ext uri="{96DAC541-7B7A-43D3-8B79-37D633B846F1}">
                  <asvg:svgBlip xmlns="" xmlns:asvg="http://schemas.microsoft.com/office/drawing/2016/SVG/main" r:embed="rId4"/>
                </a:ext>
              </a:extLst>
            </a:blip>
            <a:srcRect/>
            <a:stretch/>
          </p:blipFill>
          <p:spPr>
            <a:xfrm>
              <a:off x="-734943" y="1849412"/>
              <a:ext cx="612336" cy="612336"/>
            </a:xfrm>
            <a:prstGeom prst="rect">
              <a:avLst/>
            </a:prstGeom>
          </p:spPr>
        </p:pic>
      </p:grpSp>
      <p:sp>
        <p:nvSpPr>
          <p:cNvPr id="32" name="Oval 31">
            <a:hlinkClick r:id="rId5" action="ppaction://hlinksldjump"/>
            <a:extLst>
              <a:ext uri="{FF2B5EF4-FFF2-40B4-BE49-F238E27FC236}">
                <a16:creationId xmlns="" xmlns:a16="http://schemas.microsoft.com/office/drawing/2014/main" id="{545335E2-162B-FE45-B9B7-64BAFAADA8A3}"/>
              </a:ext>
            </a:extLst>
          </p:cNvPr>
          <p:cNvSpPr>
            <a:spLocks noChangeAspect="1"/>
          </p:cNvSpPr>
          <p:nvPr/>
        </p:nvSpPr>
        <p:spPr>
          <a:xfrm>
            <a:off x="866377" y="428842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34" name="Group 33">
            <a:extLst>
              <a:ext uri="{FF2B5EF4-FFF2-40B4-BE49-F238E27FC236}">
                <a16:creationId xmlns="" xmlns:a16="http://schemas.microsoft.com/office/drawing/2014/main" id="{56EA1DA1-572D-B245-92EB-61A2A047B751}"/>
              </a:ext>
            </a:extLst>
          </p:cNvPr>
          <p:cNvGrpSpPr/>
          <p:nvPr/>
        </p:nvGrpSpPr>
        <p:grpSpPr>
          <a:xfrm>
            <a:off x="-842559" y="5561839"/>
            <a:ext cx="827568" cy="828000"/>
            <a:chOff x="-842559" y="5561839"/>
            <a:chExt cx="827568" cy="828000"/>
          </a:xfrm>
        </p:grpSpPr>
        <p:sp>
          <p:nvSpPr>
            <p:cNvPr id="35" name="Oval 34">
              <a:extLst>
                <a:ext uri="{FF2B5EF4-FFF2-40B4-BE49-F238E27FC236}">
                  <a16:creationId xmlns="" xmlns:a16="http://schemas.microsoft.com/office/drawing/2014/main" id="{BBFF7D67-BB4C-5A48-B4AA-9FBC7AA1425D}"/>
                </a:ext>
              </a:extLst>
            </p:cNvPr>
            <p:cNvSpPr>
              <a:spLocks noChangeAspect="1"/>
            </p:cNvSpPr>
            <p:nvPr/>
          </p:nvSpPr>
          <p:spPr>
            <a:xfrm>
              <a:off x="-842559" y="5561839"/>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6" name="Graphic 35" descr="Users">
              <a:extLst>
                <a:ext uri="{FF2B5EF4-FFF2-40B4-BE49-F238E27FC236}">
                  <a16:creationId xmlns="" xmlns:a16="http://schemas.microsoft.com/office/drawing/2014/main" id="{B464236C-9F7D-4443-AEB3-2C76AEBA8DD8}"/>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77564" y="5614879"/>
              <a:ext cx="721920" cy="721920"/>
            </a:xfrm>
            <a:prstGeom prst="rect">
              <a:avLst/>
            </a:prstGeom>
          </p:spPr>
        </p:pic>
      </p:grpSp>
      <p:grpSp>
        <p:nvGrpSpPr>
          <p:cNvPr id="37" name="Group 36">
            <a:extLst>
              <a:ext uri="{FF2B5EF4-FFF2-40B4-BE49-F238E27FC236}">
                <a16:creationId xmlns="" xmlns:a16="http://schemas.microsoft.com/office/drawing/2014/main" id="{0FADB3F2-FCE0-F040-BFF2-F08CB43BFE52}"/>
              </a:ext>
            </a:extLst>
          </p:cNvPr>
          <p:cNvGrpSpPr/>
          <p:nvPr/>
        </p:nvGrpSpPr>
        <p:grpSpPr>
          <a:xfrm>
            <a:off x="-842559" y="3015000"/>
            <a:ext cx="827568" cy="828000"/>
            <a:chOff x="-837416" y="3015000"/>
            <a:chExt cx="827568" cy="828000"/>
          </a:xfrm>
        </p:grpSpPr>
        <p:sp>
          <p:nvSpPr>
            <p:cNvPr id="38" name="Oval 37">
              <a:extLst>
                <a:ext uri="{FF2B5EF4-FFF2-40B4-BE49-F238E27FC236}">
                  <a16:creationId xmlns="" xmlns:a16="http://schemas.microsoft.com/office/drawing/2014/main" id="{C4C4BE24-7816-2F41-AD27-6CC03B28405B}"/>
                </a:ext>
              </a:extLst>
            </p:cNvPr>
            <p:cNvSpPr>
              <a:spLocks noChangeAspect="1"/>
            </p:cNvSpPr>
            <p:nvPr/>
          </p:nvSpPr>
          <p:spPr>
            <a:xfrm>
              <a:off x="-837416" y="301500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9" name="Graphic 38" descr="Excavator">
              <a:extLst>
                <a:ext uri="{FF2B5EF4-FFF2-40B4-BE49-F238E27FC236}">
                  <a16:creationId xmlns="" xmlns:a16="http://schemas.microsoft.com/office/drawing/2014/main" id="{90191F78-2A0B-D74E-8D3F-F929E2AB4197}"/>
                </a:ext>
              </a:extLst>
            </p:cNvPr>
            <p:cNvPicPr>
              <a:picLocks noChangeAspect="1"/>
            </p:cNvPicPr>
            <p:nvPr/>
          </p:nvPicPr>
          <p:blipFill>
            <a:blip r:embed="rId8">
              <a:extLst>
                <a:ext uri="{96DAC541-7B7A-43D3-8B79-37D633B846F1}">
                  <asvg:svgBlip xmlns="" xmlns:asvg="http://schemas.microsoft.com/office/drawing/2016/SVG/main" r:embed="rId9"/>
                </a:ext>
              </a:extLst>
            </a:blip>
            <a:srcRect/>
            <a:stretch/>
          </p:blipFill>
          <p:spPr>
            <a:xfrm>
              <a:off x="-698172" y="3065465"/>
              <a:ext cx="620915" cy="620915"/>
            </a:xfrm>
            <a:prstGeom prst="rect">
              <a:avLst/>
            </a:prstGeom>
          </p:spPr>
        </p:pic>
      </p:grpSp>
      <p:sp>
        <p:nvSpPr>
          <p:cNvPr id="40" name="Freeform 39">
            <a:extLst>
              <a:ext uri="{FF2B5EF4-FFF2-40B4-BE49-F238E27FC236}">
                <a16:creationId xmlns="" xmlns:a16="http://schemas.microsoft.com/office/drawing/2014/main" id="{B0A97710-16C9-C045-950D-214E7DB1BF46}"/>
              </a:ext>
            </a:extLst>
          </p:cNvPr>
          <p:cNvSpPr/>
          <p:nvPr/>
        </p:nvSpPr>
        <p:spPr>
          <a:xfrm>
            <a:off x="0" y="-7260980"/>
            <a:ext cx="1280242" cy="23926799"/>
          </a:xfrm>
          <a:custGeom>
            <a:avLst/>
            <a:gdLst>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7" fmla="*/ 1280160 w 1280160"/>
              <a:gd name="connsiteY7" fmla="*/ 0 h 23926799"/>
              <a:gd name="connsiteX0" fmla="*/ 1280160 w 1280182"/>
              <a:gd name="connsiteY0" fmla="*/ 0 h 23926799"/>
              <a:gd name="connsiteX1" fmla="*/ 1280160 w 1280182"/>
              <a:gd name="connsiteY1" fmla="*/ 11137327 h 23926799"/>
              <a:gd name="connsiteX2" fmla="*/ 659246 w 1280182"/>
              <a:gd name="connsiteY2" fmla="*/ 11963399 h 23926799"/>
              <a:gd name="connsiteX3" fmla="*/ 1280160 w 1280182"/>
              <a:gd name="connsiteY3" fmla="*/ 12789472 h 23926799"/>
              <a:gd name="connsiteX4" fmla="*/ 1280160 w 1280182"/>
              <a:gd name="connsiteY4" fmla="*/ 23926799 h 23926799"/>
              <a:gd name="connsiteX5" fmla="*/ 0 w 1280182"/>
              <a:gd name="connsiteY5" fmla="*/ 23926799 h 23926799"/>
              <a:gd name="connsiteX6" fmla="*/ 0 w 1280182"/>
              <a:gd name="connsiteY6" fmla="*/ 0 h 23926799"/>
              <a:gd name="connsiteX7" fmla="*/ 1280160 w 1280182"/>
              <a:gd name="connsiteY7" fmla="*/ 0 h 23926799"/>
              <a:gd name="connsiteX0" fmla="*/ 1280160 w 1280231"/>
              <a:gd name="connsiteY0" fmla="*/ 0 h 23926799"/>
              <a:gd name="connsiteX1" fmla="*/ 1280160 w 1280231"/>
              <a:gd name="connsiteY1" fmla="*/ 11137327 h 23926799"/>
              <a:gd name="connsiteX2" fmla="*/ 659246 w 1280231"/>
              <a:gd name="connsiteY2" fmla="*/ 11963399 h 23926799"/>
              <a:gd name="connsiteX3" fmla="*/ 1280160 w 1280231"/>
              <a:gd name="connsiteY3" fmla="*/ 12789472 h 23926799"/>
              <a:gd name="connsiteX4" fmla="*/ 1280160 w 1280231"/>
              <a:gd name="connsiteY4" fmla="*/ 23926799 h 23926799"/>
              <a:gd name="connsiteX5" fmla="*/ 0 w 1280231"/>
              <a:gd name="connsiteY5" fmla="*/ 23926799 h 23926799"/>
              <a:gd name="connsiteX6" fmla="*/ 0 w 1280231"/>
              <a:gd name="connsiteY6" fmla="*/ 0 h 23926799"/>
              <a:gd name="connsiteX7" fmla="*/ 1280160 w 128023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2"/>
              <a:gd name="connsiteY0" fmla="*/ 0 h 23926799"/>
              <a:gd name="connsiteX1" fmla="*/ 1280160 w 1280242"/>
              <a:gd name="connsiteY1" fmla="*/ 11137327 h 23926799"/>
              <a:gd name="connsiteX2" fmla="*/ 742373 w 1280242"/>
              <a:gd name="connsiteY2" fmla="*/ 11966863 h 23926799"/>
              <a:gd name="connsiteX3" fmla="*/ 1280160 w 1280242"/>
              <a:gd name="connsiteY3" fmla="*/ 12789472 h 23926799"/>
              <a:gd name="connsiteX4" fmla="*/ 1280160 w 1280242"/>
              <a:gd name="connsiteY4" fmla="*/ 23926799 h 23926799"/>
              <a:gd name="connsiteX5" fmla="*/ 0 w 1280242"/>
              <a:gd name="connsiteY5" fmla="*/ 23926799 h 23926799"/>
              <a:gd name="connsiteX6" fmla="*/ 0 w 1280242"/>
              <a:gd name="connsiteY6" fmla="*/ 0 h 23926799"/>
              <a:gd name="connsiteX7" fmla="*/ 1280160 w 1280242"/>
              <a:gd name="connsiteY7" fmla="*/ 0 h 2392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242" h="23926799">
                <a:moveTo>
                  <a:pt x="1280160" y="0"/>
                </a:moveTo>
                <a:lnTo>
                  <a:pt x="1280160" y="11137327"/>
                </a:lnTo>
                <a:cubicBezTo>
                  <a:pt x="1287934" y="11540842"/>
                  <a:pt x="743219" y="11525247"/>
                  <a:pt x="742373" y="11966863"/>
                </a:cubicBezTo>
                <a:cubicBezTo>
                  <a:pt x="741527" y="12408479"/>
                  <a:pt x="1284472" y="12396353"/>
                  <a:pt x="1280160" y="12789472"/>
                </a:cubicBezTo>
                <a:lnTo>
                  <a:pt x="1280160" y="23926799"/>
                </a:lnTo>
                <a:lnTo>
                  <a:pt x="0" y="23926799"/>
                </a:lnTo>
                <a:lnTo>
                  <a:pt x="0" y="0"/>
                </a:lnTo>
                <a:lnTo>
                  <a:pt x="1280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x-none"/>
          </a:p>
        </p:txBody>
      </p:sp>
      <p:pic>
        <p:nvPicPr>
          <p:cNvPr id="42" name="Graphic 41" descr="Traffic light">
            <a:hlinkClick r:id="rId10" action="ppaction://hlinksldjump"/>
            <a:extLst>
              <a:ext uri="{FF2B5EF4-FFF2-40B4-BE49-F238E27FC236}">
                <a16:creationId xmlns="" xmlns:a16="http://schemas.microsoft.com/office/drawing/2014/main" id="{915F845C-8AF9-094E-97C1-78346E153827}"/>
              </a:ext>
            </a:extLst>
          </p:cNvPr>
          <p:cNvPicPr>
            <a:picLocks noChangeAspect="1"/>
          </p:cNvPicPr>
          <p:nvPr/>
        </p:nvPicPr>
        <p:blipFill>
          <a:blip r:embed="rId11">
            <a:extLst>
              <a:ext uri="{96DAC541-7B7A-43D3-8B79-37D633B846F1}">
                <asvg:svgBlip xmlns="" xmlns:asvg="http://schemas.microsoft.com/office/drawing/2016/SVG/main" r:embed="rId12"/>
              </a:ext>
            </a:extLst>
          </a:blip>
          <a:srcRect/>
          <a:stretch/>
        </p:blipFill>
        <p:spPr>
          <a:xfrm>
            <a:off x="323106" y="1849411"/>
            <a:ext cx="612336" cy="612336"/>
          </a:xfrm>
          <a:prstGeom prst="rect">
            <a:avLst/>
          </a:prstGeom>
        </p:spPr>
      </p:pic>
      <p:pic>
        <p:nvPicPr>
          <p:cNvPr id="43" name="Graphic 42" descr="Excavator">
            <a:hlinkClick r:id="rId13" action="ppaction://hlinksldjump"/>
            <a:extLst>
              <a:ext uri="{FF2B5EF4-FFF2-40B4-BE49-F238E27FC236}">
                <a16:creationId xmlns="" xmlns:a16="http://schemas.microsoft.com/office/drawing/2014/main" id="{77442FFC-4A0E-234A-AACE-E800DFB1F364}"/>
              </a:ext>
            </a:extLst>
          </p:cNvPr>
          <p:cNvPicPr>
            <a:picLocks noChangeAspect="1"/>
          </p:cNvPicPr>
          <p:nvPr/>
        </p:nvPicPr>
        <p:blipFill>
          <a:blip r:embed="rId14">
            <a:extLst>
              <a:ext uri="{96DAC541-7B7A-43D3-8B79-37D633B846F1}">
                <asvg:svgBlip xmlns="" xmlns:asvg="http://schemas.microsoft.com/office/drawing/2016/SVG/main" r:embed="rId15"/>
              </a:ext>
            </a:extLst>
          </a:blip>
          <a:srcRect/>
          <a:stretch/>
        </p:blipFill>
        <p:spPr>
          <a:xfrm>
            <a:off x="359877" y="3065464"/>
            <a:ext cx="620915" cy="620915"/>
          </a:xfrm>
          <a:prstGeom prst="rect">
            <a:avLst/>
          </a:prstGeom>
        </p:spPr>
      </p:pic>
      <p:pic>
        <p:nvPicPr>
          <p:cNvPr id="44" name="Graphic 43" descr="Single gear">
            <a:hlinkClick r:id="rId5" action="ppaction://hlinksldjump"/>
            <a:extLst>
              <a:ext uri="{FF2B5EF4-FFF2-40B4-BE49-F238E27FC236}">
                <a16:creationId xmlns="" xmlns:a16="http://schemas.microsoft.com/office/drawing/2014/main" id="{852CEB05-671C-9C41-9B56-CE3D3A915BD2}"/>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277756" y="4363184"/>
            <a:ext cx="724649" cy="724649"/>
          </a:xfrm>
          <a:prstGeom prst="rect">
            <a:avLst/>
          </a:prstGeom>
        </p:spPr>
      </p:pic>
      <p:pic>
        <p:nvPicPr>
          <p:cNvPr id="45" name="Graphic 44" descr="Users">
            <a:hlinkClick r:id="rId18" action="ppaction://hlinksldjump"/>
            <a:extLst>
              <a:ext uri="{FF2B5EF4-FFF2-40B4-BE49-F238E27FC236}">
                <a16:creationId xmlns="" xmlns:a16="http://schemas.microsoft.com/office/drawing/2014/main" id="{21130883-0A3B-EB43-8662-49C6D40C9CE4}"/>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280485" y="5614878"/>
            <a:ext cx="721920" cy="721920"/>
          </a:xfrm>
          <a:prstGeom prst="rect">
            <a:avLst/>
          </a:prstGeom>
        </p:spPr>
      </p:pic>
      <p:sp>
        <p:nvSpPr>
          <p:cNvPr id="46" name="TextBox 45">
            <a:extLst>
              <a:ext uri="{FF2B5EF4-FFF2-40B4-BE49-F238E27FC236}">
                <a16:creationId xmlns="" xmlns:a16="http://schemas.microsoft.com/office/drawing/2014/main" id="{81700177-3C7A-8240-9477-5758AF57C67B}"/>
              </a:ext>
            </a:extLst>
          </p:cNvPr>
          <p:cNvSpPr txBox="1"/>
          <p:nvPr/>
        </p:nvSpPr>
        <p:spPr>
          <a:xfrm>
            <a:off x="3175030" y="583080"/>
            <a:ext cx="6485045" cy="584775"/>
          </a:xfrm>
          <a:prstGeom prst="rect">
            <a:avLst/>
          </a:prstGeom>
          <a:noFill/>
        </p:spPr>
        <p:txBody>
          <a:bodyPr wrap="none" rtlCol="0">
            <a:spAutoFit/>
          </a:bodyPr>
          <a:lstStyle/>
          <a:p>
            <a:pPr algn="ctr"/>
            <a:r>
              <a:rPr lang="en-US" sz="3200" dirty="0"/>
              <a:t>PAVEMENT DESIGN &amp; INTERSECTIONS</a:t>
            </a:r>
            <a:endParaRPr lang="x-none" sz="3200" b="1" spc="300" dirty="0">
              <a:solidFill>
                <a:schemeClr val="bg1"/>
              </a:solidFill>
              <a:latin typeface="Montserrat" pitchFamily="2" charset="77"/>
            </a:endParaRPr>
          </a:p>
        </p:txBody>
      </p:sp>
      <p:sp>
        <p:nvSpPr>
          <p:cNvPr id="47" name="TextBox 46">
            <a:extLst>
              <a:ext uri="{FF2B5EF4-FFF2-40B4-BE49-F238E27FC236}">
                <a16:creationId xmlns="" xmlns:a16="http://schemas.microsoft.com/office/drawing/2014/main" id="{F468EA0C-789C-3347-B6A8-E15F5D431AAE}"/>
              </a:ext>
            </a:extLst>
          </p:cNvPr>
          <p:cNvSpPr txBox="1"/>
          <p:nvPr/>
        </p:nvSpPr>
        <p:spPr>
          <a:xfrm>
            <a:off x="2222968" y="2633577"/>
            <a:ext cx="2108269" cy="400110"/>
          </a:xfrm>
          <a:prstGeom prst="rect">
            <a:avLst/>
          </a:prstGeom>
          <a:noFill/>
        </p:spPr>
        <p:txBody>
          <a:bodyPr wrap="none" rtlCol="0">
            <a:spAutoFit/>
          </a:bodyPr>
          <a:lstStyle/>
          <a:p>
            <a:pPr algn="ctr"/>
            <a:r>
              <a:rPr lang="en-US" sz="2000" b="1" spc="300" dirty="0">
                <a:solidFill>
                  <a:schemeClr val="bg1"/>
                </a:solidFill>
                <a:latin typeface="Adobe Fan Heiti Std B" panose="020B0700000000000000" pitchFamily="34" charset="-128"/>
                <a:ea typeface="Adobe Fan Heiti Std B" panose="020B0700000000000000" pitchFamily="34" charset="-128"/>
              </a:rPr>
              <a:t>Introduction</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sp>
        <p:nvSpPr>
          <p:cNvPr id="48" name="TextBox 47">
            <a:extLst>
              <a:ext uri="{FF2B5EF4-FFF2-40B4-BE49-F238E27FC236}">
                <a16:creationId xmlns="" xmlns:a16="http://schemas.microsoft.com/office/drawing/2014/main" id="{8D4594B5-DCFE-B040-B639-11289CE101BD}"/>
              </a:ext>
            </a:extLst>
          </p:cNvPr>
          <p:cNvSpPr txBox="1"/>
          <p:nvPr/>
        </p:nvSpPr>
        <p:spPr>
          <a:xfrm>
            <a:off x="2771195" y="2957463"/>
            <a:ext cx="1011815" cy="307777"/>
          </a:xfrm>
          <a:prstGeom prst="rect">
            <a:avLst/>
          </a:prstGeom>
          <a:noFill/>
        </p:spPr>
        <p:txBody>
          <a:bodyPr wrap="none" rtlCol="0">
            <a:spAutoFit/>
          </a:bodyPr>
          <a:lstStyle/>
          <a:p>
            <a:pPr algn="ctr"/>
            <a:r>
              <a:rPr lang="en-US" sz="1400" dirty="0">
                <a:solidFill>
                  <a:schemeClr val="bg1"/>
                </a:solidFill>
                <a:latin typeface="Adobe Fan Heiti Std B" panose="020B0700000000000000" pitchFamily="34" charset="-128"/>
                <a:ea typeface="Adobe Fan Heiti Std B" panose="020B0700000000000000" pitchFamily="34" charset="-128"/>
              </a:rPr>
              <a:t>Pavement</a:t>
            </a:r>
            <a:endParaRPr lang="x-none" sz="1400" dirty="0">
              <a:solidFill>
                <a:schemeClr val="bg1"/>
              </a:solidFill>
              <a:latin typeface="Adobe Fan Heiti Std B" panose="020B0700000000000000" pitchFamily="34" charset="-128"/>
              <a:ea typeface="Adobe Fan Heiti Std B" panose="020B0700000000000000" pitchFamily="34" charset="-128"/>
            </a:endParaRPr>
          </a:p>
        </p:txBody>
      </p:sp>
      <p:sp>
        <p:nvSpPr>
          <p:cNvPr id="49" name="TextBox 48">
            <a:extLst>
              <a:ext uri="{FF2B5EF4-FFF2-40B4-BE49-F238E27FC236}">
                <a16:creationId xmlns="" xmlns:a16="http://schemas.microsoft.com/office/drawing/2014/main" id="{372FC868-5893-B849-9781-55B71CB5CA35}"/>
              </a:ext>
            </a:extLst>
          </p:cNvPr>
          <p:cNvSpPr txBox="1"/>
          <p:nvPr/>
        </p:nvSpPr>
        <p:spPr>
          <a:xfrm>
            <a:off x="2175678" y="5112898"/>
            <a:ext cx="2202847" cy="707886"/>
          </a:xfrm>
          <a:prstGeom prst="rect">
            <a:avLst/>
          </a:prstGeom>
          <a:noFill/>
        </p:spPr>
        <p:txBody>
          <a:bodyPr wrap="none" rtlCol="0">
            <a:spAutoFit/>
          </a:bodyPr>
          <a:lstStyle/>
          <a:p>
            <a:pPr algn="ctr"/>
            <a:r>
              <a:rPr lang="en-US" sz="2000" dirty="0">
                <a:solidFill>
                  <a:schemeClr val="bg1"/>
                </a:solidFill>
                <a:latin typeface="Adobe Fan Heiti Std B" panose="020B0700000000000000" pitchFamily="34" charset="-128"/>
                <a:ea typeface="Adobe Fan Heiti Std B" panose="020B0700000000000000" pitchFamily="34" charset="-128"/>
              </a:rPr>
              <a:t>Pavement design</a:t>
            </a:r>
          </a:p>
          <a:p>
            <a:pPr algn="ctr"/>
            <a:r>
              <a:rPr lang="en-US" sz="2000" dirty="0">
                <a:solidFill>
                  <a:schemeClr val="bg1"/>
                </a:solidFill>
                <a:latin typeface="Adobe Fan Heiti Std B" panose="020B0700000000000000" pitchFamily="34" charset="-128"/>
                <a:ea typeface="Adobe Fan Heiti Std B" panose="020B0700000000000000" pitchFamily="34" charset="-128"/>
              </a:rPr>
              <a:t> structure</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sp>
        <p:nvSpPr>
          <p:cNvPr id="51" name="TextBox 50">
            <a:extLst>
              <a:ext uri="{FF2B5EF4-FFF2-40B4-BE49-F238E27FC236}">
                <a16:creationId xmlns="" xmlns:a16="http://schemas.microsoft.com/office/drawing/2014/main" id="{6FDBA952-862B-5F44-905C-45F445697ADE}"/>
              </a:ext>
            </a:extLst>
          </p:cNvPr>
          <p:cNvSpPr txBox="1"/>
          <p:nvPr/>
        </p:nvSpPr>
        <p:spPr>
          <a:xfrm>
            <a:off x="8979358" y="2513714"/>
            <a:ext cx="2108270" cy="400110"/>
          </a:xfrm>
          <a:prstGeom prst="rect">
            <a:avLst/>
          </a:prstGeom>
          <a:noFill/>
        </p:spPr>
        <p:txBody>
          <a:bodyPr wrap="none" rtlCol="0">
            <a:spAutoFit/>
          </a:bodyPr>
          <a:lstStyle/>
          <a:p>
            <a:pPr algn="ctr"/>
            <a:r>
              <a:rPr lang="en-US" sz="2000" b="1" spc="300" dirty="0">
                <a:solidFill>
                  <a:schemeClr val="bg1"/>
                </a:solidFill>
                <a:latin typeface="Adobe Fan Heiti Std B" panose="020B0700000000000000" pitchFamily="34" charset="-128"/>
                <a:ea typeface="Adobe Fan Heiti Std B" panose="020B0700000000000000" pitchFamily="34" charset="-128"/>
              </a:rPr>
              <a:t>Introduction</a:t>
            </a:r>
            <a:endParaRPr lang="x-none" sz="2000" b="1" spc="300" dirty="0">
              <a:solidFill>
                <a:schemeClr val="bg1"/>
              </a:solidFill>
              <a:latin typeface="Montserrat" pitchFamily="2" charset="77"/>
            </a:endParaRPr>
          </a:p>
        </p:txBody>
      </p:sp>
      <p:sp>
        <p:nvSpPr>
          <p:cNvPr id="52" name="TextBox 51">
            <a:extLst>
              <a:ext uri="{FF2B5EF4-FFF2-40B4-BE49-F238E27FC236}">
                <a16:creationId xmlns="" xmlns:a16="http://schemas.microsoft.com/office/drawing/2014/main" id="{C7E1247B-20BA-694A-999C-D3C010130C90}"/>
              </a:ext>
            </a:extLst>
          </p:cNvPr>
          <p:cNvSpPr txBox="1"/>
          <p:nvPr/>
        </p:nvSpPr>
        <p:spPr>
          <a:xfrm>
            <a:off x="9323833" y="2969061"/>
            <a:ext cx="1234633" cy="307777"/>
          </a:xfrm>
          <a:prstGeom prst="rect">
            <a:avLst/>
          </a:prstGeom>
          <a:noFill/>
        </p:spPr>
        <p:txBody>
          <a:bodyPr wrap="none" rtlCol="0">
            <a:spAutoFit/>
          </a:bodyPr>
          <a:lstStyle/>
          <a:p>
            <a:pPr algn="ctr"/>
            <a:r>
              <a:rPr lang="en-US" sz="1400" dirty="0">
                <a:solidFill>
                  <a:schemeClr val="bg1"/>
                </a:solidFill>
                <a:latin typeface="Adobe Fan Heiti Std B" panose="020B0700000000000000" pitchFamily="34" charset="-128"/>
                <a:ea typeface="Adobe Fan Heiti Std B" panose="020B0700000000000000" pitchFamily="34" charset="-128"/>
              </a:rPr>
              <a:t>Intersections</a:t>
            </a:r>
            <a:endParaRPr lang="x-none" sz="1400" dirty="0">
              <a:solidFill>
                <a:schemeClr val="bg1"/>
              </a:solidFill>
              <a:latin typeface="Adobe Fan Heiti Std B" panose="020B0700000000000000" pitchFamily="34" charset="-128"/>
              <a:ea typeface="Adobe Fan Heiti Std B" panose="020B0700000000000000" pitchFamily="34" charset="-128"/>
            </a:endParaRPr>
          </a:p>
        </p:txBody>
      </p:sp>
      <p:sp>
        <p:nvSpPr>
          <p:cNvPr id="53" name="TextBox 52">
            <a:extLst>
              <a:ext uri="{FF2B5EF4-FFF2-40B4-BE49-F238E27FC236}">
                <a16:creationId xmlns="" xmlns:a16="http://schemas.microsoft.com/office/drawing/2014/main" id="{8A54286C-C507-784C-92DE-AC43B04F4310}"/>
              </a:ext>
            </a:extLst>
          </p:cNvPr>
          <p:cNvSpPr txBox="1"/>
          <p:nvPr/>
        </p:nvSpPr>
        <p:spPr>
          <a:xfrm>
            <a:off x="8735192" y="5085363"/>
            <a:ext cx="2061141" cy="707886"/>
          </a:xfrm>
          <a:prstGeom prst="rect">
            <a:avLst/>
          </a:prstGeom>
          <a:noFill/>
        </p:spPr>
        <p:txBody>
          <a:bodyPr wrap="none" rtlCol="0">
            <a:spAutoFit/>
          </a:bodyPr>
          <a:lstStyle/>
          <a:p>
            <a:pPr algn="ctr"/>
            <a:r>
              <a:rPr lang="en-US" sz="2000" b="1" spc="300" dirty="0">
                <a:solidFill>
                  <a:schemeClr val="bg1"/>
                </a:solidFill>
                <a:latin typeface="Montserrat" pitchFamily="2" charset="77"/>
              </a:rPr>
              <a:t>Intersections</a:t>
            </a:r>
          </a:p>
          <a:p>
            <a:pPr algn="ctr"/>
            <a:r>
              <a:rPr lang="en-US" sz="2000" b="1" spc="300" dirty="0">
                <a:solidFill>
                  <a:schemeClr val="bg1"/>
                </a:solidFill>
                <a:latin typeface="Montserrat" pitchFamily="2" charset="77"/>
              </a:rPr>
              <a:t>Design</a:t>
            </a:r>
            <a:endParaRPr lang="x-none" sz="2000" b="1" spc="300" dirty="0">
              <a:solidFill>
                <a:schemeClr val="bg1"/>
              </a:solidFill>
              <a:latin typeface="Montserrat" pitchFamily="2" charset="77"/>
            </a:endParaRPr>
          </a:p>
        </p:txBody>
      </p:sp>
      <p:grpSp>
        <p:nvGrpSpPr>
          <p:cNvPr id="55" name="Graphic 43">
            <a:extLst>
              <a:ext uri="{FF2B5EF4-FFF2-40B4-BE49-F238E27FC236}">
                <a16:creationId xmlns="" xmlns:a16="http://schemas.microsoft.com/office/drawing/2014/main" id="{7251C5B3-8865-8648-8E58-BAEDD8F0A253}"/>
              </a:ext>
            </a:extLst>
          </p:cNvPr>
          <p:cNvGrpSpPr/>
          <p:nvPr/>
        </p:nvGrpSpPr>
        <p:grpSpPr>
          <a:xfrm rot="269299" flipV="1">
            <a:off x="7472552" y="2216626"/>
            <a:ext cx="1458826" cy="482830"/>
            <a:chOff x="5270499" y="2952750"/>
            <a:chExt cx="1652160" cy="946643"/>
          </a:xfrm>
          <a:solidFill>
            <a:schemeClr val="bg1"/>
          </a:solidFill>
        </p:grpSpPr>
        <p:sp>
          <p:nvSpPr>
            <p:cNvPr id="56" name="Freeform 55">
              <a:extLst>
                <a:ext uri="{FF2B5EF4-FFF2-40B4-BE49-F238E27FC236}">
                  <a16:creationId xmlns="" xmlns:a16="http://schemas.microsoft.com/office/drawing/2014/main" id="{CE452365-C244-BF4D-A93C-1012104124F4}"/>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sp>
          <p:nvSpPr>
            <p:cNvPr id="57" name="Freeform 56">
              <a:extLst>
                <a:ext uri="{FF2B5EF4-FFF2-40B4-BE49-F238E27FC236}">
                  <a16:creationId xmlns="" xmlns:a16="http://schemas.microsoft.com/office/drawing/2014/main" id="{9431269C-929B-314E-BC39-0CFAAC0D8CF7}"/>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grpSp>
      <p:grpSp>
        <p:nvGrpSpPr>
          <p:cNvPr id="58" name="Graphic 43">
            <a:extLst>
              <a:ext uri="{FF2B5EF4-FFF2-40B4-BE49-F238E27FC236}">
                <a16:creationId xmlns="" xmlns:a16="http://schemas.microsoft.com/office/drawing/2014/main" id="{B84ECF4B-84E3-DF4E-BB6E-F86CFBFD7053}"/>
              </a:ext>
            </a:extLst>
          </p:cNvPr>
          <p:cNvGrpSpPr/>
          <p:nvPr/>
        </p:nvGrpSpPr>
        <p:grpSpPr>
          <a:xfrm rot="2571606" flipV="1">
            <a:off x="7406172" y="4110037"/>
            <a:ext cx="1356455" cy="777212"/>
            <a:chOff x="5270499" y="2952750"/>
            <a:chExt cx="1652160" cy="946643"/>
          </a:xfrm>
          <a:solidFill>
            <a:schemeClr val="bg1"/>
          </a:solidFill>
        </p:grpSpPr>
        <p:sp>
          <p:nvSpPr>
            <p:cNvPr id="59" name="Freeform 58">
              <a:extLst>
                <a:ext uri="{FF2B5EF4-FFF2-40B4-BE49-F238E27FC236}">
                  <a16:creationId xmlns="" xmlns:a16="http://schemas.microsoft.com/office/drawing/2014/main" id="{11D38C79-8A61-2042-9F8F-3234681A1F9B}"/>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sp>
          <p:nvSpPr>
            <p:cNvPr id="60" name="Freeform 59">
              <a:extLst>
                <a:ext uri="{FF2B5EF4-FFF2-40B4-BE49-F238E27FC236}">
                  <a16:creationId xmlns="" xmlns:a16="http://schemas.microsoft.com/office/drawing/2014/main" id="{167C7498-97A4-3C48-B861-751AED3F611E}"/>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grpSp>
      <p:grpSp>
        <p:nvGrpSpPr>
          <p:cNvPr id="61" name="Graphic 43">
            <a:extLst>
              <a:ext uri="{FF2B5EF4-FFF2-40B4-BE49-F238E27FC236}">
                <a16:creationId xmlns="" xmlns:a16="http://schemas.microsoft.com/office/drawing/2014/main" id="{2B524607-E17C-1440-82A6-159F5D5C6EE7}"/>
              </a:ext>
            </a:extLst>
          </p:cNvPr>
          <p:cNvGrpSpPr/>
          <p:nvPr/>
        </p:nvGrpSpPr>
        <p:grpSpPr>
          <a:xfrm rot="417027" flipH="1" flipV="1">
            <a:off x="3858043" y="2373351"/>
            <a:ext cx="1396237" cy="528243"/>
            <a:chOff x="5270499" y="2952750"/>
            <a:chExt cx="1652160" cy="946643"/>
          </a:xfrm>
          <a:solidFill>
            <a:schemeClr val="bg1"/>
          </a:solidFill>
        </p:grpSpPr>
        <p:sp>
          <p:nvSpPr>
            <p:cNvPr id="62" name="Freeform 61">
              <a:extLst>
                <a:ext uri="{FF2B5EF4-FFF2-40B4-BE49-F238E27FC236}">
                  <a16:creationId xmlns="" xmlns:a16="http://schemas.microsoft.com/office/drawing/2014/main" id="{0BC5ED0C-126C-FC43-9F7A-3D62890A2122}"/>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sp>
          <p:nvSpPr>
            <p:cNvPr id="63" name="Freeform 62">
              <a:extLst>
                <a:ext uri="{FF2B5EF4-FFF2-40B4-BE49-F238E27FC236}">
                  <a16:creationId xmlns="" xmlns:a16="http://schemas.microsoft.com/office/drawing/2014/main" id="{D2794B94-D992-BB4E-9C2D-1397A29AC9F1}"/>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grpSp>
      <p:grpSp>
        <p:nvGrpSpPr>
          <p:cNvPr id="64" name="Graphic 43">
            <a:extLst>
              <a:ext uri="{FF2B5EF4-FFF2-40B4-BE49-F238E27FC236}">
                <a16:creationId xmlns="" xmlns:a16="http://schemas.microsoft.com/office/drawing/2014/main" id="{5BAB5CBC-B660-324C-BB51-20FA989BC212}"/>
              </a:ext>
            </a:extLst>
          </p:cNvPr>
          <p:cNvGrpSpPr/>
          <p:nvPr/>
        </p:nvGrpSpPr>
        <p:grpSpPr>
          <a:xfrm rot="19028394" flipH="1" flipV="1">
            <a:off x="4061834" y="4110037"/>
            <a:ext cx="1356455" cy="777212"/>
            <a:chOff x="5270499" y="2952750"/>
            <a:chExt cx="1652160" cy="946643"/>
          </a:xfrm>
          <a:solidFill>
            <a:schemeClr val="bg1"/>
          </a:solidFill>
        </p:grpSpPr>
        <p:sp>
          <p:nvSpPr>
            <p:cNvPr id="65" name="Freeform 64">
              <a:extLst>
                <a:ext uri="{FF2B5EF4-FFF2-40B4-BE49-F238E27FC236}">
                  <a16:creationId xmlns="" xmlns:a16="http://schemas.microsoft.com/office/drawing/2014/main" id="{E9C6A76D-0412-3049-8E6F-E8799387CD7B}"/>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sp>
          <p:nvSpPr>
            <p:cNvPr id="66" name="Freeform 65">
              <a:extLst>
                <a:ext uri="{FF2B5EF4-FFF2-40B4-BE49-F238E27FC236}">
                  <a16:creationId xmlns="" xmlns:a16="http://schemas.microsoft.com/office/drawing/2014/main" id="{8074F27A-A333-E342-B51B-5249EA62599D}"/>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ln/>
          </p:spPr>
          <p:style>
            <a:lnRef idx="1">
              <a:schemeClr val="dk1"/>
            </a:lnRef>
            <a:fillRef idx="0">
              <a:schemeClr val="dk1"/>
            </a:fillRef>
            <a:effectRef idx="0">
              <a:schemeClr val="dk1"/>
            </a:effectRef>
            <a:fontRef idx="minor">
              <a:schemeClr val="tx1"/>
            </a:fontRef>
          </p:style>
          <p:txBody>
            <a:bodyPr rtlCol="0" anchor="ctr"/>
            <a:lstStyle/>
            <a:p>
              <a:endParaRPr lang="x-none"/>
            </a:p>
          </p:txBody>
        </p:sp>
      </p:grpSp>
      <p:pic>
        <p:nvPicPr>
          <p:cNvPr id="67" name="Graphic 66">
            <a:extLst>
              <a:ext uri="{FF2B5EF4-FFF2-40B4-BE49-F238E27FC236}">
                <a16:creationId xmlns="" xmlns:a16="http://schemas.microsoft.com/office/drawing/2014/main" id="{C133E10E-E8E2-E24B-95CA-FAC2C3B4DF8D}"/>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rot="21540000">
            <a:off x="4238566" y="1166190"/>
            <a:ext cx="4479188" cy="161337"/>
          </a:xfrm>
          <a:prstGeom prst="rect">
            <a:avLst/>
          </a:prstGeom>
        </p:spPr>
      </p:pic>
      <p:pic>
        <p:nvPicPr>
          <p:cNvPr id="142" name="Graphic 141" descr="Earth globe Africa and Europe">
            <a:extLst>
              <a:ext uri="{FF2B5EF4-FFF2-40B4-BE49-F238E27FC236}">
                <a16:creationId xmlns="" xmlns:a16="http://schemas.microsoft.com/office/drawing/2014/main" id="{7BD5B567-0E9D-40DA-BBEE-310AD0E0E77B}"/>
              </a:ext>
            </a:extLst>
          </p:cNvPr>
          <p:cNvPicPr>
            <a:picLocks noChangeAspect="1"/>
          </p:cNvPicPr>
          <p:nvPr/>
        </p:nvPicPr>
        <p:blipFill>
          <a:blip r:embed="rId23">
            <a:extLst>
              <a:ext uri="{96DAC541-7B7A-43D3-8B79-37D633B846F1}">
                <asvg:svgBlip xmlns="" xmlns:asvg="http://schemas.microsoft.com/office/drawing/2016/SVG/main" r:embed="rId24"/>
              </a:ext>
            </a:extLst>
          </a:blip>
          <a:stretch>
            <a:fillRect/>
          </a:stretch>
        </p:blipFill>
        <p:spPr>
          <a:xfrm>
            <a:off x="-796508" y="556851"/>
            <a:ext cx="713234" cy="713234"/>
          </a:xfrm>
          <a:prstGeom prst="rect">
            <a:avLst/>
          </a:prstGeom>
        </p:spPr>
      </p:pic>
      <p:pic>
        <p:nvPicPr>
          <p:cNvPr id="143" name="Graphic 142" descr="Earth globe Africa and Europe">
            <a:hlinkClick r:id="" action="ppaction://hlinkshowjump?jump=firstslide"/>
            <a:extLst>
              <a:ext uri="{FF2B5EF4-FFF2-40B4-BE49-F238E27FC236}">
                <a16:creationId xmlns="" xmlns:a16="http://schemas.microsoft.com/office/drawing/2014/main" id="{B14F5370-0625-415D-8ED7-9C3F37147AB5}"/>
              </a:ext>
            </a:extLst>
          </p:cNvPr>
          <p:cNvPicPr>
            <a:picLocks noChangeAspect="1"/>
          </p:cNvPicPr>
          <p:nvPr/>
        </p:nvPicPr>
        <p:blipFill>
          <a:blip r:embed="rId25">
            <a:extLst>
              <a:ext uri="{96DAC541-7B7A-43D3-8B79-37D633B846F1}">
                <asvg:svgBlip xmlns="" xmlns:asvg="http://schemas.microsoft.com/office/drawing/2016/SVG/main" r:embed="rId26"/>
              </a:ext>
            </a:extLst>
          </a:blip>
          <a:stretch>
            <a:fillRect/>
          </a:stretch>
        </p:blipFill>
        <p:spPr>
          <a:xfrm>
            <a:off x="283463" y="556851"/>
            <a:ext cx="713234" cy="713234"/>
          </a:xfrm>
          <a:prstGeom prst="rect">
            <a:avLst/>
          </a:prstGeom>
        </p:spPr>
      </p:pic>
      <p:grpSp>
        <p:nvGrpSpPr>
          <p:cNvPr id="8" name="Group 7">
            <a:extLst>
              <a:ext uri="{FF2B5EF4-FFF2-40B4-BE49-F238E27FC236}">
                <a16:creationId xmlns="" xmlns:a16="http://schemas.microsoft.com/office/drawing/2014/main" id="{635EB48D-82E5-4DF0-A4F6-E4A527A48EA8}"/>
              </a:ext>
            </a:extLst>
          </p:cNvPr>
          <p:cNvGrpSpPr/>
          <p:nvPr/>
        </p:nvGrpSpPr>
        <p:grpSpPr>
          <a:xfrm>
            <a:off x="5554218" y="1561930"/>
            <a:ext cx="3286717" cy="3620261"/>
            <a:chOff x="5554218" y="1561930"/>
            <a:chExt cx="3286717" cy="3620261"/>
          </a:xfrm>
        </p:grpSpPr>
        <p:grpSp>
          <p:nvGrpSpPr>
            <p:cNvPr id="5" name="Group 4">
              <a:extLst>
                <a:ext uri="{FF2B5EF4-FFF2-40B4-BE49-F238E27FC236}">
                  <a16:creationId xmlns="" xmlns:a16="http://schemas.microsoft.com/office/drawing/2014/main" id="{9877B3EF-6E4D-4F4E-AB1B-E5DF7D9BC782}"/>
                </a:ext>
              </a:extLst>
            </p:cNvPr>
            <p:cNvGrpSpPr/>
            <p:nvPr/>
          </p:nvGrpSpPr>
          <p:grpSpPr>
            <a:xfrm>
              <a:off x="5554218" y="1561930"/>
              <a:ext cx="3286717" cy="3620261"/>
              <a:chOff x="5789420" y="2643068"/>
              <a:chExt cx="1744520" cy="1673326"/>
            </a:xfrm>
          </p:grpSpPr>
          <p:sp>
            <p:nvSpPr>
              <p:cNvPr id="3" name="Arrow: Left-Right-Up 2">
                <a:extLst>
                  <a:ext uri="{FF2B5EF4-FFF2-40B4-BE49-F238E27FC236}">
                    <a16:creationId xmlns="" xmlns:a16="http://schemas.microsoft.com/office/drawing/2014/main" id="{BEDA63CE-DC0E-4D9D-830B-F12CB6B5D025}"/>
                  </a:ext>
                </a:extLst>
              </p:cNvPr>
              <p:cNvSpPr/>
              <p:nvPr/>
            </p:nvSpPr>
            <p:spPr>
              <a:xfrm rot="6100159">
                <a:off x="5849885" y="2772052"/>
                <a:ext cx="1408623" cy="1529553"/>
              </a:xfrm>
              <a:prstGeom prst="leftRightUpArrow">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4" name="Minus Sign 3">
                <a:extLst>
                  <a:ext uri="{FF2B5EF4-FFF2-40B4-BE49-F238E27FC236}">
                    <a16:creationId xmlns="" xmlns:a16="http://schemas.microsoft.com/office/drawing/2014/main" id="{50D8C31C-0EB3-4781-A40A-30154FD4E7E7}"/>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2" name="Minus Sign 161">
                <a:extLst>
                  <a:ext uri="{FF2B5EF4-FFF2-40B4-BE49-F238E27FC236}">
                    <a16:creationId xmlns="" xmlns:a16="http://schemas.microsoft.com/office/drawing/2014/main" id="{37D786E7-0D72-4B4C-AF7A-ACCE2401C6ED}"/>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3" name="Minus Sign 162">
                <a:extLst>
                  <a:ext uri="{FF2B5EF4-FFF2-40B4-BE49-F238E27FC236}">
                    <a16:creationId xmlns="" xmlns:a16="http://schemas.microsoft.com/office/drawing/2014/main" id="{4ED56220-A511-4E90-8393-24909659DDC4}"/>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4" name="Minus Sign 163">
                <a:extLst>
                  <a:ext uri="{FF2B5EF4-FFF2-40B4-BE49-F238E27FC236}">
                    <a16:creationId xmlns="" xmlns:a16="http://schemas.microsoft.com/office/drawing/2014/main" id="{4D6E451D-8D90-4910-A5AD-9CD01D12A3FA}"/>
                  </a:ext>
                </a:extLst>
              </p:cNvPr>
              <p:cNvSpPr/>
              <p:nvPr/>
            </p:nvSpPr>
            <p:spPr>
              <a:xfrm rot="6152656">
                <a:off x="6341420" y="2979485"/>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7" name="Minus Sign 166">
                <a:extLst>
                  <a:ext uri="{FF2B5EF4-FFF2-40B4-BE49-F238E27FC236}">
                    <a16:creationId xmlns="" xmlns:a16="http://schemas.microsoft.com/office/drawing/2014/main" id="{432B4D53-D4EF-455D-95FB-24034AA6AFEF}"/>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8" name="Minus Sign 167">
                <a:extLst>
                  <a:ext uri="{FF2B5EF4-FFF2-40B4-BE49-F238E27FC236}">
                    <a16:creationId xmlns="" xmlns:a16="http://schemas.microsoft.com/office/drawing/2014/main" id="{E246EDAB-45E5-42DF-A633-D6BA827A5903}"/>
                  </a:ext>
                </a:extLst>
              </p:cNvPr>
              <p:cNvSpPr/>
              <p:nvPr/>
            </p:nvSpPr>
            <p:spPr>
              <a:xfrm rot="6152656">
                <a:off x="6663352" y="305488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Bulldozer">
              <a:extLst>
                <a:ext uri="{FF2B5EF4-FFF2-40B4-BE49-F238E27FC236}">
                  <a16:creationId xmlns="" xmlns:a16="http://schemas.microsoft.com/office/drawing/2014/main" id="{448A0019-4865-42A4-9057-524916CF1A49}"/>
                </a:ext>
              </a:extLst>
            </p:cNvPr>
            <p:cNvPicPr>
              <a:picLocks noChangeAspect="1"/>
            </p:cNvPicPr>
            <p:nvPr/>
          </p:nvPicPr>
          <p:blipFill>
            <a:blip r:embed="rId27">
              <a:extLst>
                <a:ext uri="{96DAC541-7B7A-43D3-8B79-37D633B846F1}">
                  <asvg:svgBlip xmlns="" xmlns:asvg="http://schemas.microsoft.com/office/drawing/2016/SVG/main" r:embed="rId28"/>
                </a:ext>
              </a:extLst>
            </a:blip>
            <a:stretch>
              <a:fillRect/>
            </a:stretch>
          </p:blipFill>
          <p:spPr>
            <a:xfrm rot="791482">
              <a:off x="6390044" y="2827416"/>
              <a:ext cx="1011369" cy="995927"/>
            </a:xfrm>
            <a:prstGeom prst="rect">
              <a:avLst/>
            </a:prstGeom>
          </p:spPr>
        </p:pic>
      </p:grpSp>
      <p:grpSp>
        <p:nvGrpSpPr>
          <p:cNvPr id="169" name="Group 168">
            <a:extLst>
              <a:ext uri="{FF2B5EF4-FFF2-40B4-BE49-F238E27FC236}">
                <a16:creationId xmlns="" xmlns:a16="http://schemas.microsoft.com/office/drawing/2014/main" id="{5D2420BE-6EB4-4F6E-B775-1C3F4DA2591A}"/>
              </a:ext>
            </a:extLst>
          </p:cNvPr>
          <p:cNvGrpSpPr/>
          <p:nvPr/>
        </p:nvGrpSpPr>
        <p:grpSpPr>
          <a:xfrm>
            <a:off x="1048846" y="4388812"/>
            <a:ext cx="599022" cy="634152"/>
            <a:chOff x="5554218" y="1561930"/>
            <a:chExt cx="3286717" cy="3620261"/>
          </a:xfrm>
        </p:grpSpPr>
        <p:grpSp>
          <p:nvGrpSpPr>
            <p:cNvPr id="170" name="Group 169">
              <a:extLst>
                <a:ext uri="{FF2B5EF4-FFF2-40B4-BE49-F238E27FC236}">
                  <a16:creationId xmlns="" xmlns:a16="http://schemas.microsoft.com/office/drawing/2014/main" id="{BA028B59-916D-4E54-9AEC-7BC0D4E01181}"/>
                </a:ext>
              </a:extLst>
            </p:cNvPr>
            <p:cNvGrpSpPr/>
            <p:nvPr/>
          </p:nvGrpSpPr>
          <p:grpSpPr>
            <a:xfrm>
              <a:off x="5554218" y="1561930"/>
              <a:ext cx="3286717" cy="3620261"/>
              <a:chOff x="5789420" y="2643068"/>
              <a:chExt cx="1744520" cy="1673326"/>
            </a:xfrm>
          </p:grpSpPr>
          <p:sp>
            <p:nvSpPr>
              <p:cNvPr id="172" name="Arrow: Left-Right-Up 171">
                <a:extLst>
                  <a:ext uri="{FF2B5EF4-FFF2-40B4-BE49-F238E27FC236}">
                    <a16:creationId xmlns="" xmlns:a16="http://schemas.microsoft.com/office/drawing/2014/main" id="{A41735BC-B633-4D46-A1D3-689005067044}"/>
                  </a:ext>
                </a:extLst>
              </p:cNvPr>
              <p:cNvSpPr/>
              <p:nvPr/>
            </p:nvSpPr>
            <p:spPr>
              <a:xfrm rot="6100159">
                <a:off x="5849885" y="2772052"/>
                <a:ext cx="1408623" cy="1529553"/>
              </a:xfrm>
              <a:prstGeom prst="leftRightUpArrow">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73" name="Minus Sign 172">
                <a:extLst>
                  <a:ext uri="{FF2B5EF4-FFF2-40B4-BE49-F238E27FC236}">
                    <a16:creationId xmlns="" xmlns:a16="http://schemas.microsoft.com/office/drawing/2014/main" id="{13960D9C-CAE3-4D23-8AA0-0BDF187130AD}"/>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4" name="Minus Sign 173">
                <a:extLst>
                  <a:ext uri="{FF2B5EF4-FFF2-40B4-BE49-F238E27FC236}">
                    <a16:creationId xmlns="" xmlns:a16="http://schemas.microsoft.com/office/drawing/2014/main" id="{EED2706A-5389-4625-A0FC-A495F044BAB9}"/>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5" name="Minus Sign 174">
                <a:extLst>
                  <a:ext uri="{FF2B5EF4-FFF2-40B4-BE49-F238E27FC236}">
                    <a16:creationId xmlns="" xmlns:a16="http://schemas.microsoft.com/office/drawing/2014/main" id="{8B108935-7CE3-40BF-8AF4-16C2256901C5}"/>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6" name="Minus Sign 175">
                <a:extLst>
                  <a:ext uri="{FF2B5EF4-FFF2-40B4-BE49-F238E27FC236}">
                    <a16:creationId xmlns="" xmlns:a16="http://schemas.microsoft.com/office/drawing/2014/main" id="{40A924F9-3A26-4B22-AAEF-C53853A4C8F6}"/>
                  </a:ext>
                </a:extLst>
              </p:cNvPr>
              <p:cNvSpPr/>
              <p:nvPr/>
            </p:nvSpPr>
            <p:spPr>
              <a:xfrm rot="6152656">
                <a:off x="6341420" y="2979485"/>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7" name="Minus Sign 176">
                <a:extLst>
                  <a:ext uri="{FF2B5EF4-FFF2-40B4-BE49-F238E27FC236}">
                    <a16:creationId xmlns="" xmlns:a16="http://schemas.microsoft.com/office/drawing/2014/main" id="{E4047CA8-0C35-4310-B39D-A75175E7202C}"/>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8" name="Minus Sign 177">
                <a:extLst>
                  <a:ext uri="{FF2B5EF4-FFF2-40B4-BE49-F238E27FC236}">
                    <a16:creationId xmlns="" xmlns:a16="http://schemas.microsoft.com/office/drawing/2014/main" id="{7D2F54DC-DE0C-4A48-99AE-5458DA47FAF7}"/>
                  </a:ext>
                </a:extLst>
              </p:cNvPr>
              <p:cNvSpPr/>
              <p:nvPr/>
            </p:nvSpPr>
            <p:spPr>
              <a:xfrm rot="6152656">
                <a:off x="6663352" y="305488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1" name="Graphic 170" descr="Bulldozer">
              <a:extLst>
                <a:ext uri="{FF2B5EF4-FFF2-40B4-BE49-F238E27FC236}">
                  <a16:creationId xmlns="" xmlns:a16="http://schemas.microsoft.com/office/drawing/2014/main" id="{39FFDA7D-E422-4E4C-AF40-3BB94256066E}"/>
                </a:ext>
              </a:extLst>
            </p:cNvPr>
            <p:cNvPicPr>
              <a:picLocks noChangeAspect="1"/>
            </p:cNvPicPr>
            <p:nvPr/>
          </p:nvPicPr>
          <p:blipFill>
            <a:blip r:embed="rId27">
              <a:extLst>
                <a:ext uri="{96DAC541-7B7A-43D3-8B79-37D633B846F1}">
                  <asvg:svgBlip xmlns="" xmlns:asvg="http://schemas.microsoft.com/office/drawing/2016/SVG/main" r:embed="rId28"/>
                </a:ext>
              </a:extLst>
            </a:blip>
            <a:stretch>
              <a:fillRect/>
            </a:stretch>
          </p:blipFill>
          <p:spPr>
            <a:xfrm rot="791482">
              <a:off x="6390044" y="2827416"/>
              <a:ext cx="1011369" cy="995927"/>
            </a:xfrm>
            <a:prstGeom prst="rect">
              <a:avLst/>
            </a:prstGeom>
          </p:spPr>
        </p:pic>
      </p:grpSp>
      <mc:AlternateContent xmlns:mc="http://schemas.openxmlformats.org/markup-compatibility/2006">
        <mc:Choice xmlns="" xmlns:pslz="http://schemas.microsoft.com/office/powerpoint/2016/slidezoom" Requires="pslz">
          <p:graphicFrame>
            <p:nvGraphicFramePr>
              <p:cNvPr id="27" name="Slide Zoom 26">
                <a:extLst>
                  <a:ext uri="{FF2B5EF4-FFF2-40B4-BE49-F238E27FC236}">
                    <a16:creationId xmlns:a16="http://schemas.microsoft.com/office/drawing/2014/main" id="{0CA5AC59-2A85-4F79-B564-CB3020CFBEBD}"/>
                  </a:ext>
                </a:extLst>
              </p:cNvPr>
              <p:cNvGraphicFramePr>
                <a:graphicFrameLocks noChangeAspect="1"/>
              </p:cNvGraphicFramePr>
              <p:nvPr>
                <p:extLst>
                  <p:ext uri="{D42A27DB-BD31-4B8C-83A1-F6EECF244321}">
                    <p14:modId xmlns:p14="http://schemas.microsoft.com/office/powerpoint/2010/main" val="2276088565"/>
                  </p:ext>
                </p:extLst>
              </p:nvPr>
            </p:nvGraphicFramePr>
            <p:xfrm>
              <a:off x="2180314" y="1052999"/>
              <a:ext cx="1714500" cy="1714500"/>
            </p:xfrm>
            <a:graphic>
              <a:graphicData uri="http://schemas.microsoft.com/office/powerpoint/2016/slidezoom">
                <pslz:sldZm>
                  <pslz:sldZmObj sldId="273" cId="184716555">
                    <pslz:zmPr id="{8E57DAB1-8C12-43DA-B5E8-92DF051F4EAF}" imageType="cover" transitionDur="1000">
                      <p166:blipFill xmlns:p166="http://schemas.microsoft.com/office/powerpoint/2016/6/main">
                        <a:blip r:embed="rId29">
                          <a:extLst>
                            <a:ext uri="{96DAC541-7B7A-43D3-8B79-37D633B846F1}">
                              <asvg:svgBlip xmlns:asvg="http://schemas.microsoft.com/office/drawing/2016/SVG/main" r:embed="rId30"/>
                            </a:ext>
                          </a:extLst>
                        </a:blip>
                        <a:stretch>
                          <a:fillRect/>
                        </a:stretch>
                      </p166:blipFill>
                      <p166:spPr xmlns:p166="http://schemas.microsoft.com/office/powerpoint/2016/6/main">
                        <a:xfrm>
                          <a:off x="0" y="0"/>
                          <a:ext cx="1714500" cy="1714500"/>
                        </a:xfrm>
                        <a:prstGeom prst="rect">
                          <a:avLst/>
                        </a:prstGeom>
                        <a:ln w="3175">
                          <a:noFill/>
                        </a:ln>
                      </p166:spPr>
                    </pslz:zmPr>
                  </pslz:sldZmObj>
                </pslz:sldZm>
              </a:graphicData>
            </a:graphic>
          </p:graphicFrame>
        </mc:Choice>
        <mc:Fallback>
          <p:pic>
            <p:nvPicPr>
              <p:cNvPr id="27" name="Slide Zoom 26">
                <a:hlinkClick r:id="rId31" action="ppaction://hlinksldjump"/>
                <a:extLst>
                  <a:ext uri="{FF2B5EF4-FFF2-40B4-BE49-F238E27FC236}">
                    <a16:creationId xmlns="" xmlns:a16="http://schemas.microsoft.com/office/drawing/2014/main" id="{0CA5AC59-2A85-4F79-B564-CB3020CFBEBD}"/>
                  </a:ext>
                </a:extLst>
              </p:cNvPr>
              <p:cNvPicPr>
                <a:picLocks noGrp="1" noRot="1" noChangeAspect="1" noMove="1" noResize="1" noEditPoints="1" noAdjustHandles="1" noChangeArrowheads="1" noChangeShapeType="1"/>
              </p:cNvPicPr>
              <p:nvPr/>
            </p:nvPicPr>
            <p:blipFill>
              <a:blip r:embed="rId32">
                <a:extLst>
                  <a:ext uri="{96DAC541-7B7A-43D3-8B79-37D633B846F1}">
                    <asvg:svgBlip xmlns="" xmlns:asvg="http://schemas.microsoft.com/office/drawing/2016/SVG/main" r:embed="rId30"/>
                  </a:ext>
                </a:extLst>
              </a:blip>
              <a:stretch>
                <a:fillRect/>
              </a:stretch>
            </p:blipFill>
            <p:spPr>
              <a:xfrm>
                <a:off x="2180314" y="1052999"/>
                <a:ext cx="1714500" cy="171450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33" name="Slide Zoom 32">
                <a:extLst>
                  <a:ext uri="{FF2B5EF4-FFF2-40B4-BE49-F238E27FC236}">
                    <a16:creationId xmlns:a16="http://schemas.microsoft.com/office/drawing/2014/main" id="{044679E5-E3B2-4D7D-9766-17C7257E4C73}"/>
                  </a:ext>
                </a:extLst>
              </p:cNvPr>
              <p:cNvGraphicFramePr>
                <a:graphicFrameLocks noChangeAspect="1"/>
              </p:cNvGraphicFramePr>
              <p:nvPr>
                <p:extLst>
                  <p:ext uri="{D42A27DB-BD31-4B8C-83A1-F6EECF244321}">
                    <p14:modId xmlns:p14="http://schemas.microsoft.com/office/powerpoint/2010/main" val="1724086813"/>
                  </p:ext>
                </p:extLst>
              </p:nvPr>
            </p:nvGraphicFramePr>
            <p:xfrm>
              <a:off x="2445472" y="3486470"/>
              <a:ext cx="1459115" cy="1497481"/>
            </p:xfrm>
            <a:graphic>
              <a:graphicData uri="http://schemas.microsoft.com/office/powerpoint/2016/slidezoom">
                <pslz:sldZm>
                  <pslz:sldZmObj sldId="274" cId="956517527">
                    <pslz:zmPr id="{DD68D7F8-348C-481B-BE89-0306565A1DFD}" imageType="cover" transitionDur="1000">
                      <p166:blipFill xmlns:p166="http://schemas.microsoft.com/office/powerpoint/2016/6/main">
                        <a:blip r:embed="rId33"/>
                        <a:stretch>
                          <a:fillRect/>
                        </a:stretch>
                      </p166:blipFill>
                      <p166:spPr xmlns:p166="http://schemas.microsoft.com/office/powerpoint/2016/6/main">
                        <a:xfrm>
                          <a:off x="0" y="0"/>
                          <a:ext cx="1459115" cy="1497481"/>
                        </a:xfrm>
                        <a:prstGeom prst="rect">
                          <a:avLst/>
                        </a:prstGeom>
                        <a:ln w="3175">
                          <a:solidFill>
                            <a:prstClr val="ltGray"/>
                          </a:solidFill>
                        </a:ln>
                      </p166:spPr>
                    </pslz:zmPr>
                  </pslz:sldZmObj>
                </pslz:sldZm>
              </a:graphicData>
            </a:graphic>
          </p:graphicFrame>
        </mc:Choice>
        <mc:Fallback>
          <p:pic>
            <p:nvPicPr>
              <p:cNvPr id="33" name="Slide Zoom 32">
                <a:hlinkClick r:id="rId34" action="ppaction://hlinksldjump"/>
                <a:extLst>
                  <a:ext uri="{FF2B5EF4-FFF2-40B4-BE49-F238E27FC236}">
                    <a16:creationId xmlns="" xmlns:a16="http://schemas.microsoft.com/office/drawing/2014/main" id="{044679E5-E3B2-4D7D-9766-17C7257E4C73}"/>
                  </a:ext>
                </a:extLst>
              </p:cNvPr>
              <p:cNvPicPr>
                <a:picLocks noGrp="1" noRot="1" noChangeAspect="1" noMove="1" noResize="1" noEditPoints="1" noAdjustHandles="1" noChangeArrowheads="1" noChangeShapeType="1"/>
              </p:cNvPicPr>
              <p:nvPr/>
            </p:nvPicPr>
            <p:blipFill>
              <a:blip r:embed="rId35"/>
              <a:stretch>
                <a:fillRect/>
              </a:stretch>
            </p:blipFill>
            <p:spPr>
              <a:xfrm>
                <a:off x="2445472" y="3486470"/>
                <a:ext cx="1459115" cy="1497481"/>
              </a:xfrm>
              <a:prstGeom prst="rect">
                <a:avLst/>
              </a:prstGeom>
              <a:ln w="3175">
                <a:solidFill>
                  <a:prstClr val="ltGray"/>
                </a:solidFill>
              </a:ln>
            </p:spPr>
          </p:pic>
        </mc:Fallback>
      </mc:AlternateContent>
      <mc:AlternateContent xmlns:mc="http://schemas.openxmlformats.org/markup-compatibility/2006">
        <mc:Choice xmlns="" xmlns:pslz="http://schemas.microsoft.com/office/powerpoint/2016/slidezoom" Requires="pslz">
          <p:graphicFrame>
            <p:nvGraphicFramePr>
              <p:cNvPr id="68" name="Slide Zoom 67">
                <a:extLst>
                  <a:ext uri="{FF2B5EF4-FFF2-40B4-BE49-F238E27FC236}">
                    <a16:creationId xmlns:a16="http://schemas.microsoft.com/office/drawing/2014/main" id="{A3787ED5-C215-431B-90F7-1026540A12A9}"/>
                  </a:ext>
                </a:extLst>
              </p:cNvPr>
              <p:cNvGraphicFramePr>
                <a:graphicFrameLocks noChangeAspect="1"/>
              </p:cNvGraphicFramePr>
              <p:nvPr>
                <p:extLst>
                  <p:ext uri="{D42A27DB-BD31-4B8C-83A1-F6EECF244321}">
                    <p14:modId xmlns:p14="http://schemas.microsoft.com/office/powerpoint/2010/main" val="2581576320"/>
                  </p:ext>
                </p:extLst>
              </p:nvPr>
            </p:nvGraphicFramePr>
            <p:xfrm>
              <a:off x="8992622" y="953200"/>
              <a:ext cx="1714500" cy="1714500"/>
            </p:xfrm>
            <a:graphic>
              <a:graphicData uri="http://schemas.microsoft.com/office/powerpoint/2016/slidezoom">
                <pslz:sldZm>
                  <pslz:sldZmObj sldId="275" cId="860541950">
                    <pslz:zmPr id="{68ED1BCF-6803-4CC0-B2D5-D1AC7115855D}" imageType="cover" transitionDur="1000">
                      <p166:blipFill xmlns:p166="http://schemas.microsoft.com/office/powerpoint/2016/6/main">
                        <a:blip r:embed="rId36">
                          <a:extLst>
                            <a:ext uri="{96DAC541-7B7A-43D3-8B79-37D633B846F1}">
                              <asvg:svgBlip xmlns:asvg="http://schemas.microsoft.com/office/drawing/2016/SVG/main" r:embed="rId37"/>
                            </a:ext>
                          </a:extLst>
                        </a:blip>
                        <a:stretch>
                          <a:fillRect/>
                        </a:stretch>
                      </p166:blipFill>
                      <p166:spPr xmlns:p166="http://schemas.microsoft.com/office/powerpoint/2016/6/main">
                        <a:xfrm>
                          <a:off x="0" y="0"/>
                          <a:ext cx="1714500" cy="1714500"/>
                        </a:xfrm>
                        <a:prstGeom prst="rect">
                          <a:avLst/>
                        </a:prstGeom>
                        <a:ln w="3175">
                          <a:noFill/>
                        </a:ln>
                      </p166:spPr>
                    </pslz:zmPr>
                  </pslz:sldZmObj>
                </pslz:sldZm>
              </a:graphicData>
            </a:graphic>
          </p:graphicFrame>
        </mc:Choice>
        <mc:Fallback>
          <p:pic>
            <p:nvPicPr>
              <p:cNvPr id="68" name="Slide Zoom 67">
                <a:hlinkClick r:id="rId38" action="ppaction://hlinksldjump"/>
                <a:extLst>
                  <a:ext uri="{FF2B5EF4-FFF2-40B4-BE49-F238E27FC236}">
                    <a16:creationId xmlns="" xmlns:a16="http://schemas.microsoft.com/office/drawing/2014/main" id="{A3787ED5-C215-431B-90F7-1026540A12A9}"/>
                  </a:ext>
                </a:extLst>
              </p:cNvPr>
              <p:cNvPicPr>
                <a:picLocks noGrp="1" noRot="1" noChangeAspect="1" noMove="1" noResize="1" noEditPoints="1" noAdjustHandles="1" noChangeArrowheads="1" noChangeShapeType="1"/>
              </p:cNvPicPr>
              <p:nvPr/>
            </p:nvPicPr>
            <p:blipFill>
              <a:blip r:embed="rId39">
                <a:extLst>
                  <a:ext uri="{96DAC541-7B7A-43D3-8B79-37D633B846F1}">
                    <asvg:svgBlip xmlns="" xmlns:asvg="http://schemas.microsoft.com/office/drawing/2016/SVG/main" r:embed="rId37"/>
                  </a:ext>
                </a:extLst>
              </a:blip>
              <a:stretch>
                <a:fillRect/>
              </a:stretch>
            </p:blipFill>
            <p:spPr>
              <a:xfrm>
                <a:off x="8992622" y="953200"/>
                <a:ext cx="1714500" cy="171450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70" name="Slide Zoom 69">
                <a:extLst>
                  <a:ext uri="{FF2B5EF4-FFF2-40B4-BE49-F238E27FC236}">
                    <a16:creationId xmlns:a16="http://schemas.microsoft.com/office/drawing/2014/main" id="{2BBB4BFF-BEBA-4F4C-BFE7-DDDBACFA7FA8}"/>
                  </a:ext>
                </a:extLst>
              </p:cNvPr>
              <p:cNvGraphicFramePr>
                <a:graphicFrameLocks noChangeAspect="1"/>
              </p:cNvGraphicFramePr>
              <p:nvPr>
                <p:extLst>
                  <p:ext uri="{D42A27DB-BD31-4B8C-83A1-F6EECF244321}">
                    <p14:modId xmlns:p14="http://schemas.microsoft.com/office/powerpoint/2010/main" val="3415400112"/>
                  </p:ext>
                </p:extLst>
              </p:nvPr>
            </p:nvGraphicFramePr>
            <p:xfrm>
              <a:off x="9075791" y="3285918"/>
              <a:ext cx="2162511" cy="1714500"/>
            </p:xfrm>
            <a:graphic>
              <a:graphicData uri="http://schemas.microsoft.com/office/powerpoint/2016/slidezoom">
                <pslz:sldZm>
                  <pslz:sldZmObj sldId="276" cId="1737679300">
                    <pslz:zmPr id="{ADDC7B4E-8642-4E89-B4CA-691FA16129EF}" imageType="cover" transitionDur="1000">
                      <p166:blipFill xmlns:p166="http://schemas.microsoft.com/office/powerpoint/2016/6/main">
                        <a:blip r:embed="rId40"/>
                        <a:stretch>
                          <a:fillRect/>
                        </a:stretch>
                      </p166:blipFill>
                      <p166:spPr xmlns:p166="http://schemas.microsoft.com/office/powerpoint/2016/6/main">
                        <a:xfrm>
                          <a:off x="0" y="0"/>
                          <a:ext cx="2162511" cy="1714500"/>
                        </a:xfrm>
                        <a:prstGeom prst="rect">
                          <a:avLst/>
                        </a:prstGeom>
                        <a:ln w="3175">
                          <a:noFill/>
                        </a:ln>
                      </p166:spPr>
                    </pslz:zmPr>
                  </pslz:sldZmObj>
                </pslz:sldZm>
              </a:graphicData>
            </a:graphic>
          </p:graphicFrame>
        </mc:Choice>
        <mc:Fallback>
          <p:pic>
            <p:nvPicPr>
              <p:cNvPr id="70" name="Slide Zoom 69">
                <a:hlinkClick r:id="rId41" action="ppaction://hlinksldjump"/>
                <a:extLst>
                  <a:ext uri="{FF2B5EF4-FFF2-40B4-BE49-F238E27FC236}">
                    <a16:creationId xmlns="" xmlns:a16="http://schemas.microsoft.com/office/drawing/2014/main" id="{2BBB4BFF-BEBA-4F4C-BFE7-DDDBACFA7FA8}"/>
                  </a:ext>
                </a:extLst>
              </p:cNvPr>
              <p:cNvPicPr>
                <a:picLocks noGrp="1" noRot="1" noChangeAspect="1" noMove="1" noResize="1" noEditPoints="1" noAdjustHandles="1" noChangeArrowheads="1" noChangeShapeType="1"/>
              </p:cNvPicPr>
              <p:nvPr/>
            </p:nvPicPr>
            <p:blipFill>
              <a:blip r:embed="rId42"/>
              <a:stretch>
                <a:fillRect/>
              </a:stretch>
            </p:blipFill>
            <p:spPr>
              <a:xfrm>
                <a:off x="9075791" y="3285918"/>
                <a:ext cx="2162511" cy="1714500"/>
              </a:xfrm>
              <a:prstGeom prst="rect">
                <a:avLst/>
              </a:prstGeom>
              <a:ln w="3175">
                <a:noFill/>
              </a:ln>
            </p:spPr>
          </p:pic>
        </mc:Fallback>
      </mc:AlternateContent>
    </p:spTree>
    <p:extLst>
      <p:ext uri="{BB962C8B-B14F-4D97-AF65-F5344CB8AC3E}">
        <p14:creationId xmlns="" xmlns:p14="http://schemas.microsoft.com/office/powerpoint/2010/main" val="127625753"/>
      </p:ext>
    </p:extLst>
  </p:cSld>
  <p:clrMapOvr>
    <a:masterClrMapping/>
  </p:clrMapOvr>
  <mc:AlternateContent xmlns:mc="http://schemas.openxmlformats.org/markup-compatibility/2006">
    <mc:Choice xmlns="" xmlns:p159="http://schemas.microsoft.com/office/powerpoint/2015/09/main" Requires="p159">
      <p:transition>
        <p159:morph option="byObject"/>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2F4D5922-434B-4829-B93E-02DC38A2951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13">
            <a:extLst>
              <a:ext uri="{FF2B5EF4-FFF2-40B4-BE49-F238E27FC236}">
                <a16:creationId xmlns="" xmlns:a16="http://schemas.microsoft.com/office/drawing/2014/main" id="{F35FBA24-5C01-4635-A984-1DB6E340B0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15">
            <a:extLst>
              <a:ext uri="{FF2B5EF4-FFF2-40B4-BE49-F238E27FC236}">
                <a16:creationId xmlns="" xmlns:a16="http://schemas.microsoft.com/office/drawing/2014/main" id="{4008D52E-D5E0-4FB4-B605-C7CB3448905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 y="2075420"/>
            <a:ext cx="12048729" cy="4093306"/>
            <a:chOff x="1" y="2075420"/>
            <a:chExt cx="12048729" cy="4093306"/>
          </a:xfrm>
        </p:grpSpPr>
        <p:sp>
          <p:nvSpPr>
            <p:cNvPr id="17" name="Oval 16">
              <a:extLst>
                <a:ext uri="{FF2B5EF4-FFF2-40B4-BE49-F238E27FC236}">
                  <a16:creationId xmlns="" xmlns:a16="http://schemas.microsoft.com/office/drawing/2014/main" id="{319F5E7D-3F43-4564-BC5C-EAEF6F2EC99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17">
              <a:extLst>
                <a:ext uri="{FF2B5EF4-FFF2-40B4-BE49-F238E27FC236}">
                  <a16:creationId xmlns="" xmlns:a16="http://schemas.microsoft.com/office/drawing/2014/main" id="{2CC8968D-607C-448D-B7E2-8468F236443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 xmlns:a16="http://schemas.microsoft.com/office/drawing/2014/main" id="{ABF8609C-71D4-4156-B8F6-BA9C0B279A6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 xmlns:a16="http://schemas.microsoft.com/office/drawing/2014/main" id="{7CDA77A8-A525-4167-8D4D-AE037B53E75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 xmlns:a16="http://schemas.microsoft.com/office/drawing/2014/main" id="{9EBCBA55-B529-4C1C-9138-4E5B0282EAB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 xmlns:a16="http://schemas.microsoft.com/office/drawing/2014/main" id="{D82174F7-84A8-4231-9B9C-07E76488A0F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 xmlns:a16="http://schemas.microsoft.com/office/drawing/2014/main" id="{0BA5F8F7-117E-44FB-8518-4F483C3DFB89}"/>
              </a:ext>
            </a:extLst>
          </p:cNvPr>
          <p:cNvPicPr>
            <a:picLocks noChangeAspect="1"/>
          </p:cNvPicPr>
          <p:nvPr/>
        </p:nvPicPr>
        <p:blipFill rotWithShape="1">
          <a:blip r:embed="rId2"/>
          <a:srcRect l="17646" r="19369" b="4"/>
          <a:stretch/>
        </p:blipFill>
        <p:spPr>
          <a:xfrm>
            <a:off x="600456" y="412377"/>
            <a:ext cx="2647399" cy="3162778"/>
          </a:xfrm>
          <a:prstGeom prst="rect">
            <a:avLst/>
          </a:prstGeom>
        </p:spPr>
      </p:pic>
      <p:grpSp>
        <p:nvGrpSpPr>
          <p:cNvPr id="24" name="Group 23">
            <a:extLst>
              <a:ext uri="{FF2B5EF4-FFF2-40B4-BE49-F238E27FC236}">
                <a16:creationId xmlns="" xmlns:a16="http://schemas.microsoft.com/office/drawing/2014/main" id="{B7B4DECA-15C8-4678-96F8-1CA5C3D502E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rot="16200000">
            <a:off x="470585" y="561296"/>
            <a:ext cx="304800" cy="429768"/>
            <a:chOff x="215328" y="-46937"/>
            <a:chExt cx="304800" cy="2773841"/>
          </a:xfrm>
        </p:grpSpPr>
        <p:cxnSp>
          <p:nvCxnSpPr>
            <p:cNvPr id="25" name="Straight Connector 24">
              <a:extLst>
                <a:ext uri="{FF2B5EF4-FFF2-40B4-BE49-F238E27FC236}">
                  <a16:creationId xmlns="" xmlns:a16="http://schemas.microsoft.com/office/drawing/2014/main" id="{F0D83F5C-F1F1-4882-9C32-26A6B186A897}"/>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 xmlns:a16="http://schemas.microsoft.com/office/drawing/2014/main" id="{AED0986A-A3B6-4FFD-9EBD-A5CCBF8CE335}"/>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 xmlns:a16="http://schemas.microsoft.com/office/drawing/2014/main" id="{AABA8203-A31E-45DE-97A5-E5B006413055}"/>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 xmlns:a16="http://schemas.microsoft.com/office/drawing/2014/main" id="{5202206D-4121-46D6-9F2F-4F24D2144432}"/>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 xmlns:a16="http://schemas.microsoft.com/office/drawing/2014/main" id="{73C32F49-F7D2-429A-BD77-C8DC3FDE33E2}"/>
              </a:ext>
            </a:extLst>
          </p:cNvPr>
          <p:cNvPicPr>
            <a:picLocks noChangeAspect="1"/>
          </p:cNvPicPr>
          <p:nvPr/>
        </p:nvPicPr>
        <p:blipFill rotWithShape="1">
          <a:blip r:embed="rId3"/>
          <a:srcRect r="402" b="-6"/>
          <a:stretch/>
        </p:blipFill>
        <p:spPr>
          <a:xfrm>
            <a:off x="8783885" y="415943"/>
            <a:ext cx="2647399" cy="3162778"/>
          </a:xfrm>
          <a:prstGeom prst="rect">
            <a:avLst/>
          </a:prstGeom>
        </p:spPr>
      </p:pic>
      <p:pic>
        <p:nvPicPr>
          <p:cNvPr id="5" name="Picture 4">
            <a:extLst>
              <a:ext uri="{FF2B5EF4-FFF2-40B4-BE49-F238E27FC236}">
                <a16:creationId xmlns="" xmlns:a16="http://schemas.microsoft.com/office/drawing/2014/main" id="{3C6DA086-D7BE-4393-975B-D9B26BDA474F}"/>
              </a:ext>
            </a:extLst>
          </p:cNvPr>
          <p:cNvPicPr>
            <a:picLocks noChangeAspect="1"/>
          </p:cNvPicPr>
          <p:nvPr/>
        </p:nvPicPr>
        <p:blipFill rotWithShape="1">
          <a:blip r:embed="rId4"/>
          <a:srcRect l="20032" r="17399" b="1"/>
          <a:stretch/>
        </p:blipFill>
        <p:spPr>
          <a:xfrm>
            <a:off x="6087020" y="412377"/>
            <a:ext cx="2647399" cy="3162778"/>
          </a:xfrm>
          <a:prstGeom prst="rect">
            <a:avLst/>
          </a:prstGeom>
        </p:spPr>
      </p:pic>
      <p:pic>
        <p:nvPicPr>
          <p:cNvPr id="7" name="Picture 6">
            <a:extLst>
              <a:ext uri="{FF2B5EF4-FFF2-40B4-BE49-F238E27FC236}">
                <a16:creationId xmlns="" xmlns:a16="http://schemas.microsoft.com/office/drawing/2014/main" id="{E42F4176-4405-4A45-AC33-014FF91D4D2A}"/>
              </a:ext>
            </a:extLst>
          </p:cNvPr>
          <p:cNvPicPr>
            <a:picLocks noChangeAspect="1"/>
          </p:cNvPicPr>
          <p:nvPr/>
        </p:nvPicPr>
        <p:blipFill rotWithShape="1">
          <a:blip r:embed="rId5"/>
          <a:srcRect t="6961" r="5" b="5"/>
          <a:stretch/>
        </p:blipFill>
        <p:spPr>
          <a:xfrm>
            <a:off x="3297321" y="412377"/>
            <a:ext cx="2647399" cy="3162778"/>
          </a:xfrm>
          <a:prstGeom prst="rect">
            <a:avLst/>
          </a:prstGeom>
        </p:spPr>
      </p:pic>
      <p:sp>
        <p:nvSpPr>
          <p:cNvPr id="30" name="Rectangle 29">
            <a:extLst>
              <a:ext uri="{FF2B5EF4-FFF2-40B4-BE49-F238E27FC236}">
                <a16:creationId xmlns="" xmlns:a16="http://schemas.microsoft.com/office/drawing/2014/main" id="{5819102A-0400-4C1F-8614-973F5262EF5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 xmlns:a16="http://schemas.microsoft.com/office/drawing/2014/main" id="{B1A0CF5C-68C2-4432-BC2D-5A124C7B604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9877278" y="4945279"/>
            <a:ext cx="1285875" cy="549007"/>
            <a:chOff x="7029447" y="3514725"/>
            <a:chExt cx="1285875" cy="549007"/>
          </a:xfrm>
        </p:grpSpPr>
        <p:cxnSp>
          <p:nvCxnSpPr>
            <p:cNvPr id="33" name="Straight Connector 32">
              <a:extLst>
                <a:ext uri="{FF2B5EF4-FFF2-40B4-BE49-F238E27FC236}">
                  <a16:creationId xmlns="" xmlns:a16="http://schemas.microsoft.com/office/drawing/2014/main" id="{73E76A51-C6FF-4566-9670-D405D4DA7698}"/>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 xmlns:a16="http://schemas.microsoft.com/office/drawing/2014/main" id="{C069446D-7888-44DB-87EF-972BCEA0AB5B}"/>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 xmlns:a16="http://schemas.microsoft.com/office/drawing/2014/main" id="{2450BCE5-EB53-44C2-B9B9-771BAD516CD7}"/>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 xmlns:a16="http://schemas.microsoft.com/office/drawing/2014/main" id="{8B2D4461-C687-4A45-933F-C4CCB4E24F6A}"/>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8" name="Rectangle 37">
            <a:extLst>
              <a:ext uri="{FF2B5EF4-FFF2-40B4-BE49-F238E27FC236}">
                <a16:creationId xmlns="" xmlns:a16="http://schemas.microsoft.com/office/drawing/2014/main" id="{CF1485CA-41D2-421F-B28D-15EF845D5FE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 xmlns:a16="http://schemas.microsoft.com/office/drawing/2014/main" id="{04ED96A1-E6CA-493F-8610-6B8B7A28E3EB}"/>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rot="5400000">
            <a:off x="616345" y="5940560"/>
            <a:ext cx="1285875" cy="549007"/>
            <a:chOff x="7029447" y="3514725"/>
            <a:chExt cx="1285875" cy="549007"/>
          </a:xfrm>
        </p:grpSpPr>
        <p:cxnSp>
          <p:nvCxnSpPr>
            <p:cNvPr id="41" name="Straight Connector 40">
              <a:extLst>
                <a:ext uri="{FF2B5EF4-FFF2-40B4-BE49-F238E27FC236}">
                  <a16:creationId xmlns="" xmlns:a16="http://schemas.microsoft.com/office/drawing/2014/main" id="{3C9231B8-0812-4FDE-9AC6-94984E20AC0F}"/>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 xmlns:a16="http://schemas.microsoft.com/office/drawing/2014/main" id="{4BF59FE3-7AD8-46E8-9440-D26863994258}"/>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 xmlns:a16="http://schemas.microsoft.com/office/drawing/2014/main" id="{6EEEDF00-F676-4147-BAF0-64840E2857BD}"/>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 xmlns:a16="http://schemas.microsoft.com/office/drawing/2014/main" id="{94D3F73A-55E6-4A58-872D-BE9E9C7C30E3}"/>
                </a:ext>
                <a:ext uri="{C183D7F6-B498-43B3-948B-1728B52AA6E4}">
                  <adec:decorative xmlns="" xmlns:adec="http://schemas.microsoft.com/office/drawing/2017/decorative" val="1"/>
                </a:ext>
              </a:extLst>
            </p:cNvPr>
            <p:cNvCxnSpPr>
              <a:cxnSpLocks/>
            </p:cNvCxnSpPr>
            <p:nvPr>
              <p:extLst>
                <p:ext uri="{386F3935-93C4-4BCD-93E2-E3B085C9AB24}">
                  <p16:designElem xmlns=""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Parallelogram 1">
            <a:extLst>
              <a:ext uri="{FF2B5EF4-FFF2-40B4-BE49-F238E27FC236}">
                <a16:creationId xmlns="" xmlns:a16="http://schemas.microsoft.com/office/drawing/2014/main" id="{08529AB5-7190-426C-AE90-5B493FC45057}"/>
              </a:ext>
            </a:extLst>
          </p:cNvPr>
          <p:cNvSpPr/>
          <p:nvPr/>
        </p:nvSpPr>
        <p:spPr>
          <a:xfrm>
            <a:off x="630937" y="3776871"/>
            <a:ext cx="5313784" cy="2303492"/>
          </a:xfrm>
          <a:prstGeom prst="parallelogram">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fontScale="92500"/>
          </a:bodyPr>
          <a:lstStyle/>
          <a:p>
            <a:pPr>
              <a:lnSpc>
                <a:spcPct val="90000"/>
              </a:lnSpc>
              <a:spcBef>
                <a:spcPct val="0"/>
              </a:spcBef>
              <a:spcAft>
                <a:spcPts val="600"/>
              </a:spcAft>
            </a:pPr>
            <a:r>
              <a:rPr lang="en-US" sz="4800" b="1" kern="1200" spc="300">
                <a:solidFill>
                  <a:schemeClr val="bg1"/>
                </a:solidFill>
                <a:latin typeface="+mj-lt"/>
                <a:ea typeface="+mj-ea"/>
                <a:cs typeface="+mj-cs"/>
              </a:rPr>
              <a:t>Introduction</a:t>
            </a:r>
          </a:p>
          <a:p>
            <a:pPr>
              <a:lnSpc>
                <a:spcPct val="90000"/>
              </a:lnSpc>
              <a:spcBef>
                <a:spcPct val="0"/>
              </a:spcBef>
              <a:spcAft>
                <a:spcPts val="600"/>
              </a:spcAft>
            </a:pPr>
            <a:r>
              <a:rPr lang="en-US" sz="4800" kern="1200">
                <a:solidFill>
                  <a:schemeClr val="bg1"/>
                </a:solidFill>
                <a:latin typeface="+mj-lt"/>
                <a:ea typeface="+mj-ea"/>
                <a:cs typeface="+mj-cs"/>
              </a:rPr>
              <a:t>Pavement</a:t>
            </a:r>
            <a:endParaRPr lang="en-US" sz="4800" b="1" kern="1200" spc="300">
              <a:solidFill>
                <a:schemeClr val="bg1"/>
              </a:solidFill>
              <a:latin typeface="+mj-lt"/>
              <a:ea typeface="+mj-ea"/>
              <a:cs typeface="+mj-cs"/>
            </a:endParaRPr>
          </a:p>
        </p:txBody>
      </p:sp>
      <p:sp>
        <p:nvSpPr>
          <p:cNvPr id="3" name="TextBox 2">
            <a:extLst>
              <a:ext uri="{FF2B5EF4-FFF2-40B4-BE49-F238E27FC236}">
                <a16:creationId xmlns="" xmlns:a16="http://schemas.microsoft.com/office/drawing/2014/main" id="{F697790D-57F7-461E-8E4B-627CD358C524}"/>
              </a:ext>
            </a:extLst>
          </p:cNvPr>
          <p:cNvSpPr txBox="1"/>
          <p:nvPr/>
        </p:nvSpPr>
        <p:spPr>
          <a:xfrm>
            <a:off x="5944720" y="4569730"/>
            <a:ext cx="7099495" cy="1354217"/>
          </a:xfrm>
          <a:prstGeom prst="rect">
            <a:avLst/>
          </a:prstGeom>
          <a:noFill/>
        </p:spPr>
        <p:txBody>
          <a:bodyPr wrap="square" rtlCol="0">
            <a:spAutoFit/>
          </a:bodyPr>
          <a:lstStyle/>
          <a:p>
            <a:pPr>
              <a:spcAft>
                <a:spcPts val="600"/>
              </a:spcAft>
            </a:pPr>
            <a:r>
              <a:rPr lang="en-US" dirty="0">
                <a:solidFill>
                  <a:schemeClr val="bg1"/>
                </a:solidFill>
              </a:rPr>
              <a:t>The last construction work in the project and there is two type of pavement:</a:t>
            </a:r>
            <a:endParaRPr lang="ar-JO" dirty="0">
              <a:solidFill>
                <a:schemeClr val="bg1"/>
              </a:solidFill>
            </a:endParaRPr>
          </a:p>
          <a:p>
            <a:pPr>
              <a:spcAft>
                <a:spcPts val="600"/>
              </a:spcAft>
            </a:pPr>
            <a:endParaRPr lang="en-US" dirty="0">
              <a:solidFill>
                <a:schemeClr val="bg1"/>
              </a:solidFill>
            </a:endParaRPr>
          </a:p>
          <a:p>
            <a:pPr>
              <a:spcAft>
                <a:spcPts val="600"/>
              </a:spcAft>
            </a:pPr>
            <a:endParaRPr lang="en-US" dirty="0">
              <a:solidFill>
                <a:schemeClr val="bg1"/>
              </a:solidFill>
            </a:endParaRPr>
          </a:p>
        </p:txBody>
      </p:sp>
    </p:spTree>
    <p:extLst>
      <p:ext uri="{BB962C8B-B14F-4D97-AF65-F5344CB8AC3E}">
        <p14:creationId xmlns="" xmlns:p14="http://schemas.microsoft.com/office/powerpoint/2010/main" val="18471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63F5877B-98C7-49DD-83AB-0F6F57CB65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 xmlns:a16="http://schemas.microsoft.com/office/drawing/2014/main" id="{918877A9-93FA-4597-BB4F-EE6F425F2330}"/>
              </a:ext>
            </a:extLst>
          </p:cNvPr>
          <p:cNvPicPr>
            <a:picLocks noChangeAspect="1"/>
          </p:cNvPicPr>
          <p:nvPr/>
        </p:nvPicPr>
        <p:blipFill rotWithShape="1">
          <a:blip r:embed="rId2"/>
          <a:srcRect r="5485" b="-1"/>
          <a:stretch/>
        </p:blipFill>
        <p:spPr>
          <a:xfrm>
            <a:off x="3273552" y="1"/>
            <a:ext cx="4827922" cy="6857999"/>
          </a:xfrm>
          <a:custGeom>
            <a:avLst/>
            <a:gdLst/>
            <a:ahLst/>
            <a:cxnLst/>
            <a:rect l="l" t="t" r="r" b="b"/>
            <a:pathLst>
              <a:path w="4827922" h="6858000">
                <a:moveTo>
                  <a:pt x="4441" y="0"/>
                </a:moveTo>
                <a:lnTo>
                  <a:pt x="4827922" y="0"/>
                </a:lnTo>
                <a:lnTo>
                  <a:pt x="4827922" y="6858000"/>
                </a:lnTo>
                <a:lnTo>
                  <a:pt x="0" y="6858000"/>
                </a:lnTo>
                <a:lnTo>
                  <a:pt x="106674" y="6638378"/>
                </a:lnTo>
                <a:cubicBezTo>
                  <a:pt x="530028" y="5720938"/>
                  <a:pt x="777229" y="4614948"/>
                  <a:pt x="777229" y="3424428"/>
                </a:cubicBezTo>
                <a:cubicBezTo>
                  <a:pt x="777229" y="2233909"/>
                  <a:pt x="530028" y="1127919"/>
                  <a:pt x="106674" y="210478"/>
                </a:cubicBezTo>
                <a:close/>
              </a:path>
            </a:pathLst>
          </a:custGeom>
        </p:spPr>
      </p:pic>
      <p:pic>
        <p:nvPicPr>
          <p:cNvPr id="4" name="Picture 3">
            <a:extLst>
              <a:ext uri="{FF2B5EF4-FFF2-40B4-BE49-F238E27FC236}">
                <a16:creationId xmlns="" xmlns:a16="http://schemas.microsoft.com/office/drawing/2014/main" id="{7BC709A9-7AD1-4140-8B94-ACB6294BBFA9}"/>
              </a:ext>
            </a:extLst>
          </p:cNvPr>
          <p:cNvPicPr>
            <a:picLocks noChangeAspect="1"/>
          </p:cNvPicPr>
          <p:nvPr/>
        </p:nvPicPr>
        <p:blipFill rotWithShape="1">
          <a:blip r:embed="rId3"/>
          <a:srcRect l="4055" r="5696" b="3"/>
          <a:stretch/>
        </p:blipFill>
        <p:spPr>
          <a:xfrm>
            <a:off x="7255004" y="1"/>
            <a:ext cx="4685236" cy="6857999"/>
          </a:xfrm>
          <a:custGeom>
            <a:avLst/>
            <a:gdLst/>
            <a:ahLst/>
            <a:cxnLst/>
            <a:rect l="l" t="t" r="r" b="b"/>
            <a:pathLst>
              <a:path w="4966290" h="6857999">
                <a:moveTo>
                  <a:pt x="0" y="0"/>
                </a:moveTo>
                <a:lnTo>
                  <a:pt x="4188230" y="0"/>
                </a:lnTo>
                <a:lnTo>
                  <a:pt x="4295735" y="210478"/>
                </a:lnTo>
                <a:cubicBezTo>
                  <a:pt x="4719089" y="1127919"/>
                  <a:pt x="4966290" y="2233909"/>
                  <a:pt x="4966290" y="3424428"/>
                </a:cubicBezTo>
                <a:cubicBezTo>
                  <a:pt x="4966290" y="4614948"/>
                  <a:pt x="4719089" y="5720938"/>
                  <a:pt x="4295735" y="6638378"/>
                </a:cubicBezTo>
                <a:lnTo>
                  <a:pt x="4183560" y="6857999"/>
                </a:lnTo>
                <a:lnTo>
                  <a:pt x="53039" y="6857999"/>
                </a:lnTo>
                <a:lnTo>
                  <a:pt x="132047" y="6695338"/>
                </a:lnTo>
                <a:cubicBezTo>
                  <a:pt x="555401" y="5777898"/>
                  <a:pt x="802602" y="4671908"/>
                  <a:pt x="802602" y="3481388"/>
                </a:cubicBezTo>
                <a:cubicBezTo>
                  <a:pt x="802602" y="2191659"/>
                  <a:pt x="512484" y="1001134"/>
                  <a:pt x="22579" y="42066"/>
                </a:cubicBezTo>
                <a:close/>
              </a:path>
            </a:pathLst>
          </a:custGeom>
        </p:spPr>
      </p:pic>
      <p:sp useBgFill="1">
        <p:nvSpPr>
          <p:cNvPr id="12" name="Freeform: Shape 11">
            <a:extLst>
              <a:ext uri="{FF2B5EF4-FFF2-40B4-BE49-F238E27FC236}">
                <a16:creationId xmlns="" xmlns:a16="http://schemas.microsoft.com/office/drawing/2014/main" id="{4EA91930-66BC-4C41-B4F5-C31EB216F6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 xmlns:a16="http://schemas.microsoft.com/office/drawing/2014/main" id="{6313CF8F-B436-401E-9575-DE0F8E8B5B1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Parallelogram 1">
            <a:extLst>
              <a:ext uri="{FF2B5EF4-FFF2-40B4-BE49-F238E27FC236}">
                <a16:creationId xmlns="" xmlns:a16="http://schemas.microsoft.com/office/drawing/2014/main" id="{9B973FB6-6BAF-44CB-B9AE-AFD9E10945E8}"/>
              </a:ext>
            </a:extLst>
          </p:cNvPr>
          <p:cNvSpPr/>
          <p:nvPr/>
        </p:nvSpPr>
        <p:spPr>
          <a:xfrm>
            <a:off x="251760" y="681038"/>
            <a:ext cx="3149808" cy="1325563"/>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nSpc>
                <a:spcPct val="90000"/>
              </a:lnSpc>
              <a:spcBef>
                <a:spcPct val="0"/>
              </a:spcBef>
              <a:spcAft>
                <a:spcPts val="600"/>
              </a:spcAft>
            </a:pPr>
            <a:r>
              <a:rPr lang="en-US" sz="2000" kern="1200" dirty="0">
                <a:solidFill>
                  <a:schemeClr val="tx1"/>
                </a:solidFill>
                <a:latin typeface="Adobe Fan Heiti Std B" panose="020B0700000000000000" pitchFamily="34" charset="-128"/>
                <a:ea typeface="Adobe Fan Heiti Std B" panose="020B0700000000000000" pitchFamily="34" charset="-128"/>
                <a:cs typeface="+mj-cs"/>
              </a:rPr>
              <a:t>Pavement Design</a:t>
            </a:r>
          </a:p>
          <a:p>
            <a:pPr algn="ctr">
              <a:lnSpc>
                <a:spcPct val="90000"/>
              </a:lnSpc>
              <a:spcBef>
                <a:spcPct val="0"/>
              </a:spcBef>
              <a:spcAft>
                <a:spcPts val="600"/>
              </a:spcAft>
            </a:pPr>
            <a:r>
              <a:rPr lang="en-US" sz="2000" kern="1200" dirty="0">
                <a:solidFill>
                  <a:schemeClr val="tx1"/>
                </a:solidFill>
                <a:latin typeface="Adobe Fan Heiti Std B" panose="020B0700000000000000" pitchFamily="34" charset="-128"/>
                <a:ea typeface="Adobe Fan Heiti Std B" panose="020B0700000000000000" pitchFamily="34" charset="-128"/>
                <a:cs typeface="+mj-cs"/>
              </a:rPr>
              <a:t> Structure</a:t>
            </a:r>
            <a:endParaRPr lang="en-US" sz="2000" b="1" kern="1200" spc="300" dirty="0">
              <a:solidFill>
                <a:schemeClr val="tx1"/>
              </a:solidFill>
              <a:latin typeface="Adobe Fan Heiti Std B" panose="020B0700000000000000" pitchFamily="34" charset="-128"/>
              <a:ea typeface="Adobe Fan Heiti Std B" panose="020B0700000000000000" pitchFamily="34" charset="-128"/>
              <a:cs typeface="+mj-cs"/>
            </a:endParaRPr>
          </a:p>
        </p:txBody>
      </p:sp>
      <p:sp>
        <p:nvSpPr>
          <p:cNvPr id="16" name="Rectangle 15">
            <a:extLst>
              <a:ext uri="{FF2B5EF4-FFF2-40B4-BE49-F238E27FC236}">
                <a16:creationId xmlns="" xmlns:a16="http://schemas.microsoft.com/office/drawing/2014/main" id="{2A38CFE9-C30A-4551-ACCB-D5808FBC39C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0" name="Rectangle 17">
            <a:extLst>
              <a:ext uri="{FF2B5EF4-FFF2-40B4-BE49-F238E27FC236}">
                <a16:creationId xmlns="" xmlns:a16="http://schemas.microsoft.com/office/drawing/2014/main" id="{67EF550F-47CE-4FB2-9DAC-12AD835C833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 xmlns:a16="http://schemas.microsoft.com/office/drawing/2014/main" id="{276FDDC0-D3A7-472C-B0BF-1AC38D393977}"/>
              </a:ext>
            </a:extLst>
          </p:cNvPr>
          <p:cNvSpPr txBox="1"/>
          <p:nvPr/>
        </p:nvSpPr>
        <p:spPr>
          <a:xfrm>
            <a:off x="448056" y="2258171"/>
            <a:ext cx="2804504" cy="3918792"/>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dirty="0"/>
              <a:t>The pavement design for (</a:t>
            </a:r>
            <a:r>
              <a:rPr lang="en-US" dirty="0" err="1"/>
              <a:t>Asira</a:t>
            </a:r>
            <a:r>
              <a:rPr lang="en-US" dirty="0"/>
              <a:t>- Ash-</a:t>
            </a:r>
            <a:r>
              <a:rPr lang="en-US" dirty="0" err="1"/>
              <a:t>Shmalia</a:t>
            </a:r>
            <a:r>
              <a:rPr lang="en-US" dirty="0"/>
              <a:t>-</a:t>
            </a:r>
            <a:r>
              <a:rPr lang="en-US" dirty="0" err="1"/>
              <a:t>Tullzaraod</a:t>
            </a:r>
            <a:r>
              <a:rPr lang="en-US" dirty="0"/>
              <a:t>) depends on AASHTO 1993 method.</a:t>
            </a:r>
          </a:p>
          <a:p>
            <a:pPr marL="285750" indent="-228600">
              <a:lnSpc>
                <a:spcPct val="90000"/>
              </a:lnSpc>
              <a:spcAft>
                <a:spcPts val="600"/>
              </a:spcAft>
              <a:buFont typeface="Arial" panose="020B0604020202020204" pitchFamily="34" charset="0"/>
              <a:buChar char="•"/>
            </a:pPr>
            <a:r>
              <a:rPr lang="en-US" dirty="0"/>
              <a:t>The ESAL is calculated based on the traffic counts.</a:t>
            </a:r>
          </a:p>
          <a:p>
            <a:pPr marL="285750" indent="-228600">
              <a:lnSpc>
                <a:spcPct val="90000"/>
              </a:lnSpc>
              <a:spcAft>
                <a:spcPts val="600"/>
              </a:spcAft>
              <a:buFont typeface="Arial" panose="020B0604020202020204" pitchFamily="34" charset="0"/>
              <a:buChar char="•"/>
            </a:pPr>
            <a:r>
              <a:rPr lang="en-US" dirty="0"/>
              <a:t>The design period is 20 years, and the growth rate is 3%.</a:t>
            </a:r>
          </a:p>
          <a:p>
            <a:pPr indent="-228600">
              <a:lnSpc>
                <a:spcPct val="90000"/>
              </a:lnSpc>
              <a:spcAft>
                <a:spcPts val="600"/>
              </a:spcAft>
              <a:buFont typeface="Arial" panose="020B0604020202020204" pitchFamily="34" charset="0"/>
              <a:buChar char="•"/>
            </a:pPr>
            <a:endParaRPr lang="en-US" dirty="0"/>
          </a:p>
        </p:txBody>
      </p:sp>
    </p:spTree>
    <p:extLst>
      <p:ext uri="{BB962C8B-B14F-4D97-AF65-F5344CB8AC3E}">
        <p14:creationId xmlns="" xmlns:p14="http://schemas.microsoft.com/office/powerpoint/2010/main" val="95651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8D6A2"/>
        </a:solidFill>
        <a:effectLst/>
      </p:bgPr>
    </p:bg>
    <p:spTree>
      <p:nvGrpSpPr>
        <p:cNvPr id="1" name=""/>
        <p:cNvGrpSpPr/>
        <p:nvPr/>
      </p:nvGrpSpPr>
      <p:grpSpPr>
        <a:xfrm>
          <a:off x="0" y="0"/>
          <a:ext cx="0" cy="0"/>
          <a:chOff x="0" y="0"/>
          <a:chExt cx="0" cy="0"/>
        </a:xfrm>
      </p:grpSpPr>
      <p:sp>
        <p:nvSpPr>
          <p:cNvPr id="31" name="Oval 30">
            <a:extLst>
              <a:ext uri="{FF2B5EF4-FFF2-40B4-BE49-F238E27FC236}">
                <a16:creationId xmlns="" xmlns:a16="http://schemas.microsoft.com/office/drawing/2014/main" id="{90ED94A6-CE9D-C443-8609-7D197CB548A2}"/>
              </a:ext>
            </a:extLst>
          </p:cNvPr>
          <p:cNvSpPr>
            <a:spLocks noChangeAspect="1"/>
          </p:cNvSpPr>
          <p:nvPr/>
        </p:nvSpPr>
        <p:spPr>
          <a:xfrm>
            <a:off x="-842559" y="494367"/>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33" name="Group 32">
            <a:extLst>
              <a:ext uri="{FF2B5EF4-FFF2-40B4-BE49-F238E27FC236}">
                <a16:creationId xmlns="" xmlns:a16="http://schemas.microsoft.com/office/drawing/2014/main" id="{6C4F7693-DE13-F642-9153-63A34E076D36}"/>
              </a:ext>
            </a:extLst>
          </p:cNvPr>
          <p:cNvGrpSpPr/>
          <p:nvPr/>
        </p:nvGrpSpPr>
        <p:grpSpPr>
          <a:xfrm>
            <a:off x="-842559" y="1741580"/>
            <a:ext cx="827568" cy="828000"/>
            <a:chOff x="-842559" y="1741580"/>
            <a:chExt cx="827568" cy="828000"/>
          </a:xfrm>
        </p:grpSpPr>
        <p:sp>
          <p:nvSpPr>
            <p:cNvPr id="34" name="Oval 33">
              <a:extLst>
                <a:ext uri="{FF2B5EF4-FFF2-40B4-BE49-F238E27FC236}">
                  <a16:creationId xmlns="" xmlns:a16="http://schemas.microsoft.com/office/drawing/2014/main" id="{B1389CA5-6C38-9745-BE11-25BC913FC874}"/>
                </a:ext>
              </a:extLst>
            </p:cNvPr>
            <p:cNvSpPr>
              <a:spLocks noChangeAspect="1"/>
            </p:cNvSpPr>
            <p:nvPr/>
          </p:nvSpPr>
          <p:spPr>
            <a:xfrm>
              <a:off x="-842559" y="174158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5" name="Graphic 34" descr="Traffic light">
              <a:extLst>
                <a:ext uri="{FF2B5EF4-FFF2-40B4-BE49-F238E27FC236}">
                  <a16:creationId xmlns="" xmlns:a16="http://schemas.microsoft.com/office/drawing/2014/main" id="{906560C3-60DB-8F42-B406-23C948C0224D}"/>
                </a:ext>
              </a:extLst>
            </p:cNvPr>
            <p:cNvPicPr>
              <a:picLocks noChangeAspect="1"/>
            </p:cNvPicPr>
            <p:nvPr/>
          </p:nvPicPr>
          <p:blipFill>
            <a:blip r:embed="rId3">
              <a:extLst>
                <a:ext uri="{96DAC541-7B7A-43D3-8B79-37D633B846F1}">
                  <asvg:svgBlip xmlns="" xmlns:asvg="http://schemas.microsoft.com/office/drawing/2016/SVG/main" r:embed="rId4"/>
                </a:ext>
              </a:extLst>
            </a:blip>
            <a:srcRect/>
            <a:stretch/>
          </p:blipFill>
          <p:spPr>
            <a:xfrm>
              <a:off x="-734943" y="1849412"/>
              <a:ext cx="612336" cy="612336"/>
            </a:xfrm>
            <a:prstGeom prst="rect">
              <a:avLst/>
            </a:prstGeom>
          </p:spPr>
        </p:pic>
      </p:grpSp>
      <p:sp>
        <p:nvSpPr>
          <p:cNvPr id="40" name="Oval 39">
            <a:extLst>
              <a:ext uri="{FF2B5EF4-FFF2-40B4-BE49-F238E27FC236}">
                <a16:creationId xmlns="" xmlns:a16="http://schemas.microsoft.com/office/drawing/2014/main" id="{11F18A0E-2AB4-3A43-8082-8399ABA604C1}"/>
              </a:ext>
            </a:extLst>
          </p:cNvPr>
          <p:cNvSpPr>
            <a:spLocks noChangeAspect="1"/>
          </p:cNvSpPr>
          <p:nvPr/>
        </p:nvSpPr>
        <p:spPr>
          <a:xfrm>
            <a:off x="-842559" y="428842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42" name="Group 41">
            <a:extLst>
              <a:ext uri="{FF2B5EF4-FFF2-40B4-BE49-F238E27FC236}">
                <a16:creationId xmlns="" xmlns:a16="http://schemas.microsoft.com/office/drawing/2014/main" id="{C1E8AEE2-E6AF-0E40-B9C5-0F51313CAC59}"/>
              </a:ext>
            </a:extLst>
          </p:cNvPr>
          <p:cNvGrpSpPr/>
          <p:nvPr/>
        </p:nvGrpSpPr>
        <p:grpSpPr>
          <a:xfrm>
            <a:off x="-842559" y="5561839"/>
            <a:ext cx="827568" cy="828000"/>
            <a:chOff x="-842559" y="5561839"/>
            <a:chExt cx="827568" cy="828000"/>
          </a:xfrm>
        </p:grpSpPr>
        <p:sp>
          <p:nvSpPr>
            <p:cNvPr id="43" name="Oval 42">
              <a:extLst>
                <a:ext uri="{FF2B5EF4-FFF2-40B4-BE49-F238E27FC236}">
                  <a16:creationId xmlns="" xmlns:a16="http://schemas.microsoft.com/office/drawing/2014/main" id="{E86B0561-1ADA-1448-998A-16A90F547B9C}"/>
                </a:ext>
              </a:extLst>
            </p:cNvPr>
            <p:cNvSpPr>
              <a:spLocks noChangeAspect="1"/>
            </p:cNvSpPr>
            <p:nvPr/>
          </p:nvSpPr>
          <p:spPr>
            <a:xfrm>
              <a:off x="-842559" y="5561839"/>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44" name="Graphic 43" descr="Users">
              <a:extLst>
                <a:ext uri="{FF2B5EF4-FFF2-40B4-BE49-F238E27FC236}">
                  <a16:creationId xmlns="" xmlns:a16="http://schemas.microsoft.com/office/drawing/2014/main" id="{AF567616-DFDF-AF48-8D05-3AE19FE27F7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7564" y="5614879"/>
              <a:ext cx="721920" cy="721920"/>
            </a:xfrm>
            <a:prstGeom prst="rect">
              <a:avLst/>
            </a:prstGeom>
          </p:spPr>
        </p:pic>
      </p:grpSp>
      <p:grpSp>
        <p:nvGrpSpPr>
          <p:cNvPr id="36" name="Group 35">
            <a:extLst>
              <a:ext uri="{FF2B5EF4-FFF2-40B4-BE49-F238E27FC236}">
                <a16:creationId xmlns="" xmlns:a16="http://schemas.microsoft.com/office/drawing/2014/main" id="{2F730A18-749A-694F-915B-EB06ED822231}"/>
              </a:ext>
            </a:extLst>
          </p:cNvPr>
          <p:cNvGrpSpPr/>
          <p:nvPr/>
        </p:nvGrpSpPr>
        <p:grpSpPr>
          <a:xfrm>
            <a:off x="866458" y="3015000"/>
            <a:ext cx="827568" cy="828000"/>
            <a:chOff x="-837416" y="3015000"/>
            <a:chExt cx="827568" cy="828000"/>
          </a:xfrm>
        </p:grpSpPr>
        <p:sp>
          <p:nvSpPr>
            <p:cNvPr id="37" name="Oval 36">
              <a:extLst>
                <a:ext uri="{FF2B5EF4-FFF2-40B4-BE49-F238E27FC236}">
                  <a16:creationId xmlns="" xmlns:a16="http://schemas.microsoft.com/office/drawing/2014/main" id="{3481AF53-C649-6D40-9B9D-591B94A6FE95}"/>
                </a:ext>
              </a:extLst>
            </p:cNvPr>
            <p:cNvSpPr>
              <a:spLocks noChangeAspect="1"/>
            </p:cNvSpPr>
            <p:nvPr/>
          </p:nvSpPr>
          <p:spPr>
            <a:xfrm>
              <a:off x="-837416" y="301500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8" name="Graphic 37" descr="Excavator">
              <a:extLst>
                <a:ext uri="{FF2B5EF4-FFF2-40B4-BE49-F238E27FC236}">
                  <a16:creationId xmlns="" xmlns:a16="http://schemas.microsoft.com/office/drawing/2014/main" id="{C7E7D462-FEEB-2745-BD85-FB44309908F8}"/>
                </a:ext>
              </a:extLst>
            </p:cNvPr>
            <p:cNvPicPr>
              <a:picLocks noChangeAspect="1"/>
            </p:cNvPicPr>
            <p:nvPr/>
          </p:nvPicPr>
          <p:blipFill>
            <a:blip r:embed="rId7">
              <a:extLst>
                <a:ext uri="{96DAC541-7B7A-43D3-8B79-37D633B846F1}">
                  <asvg:svgBlip xmlns="" xmlns:asvg="http://schemas.microsoft.com/office/drawing/2016/SVG/main" r:embed="rId8"/>
                </a:ext>
              </a:extLst>
            </a:blip>
            <a:srcRect/>
            <a:stretch/>
          </p:blipFill>
          <p:spPr>
            <a:xfrm>
              <a:off x="-723082" y="3082523"/>
              <a:ext cx="620915" cy="620915"/>
            </a:xfrm>
            <a:prstGeom prst="rect">
              <a:avLst/>
            </a:prstGeom>
          </p:spPr>
        </p:pic>
      </p:grpSp>
      <p:sp>
        <p:nvSpPr>
          <p:cNvPr id="53" name="Freeform 52">
            <a:extLst>
              <a:ext uri="{FF2B5EF4-FFF2-40B4-BE49-F238E27FC236}">
                <a16:creationId xmlns="" xmlns:a16="http://schemas.microsoft.com/office/drawing/2014/main" id="{D8570D61-80ED-ED4D-A2BC-6698342388C9}"/>
              </a:ext>
            </a:extLst>
          </p:cNvPr>
          <p:cNvSpPr/>
          <p:nvPr/>
        </p:nvSpPr>
        <p:spPr>
          <a:xfrm>
            <a:off x="0" y="-8534400"/>
            <a:ext cx="1280242" cy="23926799"/>
          </a:xfrm>
          <a:custGeom>
            <a:avLst/>
            <a:gdLst>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7" fmla="*/ 1280160 w 1280160"/>
              <a:gd name="connsiteY7" fmla="*/ 0 h 23926799"/>
              <a:gd name="connsiteX0" fmla="*/ 1280160 w 1280182"/>
              <a:gd name="connsiteY0" fmla="*/ 0 h 23926799"/>
              <a:gd name="connsiteX1" fmla="*/ 1280160 w 1280182"/>
              <a:gd name="connsiteY1" fmla="*/ 11137327 h 23926799"/>
              <a:gd name="connsiteX2" fmla="*/ 659246 w 1280182"/>
              <a:gd name="connsiteY2" fmla="*/ 11963399 h 23926799"/>
              <a:gd name="connsiteX3" fmla="*/ 1280160 w 1280182"/>
              <a:gd name="connsiteY3" fmla="*/ 12789472 h 23926799"/>
              <a:gd name="connsiteX4" fmla="*/ 1280160 w 1280182"/>
              <a:gd name="connsiteY4" fmla="*/ 23926799 h 23926799"/>
              <a:gd name="connsiteX5" fmla="*/ 0 w 1280182"/>
              <a:gd name="connsiteY5" fmla="*/ 23926799 h 23926799"/>
              <a:gd name="connsiteX6" fmla="*/ 0 w 1280182"/>
              <a:gd name="connsiteY6" fmla="*/ 0 h 23926799"/>
              <a:gd name="connsiteX7" fmla="*/ 1280160 w 1280182"/>
              <a:gd name="connsiteY7" fmla="*/ 0 h 23926799"/>
              <a:gd name="connsiteX0" fmla="*/ 1280160 w 1280231"/>
              <a:gd name="connsiteY0" fmla="*/ 0 h 23926799"/>
              <a:gd name="connsiteX1" fmla="*/ 1280160 w 1280231"/>
              <a:gd name="connsiteY1" fmla="*/ 11137327 h 23926799"/>
              <a:gd name="connsiteX2" fmla="*/ 659246 w 1280231"/>
              <a:gd name="connsiteY2" fmla="*/ 11963399 h 23926799"/>
              <a:gd name="connsiteX3" fmla="*/ 1280160 w 1280231"/>
              <a:gd name="connsiteY3" fmla="*/ 12789472 h 23926799"/>
              <a:gd name="connsiteX4" fmla="*/ 1280160 w 1280231"/>
              <a:gd name="connsiteY4" fmla="*/ 23926799 h 23926799"/>
              <a:gd name="connsiteX5" fmla="*/ 0 w 1280231"/>
              <a:gd name="connsiteY5" fmla="*/ 23926799 h 23926799"/>
              <a:gd name="connsiteX6" fmla="*/ 0 w 1280231"/>
              <a:gd name="connsiteY6" fmla="*/ 0 h 23926799"/>
              <a:gd name="connsiteX7" fmla="*/ 1280160 w 128023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2"/>
              <a:gd name="connsiteY0" fmla="*/ 0 h 23926799"/>
              <a:gd name="connsiteX1" fmla="*/ 1280160 w 1280242"/>
              <a:gd name="connsiteY1" fmla="*/ 11137327 h 23926799"/>
              <a:gd name="connsiteX2" fmla="*/ 742373 w 1280242"/>
              <a:gd name="connsiteY2" fmla="*/ 11966863 h 23926799"/>
              <a:gd name="connsiteX3" fmla="*/ 1280160 w 1280242"/>
              <a:gd name="connsiteY3" fmla="*/ 12789472 h 23926799"/>
              <a:gd name="connsiteX4" fmla="*/ 1280160 w 1280242"/>
              <a:gd name="connsiteY4" fmla="*/ 23926799 h 23926799"/>
              <a:gd name="connsiteX5" fmla="*/ 0 w 1280242"/>
              <a:gd name="connsiteY5" fmla="*/ 23926799 h 23926799"/>
              <a:gd name="connsiteX6" fmla="*/ 0 w 1280242"/>
              <a:gd name="connsiteY6" fmla="*/ 0 h 23926799"/>
              <a:gd name="connsiteX7" fmla="*/ 1280160 w 1280242"/>
              <a:gd name="connsiteY7" fmla="*/ 0 h 2392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242" h="23926799">
                <a:moveTo>
                  <a:pt x="1280160" y="0"/>
                </a:moveTo>
                <a:lnTo>
                  <a:pt x="1280160" y="11137327"/>
                </a:lnTo>
                <a:cubicBezTo>
                  <a:pt x="1287934" y="11540842"/>
                  <a:pt x="743219" y="11525247"/>
                  <a:pt x="742373" y="11966863"/>
                </a:cubicBezTo>
                <a:cubicBezTo>
                  <a:pt x="741527" y="12408479"/>
                  <a:pt x="1284472" y="12396353"/>
                  <a:pt x="1280160" y="12789472"/>
                </a:cubicBezTo>
                <a:lnTo>
                  <a:pt x="1280160" y="23926799"/>
                </a:lnTo>
                <a:lnTo>
                  <a:pt x="0" y="23926799"/>
                </a:lnTo>
                <a:lnTo>
                  <a:pt x="0" y="0"/>
                </a:lnTo>
                <a:lnTo>
                  <a:pt x="1280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x-none"/>
          </a:p>
        </p:txBody>
      </p:sp>
      <p:pic>
        <p:nvPicPr>
          <p:cNvPr id="47" name="Graphic 46" descr="Traffic light">
            <a:hlinkClick r:id="rId9" action="ppaction://hlinksldjump"/>
            <a:extLst>
              <a:ext uri="{FF2B5EF4-FFF2-40B4-BE49-F238E27FC236}">
                <a16:creationId xmlns="" xmlns:a16="http://schemas.microsoft.com/office/drawing/2014/main" id="{B832EAA4-A87F-254A-9D07-680C50988D71}"/>
              </a:ext>
            </a:extLst>
          </p:cNvPr>
          <p:cNvPicPr>
            <a:picLocks noChangeAspect="1"/>
          </p:cNvPicPr>
          <p:nvPr/>
        </p:nvPicPr>
        <p:blipFill>
          <a:blip r:embed="rId10">
            <a:extLst>
              <a:ext uri="{96DAC541-7B7A-43D3-8B79-37D633B846F1}">
                <asvg:svgBlip xmlns="" xmlns:asvg="http://schemas.microsoft.com/office/drawing/2016/SVG/main" r:embed="rId11"/>
              </a:ext>
            </a:extLst>
          </a:blip>
          <a:srcRect/>
          <a:stretch/>
        </p:blipFill>
        <p:spPr>
          <a:xfrm>
            <a:off x="323106" y="1849411"/>
            <a:ext cx="612336" cy="612336"/>
          </a:xfrm>
          <a:prstGeom prst="rect">
            <a:avLst/>
          </a:prstGeom>
        </p:spPr>
      </p:pic>
      <p:pic>
        <p:nvPicPr>
          <p:cNvPr id="48" name="Graphic 47" descr="Coffee">
            <a:hlinkClick r:id="rId12" action="ppaction://hlinksldjump"/>
            <a:extLst>
              <a:ext uri="{FF2B5EF4-FFF2-40B4-BE49-F238E27FC236}">
                <a16:creationId xmlns="" xmlns:a16="http://schemas.microsoft.com/office/drawing/2014/main" id="{76139D0C-E8ED-BD4A-BC7D-DA32CBABFC9D}"/>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359877" y="3065464"/>
            <a:ext cx="620915" cy="620915"/>
          </a:xfrm>
          <a:prstGeom prst="rect">
            <a:avLst/>
          </a:prstGeom>
        </p:spPr>
      </p:pic>
      <p:pic>
        <p:nvPicPr>
          <p:cNvPr id="50" name="Graphic 49" descr="Users">
            <a:hlinkClick r:id="rId15" action="ppaction://hlinksldjump"/>
            <a:extLst>
              <a:ext uri="{FF2B5EF4-FFF2-40B4-BE49-F238E27FC236}">
                <a16:creationId xmlns="" xmlns:a16="http://schemas.microsoft.com/office/drawing/2014/main" id="{957D1896-688B-AC48-A75A-C606BA6DE0BD}"/>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280485" y="5614878"/>
            <a:ext cx="721920" cy="721920"/>
          </a:xfrm>
          <a:prstGeom prst="rect">
            <a:avLst/>
          </a:prstGeom>
        </p:spPr>
      </p:pic>
      <p:sp>
        <p:nvSpPr>
          <p:cNvPr id="54" name="TextBox 53">
            <a:extLst>
              <a:ext uri="{FF2B5EF4-FFF2-40B4-BE49-F238E27FC236}">
                <a16:creationId xmlns="" xmlns:a16="http://schemas.microsoft.com/office/drawing/2014/main" id="{F4793002-F2B1-C64A-879E-E95939DDD4E7}"/>
              </a:ext>
            </a:extLst>
          </p:cNvPr>
          <p:cNvSpPr txBox="1"/>
          <p:nvPr/>
        </p:nvSpPr>
        <p:spPr>
          <a:xfrm>
            <a:off x="3590718" y="583080"/>
            <a:ext cx="5653664" cy="584775"/>
          </a:xfrm>
          <a:prstGeom prst="rect">
            <a:avLst/>
          </a:prstGeom>
          <a:noFill/>
        </p:spPr>
        <p:txBody>
          <a:bodyPr wrap="none" rtlCol="0">
            <a:spAutoFit/>
          </a:bodyPr>
          <a:lstStyle/>
          <a:p>
            <a:pPr algn="ctr"/>
            <a:r>
              <a:rPr lang="en-US" sz="3200" dirty="0"/>
              <a:t>DESIGN CONTROL &amp; GEOMETRIC</a:t>
            </a:r>
            <a:endParaRPr lang="x-none" sz="3200" b="1" spc="300" dirty="0">
              <a:solidFill>
                <a:schemeClr val="tx1">
                  <a:lumMod val="75000"/>
                  <a:lumOff val="25000"/>
                </a:schemeClr>
              </a:solidFill>
              <a:latin typeface="Montserrat" pitchFamily="2" charset="77"/>
            </a:endParaRPr>
          </a:p>
        </p:txBody>
      </p:sp>
      <p:sp>
        <p:nvSpPr>
          <p:cNvPr id="55" name="TextBox 54">
            <a:extLst>
              <a:ext uri="{FF2B5EF4-FFF2-40B4-BE49-F238E27FC236}">
                <a16:creationId xmlns="" xmlns:a16="http://schemas.microsoft.com/office/drawing/2014/main" id="{653A1236-0885-C44D-937C-9BC64BFE41A9}"/>
              </a:ext>
            </a:extLst>
          </p:cNvPr>
          <p:cNvSpPr txBox="1"/>
          <p:nvPr/>
        </p:nvSpPr>
        <p:spPr>
          <a:xfrm>
            <a:off x="2308728" y="2540211"/>
            <a:ext cx="1693092" cy="400110"/>
          </a:xfrm>
          <a:prstGeom prst="rect">
            <a:avLst/>
          </a:prstGeom>
          <a:noFill/>
        </p:spPr>
        <p:txBody>
          <a:bodyPr wrap="none" rtlCol="0">
            <a:spAutoFit/>
          </a:bodyPr>
          <a:lstStyle/>
          <a:p>
            <a:pPr algn="ctr"/>
            <a:r>
              <a:rPr lang="en-US" sz="2000" dirty="0">
                <a:latin typeface="Adobe Gothic Std B" panose="020B0800000000000000" pitchFamily="34" charset="-128"/>
                <a:ea typeface="Adobe Gothic Std B" panose="020B0800000000000000" pitchFamily="34" charset="-128"/>
              </a:rPr>
              <a:t>Basic criteria</a:t>
            </a:r>
            <a:endParaRPr lang="x-none" sz="20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57" name="TextBox 56">
            <a:extLst>
              <a:ext uri="{FF2B5EF4-FFF2-40B4-BE49-F238E27FC236}">
                <a16:creationId xmlns="" xmlns:a16="http://schemas.microsoft.com/office/drawing/2014/main" id="{71085908-652F-764F-80BA-458FB6022487}"/>
              </a:ext>
            </a:extLst>
          </p:cNvPr>
          <p:cNvSpPr txBox="1"/>
          <p:nvPr/>
        </p:nvSpPr>
        <p:spPr>
          <a:xfrm>
            <a:off x="1907177" y="5112898"/>
            <a:ext cx="2739853" cy="400110"/>
          </a:xfrm>
          <a:prstGeom prst="rect">
            <a:avLst/>
          </a:prstGeom>
          <a:noFill/>
        </p:spPr>
        <p:txBody>
          <a:bodyPr wrap="none" rtlCol="0">
            <a:spAutoFit/>
          </a:bodyPr>
          <a:lstStyle/>
          <a:p>
            <a:pPr algn="ctr"/>
            <a:r>
              <a:rPr lang="en-US" sz="2000" dirty="0">
                <a:latin typeface="Adobe Gothic Std B" panose="020B0800000000000000" pitchFamily="34" charset="-128"/>
                <a:ea typeface="Adobe Gothic Std B" panose="020B0800000000000000" pitchFamily="34" charset="-128"/>
              </a:rPr>
              <a:t>Horizontal Alignment</a:t>
            </a:r>
            <a:endParaRPr lang="x-none" sz="20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59" name="TextBox 58">
            <a:extLst>
              <a:ext uri="{FF2B5EF4-FFF2-40B4-BE49-F238E27FC236}">
                <a16:creationId xmlns="" xmlns:a16="http://schemas.microsoft.com/office/drawing/2014/main" id="{CA2D1C03-B795-9B41-8C4C-11493AFAE9D5}"/>
              </a:ext>
            </a:extLst>
          </p:cNvPr>
          <p:cNvSpPr txBox="1"/>
          <p:nvPr/>
        </p:nvSpPr>
        <p:spPr>
          <a:xfrm>
            <a:off x="8558312" y="2605979"/>
            <a:ext cx="2353529" cy="400110"/>
          </a:xfrm>
          <a:prstGeom prst="rect">
            <a:avLst/>
          </a:prstGeom>
          <a:noFill/>
        </p:spPr>
        <p:txBody>
          <a:bodyPr wrap="none" rtlCol="0">
            <a:spAutoFit/>
          </a:bodyPr>
          <a:lstStyle/>
          <a:p>
            <a:pPr algn="ctr"/>
            <a:r>
              <a:rPr lang="en-US" sz="2000" dirty="0">
                <a:latin typeface="Adobe Fan Heiti Std B" panose="020B0700000000000000" pitchFamily="34" charset="-128"/>
                <a:ea typeface="Adobe Fan Heiti Std B" panose="020B0700000000000000" pitchFamily="34" charset="-128"/>
              </a:rPr>
              <a:t>Vertical Alignment</a:t>
            </a:r>
            <a:endParaRPr lang="x-none" sz="2000" b="1" spc="300" dirty="0">
              <a:solidFill>
                <a:schemeClr val="tx1">
                  <a:lumMod val="75000"/>
                  <a:lumOff val="25000"/>
                </a:schemeClr>
              </a:solidFill>
              <a:latin typeface="Adobe Fan Heiti Std B" panose="020B0700000000000000" pitchFamily="34" charset="-128"/>
              <a:ea typeface="Adobe Fan Heiti Std B" panose="020B0700000000000000" pitchFamily="34" charset="-128"/>
            </a:endParaRPr>
          </a:p>
        </p:txBody>
      </p:sp>
      <p:sp>
        <p:nvSpPr>
          <p:cNvPr id="61" name="TextBox 60">
            <a:extLst>
              <a:ext uri="{FF2B5EF4-FFF2-40B4-BE49-F238E27FC236}">
                <a16:creationId xmlns="" xmlns:a16="http://schemas.microsoft.com/office/drawing/2014/main" id="{AD10DA66-2AA2-1C4B-8896-F8D12CDACEC9}"/>
              </a:ext>
            </a:extLst>
          </p:cNvPr>
          <p:cNvSpPr txBox="1"/>
          <p:nvPr/>
        </p:nvSpPr>
        <p:spPr>
          <a:xfrm>
            <a:off x="8651434" y="4887778"/>
            <a:ext cx="2228495" cy="400110"/>
          </a:xfrm>
          <a:prstGeom prst="rect">
            <a:avLst/>
          </a:prstGeom>
          <a:noFill/>
        </p:spPr>
        <p:txBody>
          <a:bodyPr wrap="none" rtlCol="0">
            <a:spAutoFit/>
          </a:bodyPr>
          <a:lstStyle/>
          <a:p>
            <a:pPr algn="ctr"/>
            <a:r>
              <a:rPr lang="en-US" sz="2000" b="1" spc="300" dirty="0">
                <a:latin typeface="Adobe Gothic Std B" panose="020B0800000000000000" pitchFamily="34" charset="-128"/>
                <a:ea typeface="Adobe Gothic Std B" panose="020B0800000000000000" pitchFamily="34" charset="-128"/>
              </a:rPr>
              <a:t>Cross section</a:t>
            </a:r>
            <a:endParaRPr lang="x-none" sz="2000" b="1" spc="300" dirty="0">
              <a:latin typeface="Adobe Gothic Std B" panose="020B0800000000000000" pitchFamily="34" charset="-128"/>
              <a:ea typeface="Adobe Gothic Std B" panose="020B0800000000000000" pitchFamily="34" charset="-128"/>
            </a:endParaRPr>
          </a:p>
        </p:txBody>
      </p:sp>
      <p:grpSp>
        <p:nvGrpSpPr>
          <p:cNvPr id="63" name="Graphic 43">
            <a:extLst>
              <a:ext uri="{FF2B5EF4-FFF2-40B4-BE49-F238E27FC236}">
                <a16:creationId xmlns="" xmlns:a16="http://schemas.microsoft.com/office/drawing/2014/main" id="{2391C1DC-A460-D448-A383-5453DC668519}"/>
              </a:ext>
            </a:extLst>
          </p:cNvPr>
          <p:cNvGrpSpPr/>
          <p:nvPr/>
        </p:nvGrpSpPr>
        <p:grpSpPr>
          <a:xfrm rot="269299" flipV="1">
            <a:off x="7472552" y="2216626"/>
            <a:ext cx="1458826" cy="482830"/>
            <a:chOff x="5270499" y="2952750"/>
            <a:chExt cx="1652160" cy="946643"/>
          </a:xfrm>
          <a:solidFill>
            <a:schemeClr val="tx1">
              <a:lumMod val="75000"/>
              <a:lumOff val="25000"/>
            </a:schemeClr>
          </a:solidFill>
        </p:grpSpPr>
        <p:sp>
          <p:nvSpPr>
            <p:cNvPr id="64" name="Freeform 63">
              <a:extLst>
                <a:ext uri="{FF2B5EF4-FFF2-40B4-BE49-F238E27FC236}">
                  <a16:creationId xmlns="" xmlns:a16="http://schemas.microsoft.com/office/drawing/2014/main" id="{025EAEF6-98AC-5742-B558-0515DE51B403}"/>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65" name="Freeform 64">
              <a:extLst>
                <a:ext uri="{FF2B5EF4-FFF2-40B4-BE49-F238E27FC236}">
                  <a16:creationId xmlns="" xmlns:a16="http://schemas.microsoft.com/office/drawing/2014/main" id="{3A6E1CB7-BFC2-E84A-A57E-2079AD234860}"/>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66" name="Graphic 43">
            <a:extLst>
              <a:ext uri="{FF2B5EF4-FFF2-40B4-BE49-F238E27FC236}">
                <a16:creationId xmlns="" xmlns:a16="http://schemas.microsoft.com/office/drawing/2014/main" id="{C85A166D-D8E2-BD49-9374-E25C2F778566}"/>
              </a:ext>
            </a:extLst>
          </p:cNvPr>
          <p:cNvGrpSpPr/>
          <p:nvPr/>
        </p:nvGrpSpPr>
        <p:grpSpPr>
          <a:xfrm rot="2571606" flipV="1">
            <a:off x="7406172" y="4110037"/>
            <a:ext cx="1356455" cy="777212"/>
            <a:chOff x="5270499" y="2952750"/>
            <a:chExt cx="1652160" cy="946643"/>
          </a:xfrm>
          <a:solidFill>
            <a:schemeClr val="tx1">
              <a:lumMod val="75000"/>
              <a:lumOff val="25000"/>
            </a:schemeClr>
          </a:solidFill>
        </p:grpSpPr>
        <p:sp>
          <p:nvSpPr>
            <p:cNvPr id="67" name="Freeform 66">
              <a:extLst>
                <a:ext uri="{FF2B5EF4-FFF2-40B4-BE49-F238E27FC236}">
                  <a16:creationId xmlns="" xmlns:a16="http://schemas.microsoft.com/office/drawing/2014/main" id="{B7B1B1FD-851E-D842-BD88-5B61F6656664}"/>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68" name="Freeform 67">
              <a:extLst>
                <a:ext uri="{FF2B5EF4-FFF2-40B4-BE49-F238E27FC236}">
                  <a16:creationId xmlns="" xmlns:a16="http://schemas.microsoft.com/office/drawing/2014/main" id="{E259BC59-DB09-CD49-8CE5-08A309894180}"/>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69" name="Graphic 43">
            <a:extLst>
              <a:ext uri="{FF2B5EF4-FFF2-40B4-BE49-F238E27FC236}">
                <a16:creationId xmlns="" xmlns:a16="http://schemas.microsoft.com/office/drawing/2014/main" id="{88B4B94C-1E81-A941-B417-DD44CE71F4DB}"/>
              </a:ext>
            </a:extLst>
          </p:cNvPr>
          <p:cNvGrpSpPr/>
          <p:nvPr/>
        </p:nvGrpSpPr>
        <p:grpSpPr>
          <a:xfrm rot="417027" flipH="1" flipV="1">
            <a:off x="3858043" y="2373351"/>
            <a:ext cx="1396237" cy="528243"/>
            <a:chOff x="5270499" y="2952750"/>
            <a:chExt cx="1652160" cy="946643"/>
          </a:xfrm>
          <a:solidFill>
            <a:schemeClr val="tx1">
              <a:lumMod val="75000"/>
              <a:lumOff val="25000"/>
            </a:schemeClr>
          </a:solidFill>
        </p:grpSpPr>
        <p:sp>
          <p:nvSpPr>
            <p:cNvPr id="70" name="Freeform 69">
              <a:extLst>
                <a:ext uri="{FF2B5EF4-FFF2-40B4-BE49-F238E27FC236}">
                  <a16:creationId xmlns="" xmlns:a16="http://schemas.microsoft.com/office/drawing/2014/main" id="{17F6B65E-7FA2-2F43-9A86-D82E0B49D0C3}"/>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71" name="Freeform 70">
              <a:extLst>
                <a:ext uri="{FF2B5EF4-FFF2-40B4-BE49-F238E27FC236}">
                  <a16:creationId xmlns="" xmlns:a16="http://schemas.microsoft.com/office/drawing/2014/main" id="{41A9B240-D818-684D-9CD8-53DC49A3B806}"/>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72" name="Graphic 43">
            <a:extLst>
              <a:ext uri="{FF2B5EF4-FFF2-40B4-BE49-F238E27FC236}">
                <a16:creationId xmlns="" xmlns:a16="http://schemas.microsoft.com/office/drawing/2014/main" id="{0E1CEEB8-505A-9A41-B08E-D0ADDF49106D}"/>
              </a:ext>
            </a:extLst>
          </p:cNvPr>
          <p:cNvGrpSpPr/>
          <p:nvPr/>
        </p:nvGrpSpPr>
        <p:grpSpPr>
          <a:xfrm rot="19330485" flipH="1" flipV="1">
            <a:off x="4061834" y="4110037"/>
            <a:ext cx="1356455" cy="777212"/>
            <a:chOff x="5270499" y="2952750"/>
            <a:chExt cx="1652160" cy="946643"/>
          </a:xfrm>
          <a:solidFill>
            <a:schemeClr val="tx1">
              <a:lumMod val="75000"/>
              <a:lumOff val="25000"/>
            </a:schemeClr>
          </a:solidFill>
        </p:grpSpPr>
        <p:sp>
          <p:nvSpPr>
            <p:cNvPr id="73" name="Freeform 72">
              <a:extLst>
                <a:ext uri="{FF2B5EF4-FFF2-40B4-BE49-F238E27FC236}">
                  <a16:creationId xmlns="" xmlns:a16="http://schemas.microsoft.com/office/drawing/2014/main" id="{99F00883-B817-AE4E-B02D-226AC4C53D61}"/>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74" name="Freeform 73">
              <a:extLst>
                <a:ext uri="{FF2B5EF4-FFF2-40B4-BE49-F238E27FC236}">
                  <a16:creationId xmlns="" xmlns:a16="http://schemas.microsoft.com/office/drawing/2014/main" id="{39F0C199-375F-ED43-833A-3A364BAAA48A}"/>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pic>
        <p:nvPicPr>
          <p:cNvPr id="75" name="Graphic 74">
            <a:extLst>
              <a:ext uri="{FF2B5EF4-FFF2-40B4-BE49-F238E27FC236}">
                <a16:creationId xmlns="" xmlns:a16="http://schemas.microsoft.com/office/drawing/2014/main" id="{BA831943-99BF-AE40-962A-929257399ED1}"/>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rot="21480000">
            <a:off x="4967136" y="1099264"/>
            <a:ext cx="2900823" cy="123865"/>
          </a:xfrm>
          <a:prstGeom prst="rect">
            <a:avLst/>
          </a:prstGeom>
        </p:spPr>
      </p:pic>
      <p:pic>
        <p:nvPicPr>
          <p:cNvPr id="106" name="Graphic 105" descr="Earth globe Africa and Europe">
            <a:extLst>
              <a:ext uri="{FF2B5EF4-FFF2-40B4-BE49-F238E27FC236}">
                <a16:creationId xmlns="" xmlns:a16="http://schemas.microsoft.com/office/drawing/2014/main" id="{27E0DF37-7E9B-414E-99ED-FE3D181FC4DB}"/>
              </a:ext>
            </a:extLst>
          </p:cNvPr>
          <p:cNvPicPr>
            <a:picLocks noChangeAspect="1"/>
          </p:cNvPicPr>
          <p:nvPr/>
        </p:nvPicPr>
        <p:blipFill>
          <a:blip r:embed="rId20">
            <a:extLst>
              <a:ext uri="{96DAC541-7B7A-43D3-8B79-37D633B846F1}">
                <asvg:svgBlip xmlns="" xmlns:asvg="http://schemas.microsoft.com/office/drawing/2016/SVG/main" r:embed="rId21"/>
              </a:ext>
            </a:extLst>
          </a:blip>
          <a:stretch>
            <a:fillRect/>
          </a:stretch>
        </p:blipFill>
        <p:spPr>
          <a:xfrm>
            <a:off x="-775614" y="551750"/>
            <a:ext cx="713234" cy="713234"/>
          </a:xfrm>
          <a:prstGeom prst="rect">
            <a:avLst/>
          </a:prstGeom>
        </p:spPr>
      </p:pic>
      <p:pic>
        <p:nvPicPr>
          <p:cNvPr id="107" name="Graphic 106" descr="Earth globe Africa and Europe">
            <a:hlinkClick r:id="" action="ppaction://hlinkshowjump?jump=firstslide"/>
            <a:extLst>
              <a:ext uri="{FF2B5EF4-FFF2-40B4-BE49-F238E27FC236}">
                <a16:creationId xmlns="" xmlns:a16="http://schemas.microsoft.com/office/drawing/2014/main" id="{7828B318-D8BB-4B0D-9A89-A9DE128A3E4F}"/>
              </a:ext>
            </a:extLst>
          </p:cNvPr>
          <p:cNvPicPr>
            <a:picLocks noChangeAspect="1"/>
          </p:cNvPicPr>
          <p:nvPr/>
        </p:nvPicPr>
        <p:blipFill>
          <a:blip r:embed="rId22">
            <a:extLst>
              <a:ext uri="{96DAC541-7B7A-43D3-8B79-37D633B846F1}">
                <asvg:svgBlip xmlns="" xmlns:asvg="http://schemas.microsoft.com/office/drawing/2016/SVG/main" r:embed="rId23"/>
              </a:ext>
            </a:extLst>
          </a:blip>
          <a:stretch>
            <a:fillRect/>
          </a:stretch>
        </p:blipFill>
        <p:spPr>
          <a:xfrm>
            <a:off x="283250" y="488334"/>
            <a:ext cx="713234" cy="713234"/>
          </a:xfrm>
          <a:prstGeom prst="rect">
            <a:avLst/>
          </a:prstGeom>
        </p:spPr>
      </p:pic>
      <p:pic>
        <p:nvPicPr>
          <p:cNvPr id="5" name="Graphic 4" descr="Excavator">
            <a:extLst>
              <a:ext uri="{FF2B5EF4-FFF2-40B4-BE49-F238E27FC236}">
                <a16:creationId xmlns="" xmlns:a16="http://schemas.microsoft.com/office/drawing/2014/main" id="{845529EF-98A5-4E4A-A3C0-431A54DEFEC0}"/>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4869088" y="1495942"/>
            <a:ext cx="3431510" cy="3591891"/>
          </a:xfrm>
          <a:prstGeom prst="rect">
            <a:avLst/>
          </a:prstGeom>
        </p:spPr>
      </p:pic>
      <p:sp>
        <p:nvSpPr>
          <p:cNvPr id="6" name="TextBox 5">
            <a:extLst>
              <a:ext uri="{FF2B5EF4-FFF2-40B4-BE49-F238E27FC236}">
                <a16:creationId xmlns="" xmlns:a16="http://schemas.microsoft.com/office/drawing/2014/main" id="{410AA36B-1DCA-43D1-B975-ABE40C42FC15}"/>
              </a:ext>
            </a:extLst>
          </p:cNvPr>
          <p:cNvSpPr txBox="1"/>
          <p:nvPr/>
        </p:nvSpPr>
        <p:spPr>
          <a:xfrm>
            <a:off x="-104796" y="3967402"/>
            <a:ext cx="1385038" cy="307777"/>
          </a:xfrm>
          <a:prstGeom prst="rect">
            <a:avLst/>
          </a:prstGeom>
          <a:noFill/>
        </p:spPr>
        <p:txBody>
          <a:bodyPr wrap="square" rtlCol="0">
            <a:spAutoFit/>
          </a:bodyPr>
          <a:lstStyle/>
          <a:p>
            <a:r>
              <a:rPr lang="en-US" sz="1400" b="1" dirty="0">
                <a:latin typeface="Adobe Gothic Std B" panose="020B0800000000000000" pitchFamily="34" charset="-128"/>
                <a:ea typeface="Adobe Gothic Std B" panose="020B0800000000000000" pitchFamily="34" charset="-128"/>
              </a:rPr>
              <a:t>Design control</a:t>
            </a:r>
          </a:p>
        </p:txBody>
      </p:sp>
      <p:pic>
        <p:nvPicPr>
          <p:cNvPr id="10" name="Graphic 9" descr="Drawing compass">
            <a:extLst>
              <a:ext uri="{FF2B5EF4-FFF2-40B4-BE49-F238E27FC236}">
                <a16:creationId xmlns="" xmlns:a16="http://schemas.microsoft.com/office/drawing/2014/main" id="{5AC31A37-BC99-447D-9014-9305261A9924}"/>
              </a:ext>
            </a:extLst>
          </p:cNvPr>
          <p:cNvPicPr>
            <a:picLocks noChangeAspect="1"/>
          </p:cNvPicPr>
          <p:nvPr/>
        </p:nvPicPr>
        <p:blipFill>
          <a:blip r:embed="rId24">
            <a:extLst>
              <a:ext uri="{96DAC541-7B7A-43D3-8B79-37D633B846F1}">
                <asvg:svgBlip xmlns="" xmlns:asvg="http://schemas.microsoft.com/office/drawing/2016/SVG/main" r:embed="rId25"/>
              </a:ext>
            </a:extLst>
          </a:blip>
          <a:stretch>
            <a:fillRect/>
          </a:stretch>
        </p:blipFill>
        <p:spPr>
          <a:xfrm>
            <a:off x="2554949" y="3638981"/>
            <a:ext cx="1200452" cy="1200452"/>
          </a:xfrm>
          <a:prstGeom prst="rect">
            <a:avLst/>
          </a:prstGeom>
        </p:spPr>
      </p:pic>
      <p:pic>
        <p:nvPicPr>
          <p:cNvPr id="12" name="Graphic 11" descr="Gauge">
            <a:extLst>
              <a:ext uri="{FF2B5EF4-FFF2-40B4-BE49-F238E27FC236}">
                <a16:creationId xmlns="" xmlns:a16="http://schemas.microsoft.com/office/drawing/2014/main" id="{4AFBB0FA-D804-4C6A-B9EA-18C923600647}"/>
              </a:ext>
            </a:extLst>
          </p:cNvPr>
          <p:cNvPicPr>
            <a:picLocks noChangeAspect="1"/>
          </p:cNvPicPr>
          <p:nvPr/>
        </p:nvPicPr>
        <p:blipFill>
          <a:blip r:embed="rId26">
            <a:extLst>
              <a:ext uri="{96DAC541-7B7A-43D3-8B79-37D633B846F1}">
                <asvg:svgBlip xmlns="" xmlns:asvg="http://schemas.microsoft.com/office/drawing/2016/SVG/main" r:embed="rId27"/>
              </a:ext>
            </a:extLst>
          </a:blip>
          <a:stretch>
            <a:fillRect/>
          </a:stretch>
        </p:blipFill>
        <p:spPr>
          <a:xfrm>
            <a:off x="8886271" y="908367"/>
            <a:ext cx="1697612" cy="1697612"/>
          </a:xfrm>
          <a:prstGeom prst="rect">
            <a:avLst/>
          </a:prstGeom>
        </p:spPr>
      </p:pic>
      <p:pic>
        <p:nvPicPr>
          <p:cNvPr id="14" name="Graphic 13" descr="Puzzle pieces">
            <a:extLst>
              <a:ext uri="{FF2B5EF4-FFF2-40B4-BE49-F238E27FC236}">
                <a16:creationId xmlns="" xmlns:a16="http://schemas.microsoft.com/office/drawing/2014/main" id="{0D4E7B55-79EC-4FB7-968D-91EEEC4576A9}"/>
              </a:ext>
            </a:extLst>
          </p:cNvPr>
          <p:cNvPicPr>
            <a:picLocks noChangeAspect="1"/>
          </p:cNvPicPr>
          <p:nvPr/>
        </p:nvPicPr>
        <p:blipFill>
          <a:blip r:embed="rId28">
            <a:extLst>
              <a:ext uri="{96DAC541-7B7A-43D3-8B79-37D633B846F1}">
                <asvg:svgBlip xmlns="" xmlns:asvg="http://schemas.microsoft.com/office/drawing/2016/SVG/main" r:embed="rId29"/>
              </a:ext>
            </a:extLst>
          </a:blip>
          <a:stretch>
            <a:fillRect/>
          </a:stretch>
        </p:blipFill>
        <p:spPr>
          <a:xfrm>
            <a:off x="8936233" y="3182455"/>
            <a:ext cx="1806388" cy="1656978"/>
          </a:xfrm>
          <a:prstGeom prst="rect">
            <a:avLst/>
          </a:prstGeom>
        </p:spPr>
      </p:pic>
      <mc:AlternateContent xmlns:mc="http://schemas.openxmlformats.org/markup-compatibility/2006">
        <mc:Choice xmlns="" xmlns:pslz="http://schemas.microsoft.com/office/powerpoint/2016/slidezoom" Requires="pslz">
          <p:graphicFrame>
            <p:nvGraphicFramePr>
              <p:cNvPr id="16" name="Slide Zoom 15">
                <a:extLst>
                  <a:ext uri="{FF2B5EF4-FFF2-40B4-BE49-F238E27FC236}">
                    <a16:creationId xmlns:a16="http://schemas.microsoft.com/office/drawing/2014/main" id="{CE01D1FD-AB06-4589-AA8B-98025F5DB2FD}"/>
                  </a:ext>
                </a:extLst>
              </p:cNvPr>
              <p:cNvGraphicFramePr>
                <a:graphicFrameLocks noChangeAspect="1"/>
              </p:cNvGraphicFramePr>
              <p:nvPr>
                <p:extLst>
                  <p:ext uri="{D42A27DB-BD31-4B8C-83A1-F6EECF244321}">
                    <p14:modId xmlns:p14="http://schemas.microsoft.com/office/powerpoint/2010/main" val="893129454"/>
                  </p:ext>
                </p:extLst>
              </p:nvPr>
            </p:nvGraphicFramePr>
            <p:xfrm>
              <a:off x="2187869" y="817182"/>
              <a:ext cx="1714500" cy="1714500"/>
            </p:xfrm>
            <a:graphic>
              <a:graphicData uri="http://schemas.microsoft.com/office/powerpoint/2016/slidezoom">
                <pslz:sldZm>
                  <pslz:sldZmObj sldId="269" cId="3181369245">
                    <pslz:zmPr id="{C26FF6F2-D9AD-4B93-988F-A4E872C7EF80}" imageType="cover" transitionDur="1000">
                      <p166:blipFill xmlns:p166="http://schemas.microsoft.com/office/powerpoint/2016/6/main">
                        <a:blip r:embed="rId30">
                          <a:extLst>
                            <a:ext uri="{96DAC541-7B7A-43D3-8B79-37D633B846F1}">
                              <asvg:svgBlip xmlns:asvg="http://schemas.microsoft.com/office/drawing/2016/SVG/main" r:embed="rId31"/>
                            </a:ext>
                          </a:extLst>
                        </a:blip>
                        <a:stretch>
                          <a:fillRect/>
                        </a:stretch>
                      </p166:blipFill>
                      <p166:spPr xmlns:p166="http://schemas.microsoft.com/office/powerpoint/2016/6/main">
                        <a:xfrm>
                          <a:off x="0" y="0"/>
                          <a:ext cx="1714500" cy="1714500"/>
                        </a:xfrm>
                        <a:prstGeom prst="rect">
                          <a:avLst/>
                        </a:prstGeom>
                        <a:ln w="3175">
                          <a:noFill/>
                        </a:ln>
                      </p166:spPr>
                    </pslz:zmPr>
                  </pslz:sldZmObj>
                </pslz:sldZm>
              </a:graphicData>
            </a:graphic>
          </p:graphicFrame>
        </mc:Choice>
        <mc:Fallback>
          <p:pic>
            <p:nvPicPr>
              <p:cNvPr id="16" name="Slide Zoom 15">
                <a:hlinkClick r:id="rId32" action="ppaction://hlinksldjump"/>
                <a:extLst>
                  <a:ext uri="{FF2B5EF4-FFF2-40B4-BE49-F238E27FC236}">
                    <a16:creationId xmlns:pslz="http://schemas.microsoft.com/office/powerpoint/2016/slidezoom" xmlns="" xmlns:a16="http://schemas.microsoft.com/office/drawing/2014/main" id="{CE01D1FD-AB06-4589-AA8B-98025F5DB2FD}"/>
                  </a:ext>
                </a:extLst>
              </p:cNvPr>
              <p:cNvPicPr>
                <a:picLocks noGrp="1" noRot="1" noChangeAspect="1" noMove="1" noResize="1" noEditPoints="1" noAdjustHandles="1" noChangeArrowheads="1" noChangeShapeType="1"/>
              </p:cNvPicPr>
              <p:nvPr/>
            </p:nvPicPr>
            <p:blipFill>
              <a:blip r:embed="rId33">
                <a:extLst>
                  <a:ext uri="{96DAC541-7B7A-43D3-8B79-37D633B846F1}">
                    <asvg:svgBlip xmlns:pslz="http://schemas.microsoft.com/office/powerpoint/2016/slidezoom" xmlns="" xmlns:asvg="http://schemas.microsoft.com/office/drawing/2016/SVG/main" r:embed="rId34"/>
                  </a:ext>
                </a:extLst>
              </a:blip>
              <a:stretch>
                <a:fillRect/>
              </a:stretch>
            </p:blipFill>
            <p:spPr>
              <a:xfrm>
                <a:off x="2187869" y="817182"/>
                <a:ext cx="1714500" cy="1714500"/>
              </a:xfrm>
              <a:prstGeom prst="rect">
                <a:avLst/>
              </a:prstGeom>
              <a:ln w="3175">
                <a:noFill/>
              </a:ln>
            </p:spPr>
          </p:pic>
        </mc:Fallback>
      </mc:AlternateContent>
      <p:grpSp>
        <p:nvGrpSpPr>
          <p:cNvPr id="109" name="Group 108">
            <a:extLst>
              <a:ext uri="{FF2B5EF4-FFF2-40B4-BE49-F238E27FC236}">
                <a16:creationId xmlns="" xmlns:a16="http://schemas.microsoft.com/office/drawing/2014/main" id="{8C519A1D-ABEE-460A-A4F9-AB1EC12E93E2}"/>
              </a:ext>
            </a:extLst>
          </p:cNvPr>
          <p:cNvGrpSpPr/>
          <p:nvPr/>
        </p:nvGrpSpPr>
        <p:grpSpPr>
          <a:xfrm>
            <a:off x="-639083" y="4402994"/>
            <a:ext cx="599022" cy="634152"/>
            <a:chOff x="5554218" y="1561930"/>
            <a:chExt cx="3286717" cy="3620261"/>
          </a:xfrm>
        </p:grpSpPr>
        <p:grpSp>
          <p:nvGrpSpPr>
            <p:cNvPr id="110" name="Group 109">
              <a:extLst>
                <a:ext uri="{FF2B5EF4-FFF2-40B4-BE49-F238E27FC236}">
                  <a16:creationId xmlns="" xmlns:a16="http://schemas.microsoft.com/office/drawing/2014/main" id="{9699EE46-4B48-4A63-8C22-8F28A9C8DDF0}"/>
                </a:ext>
              </a:extLst>
            </p:cNvPr>
            <p:cNvGrpSpPr/>
            <p:nvPr/>
          </p:nvGrpSpPr>
          <p:grpSpPr>
            <a:xfrm>
              <a:off x="5554218" y="1561930"/>
              <a:ext cx="3286717" cy="3620261"/>
              <a:chOff x="5789420" y="2643068"/>
              <a:chExt cx="1744520" cy="1673326"/>
            </a:xfrm>
          </p:grpSpPr>
          <p:sp>
            <p:nvSpPr>
              <p:cNvPr id="112" name="Arrow: Left-Right-Up 111">
                <a:extLst>
                  <a:ext uri="{FF2B5EF4-FFF2-40B4-BE49-F238E27FC236}">
                    <a16:creationId xmlns="" xmlns:a16="http://schemas.microsoft.com/office/drawing/2014/main" id="{2FA912D7-76FE-4058-8259-03FAB5512924}"/>
                  </a:ext>
                </a:extLst>
              </p:cNvPr>
              <p:cNvSpPr/>
              <p:nvPr/>
            </p:nvSpPr>
            <p:spPr>
              <a:xfrm rot="6100159">
                <a:off x="5849885" y="2772052"/>
                <a:ext cx="1408623" cy="1529553"/>
              </a:xfrm>
              <a:prstGeom prst="leftRightUpArrow">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13" name="Minus Sign 112">
                <a:extLst>
                  <a:ext uri="{FF2B5EF4-FFF2-40B4-BE49-F238E27FC236}">
                    <a16:creationId xmlns="" xmlns:a16="http://schemas.microsoft.com/office/drawing/2014/main" id="{3E00A1E9-9059-4C65-AC39-D7F3897768EE}"/>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4" name="Minus Sign 113">
                <a:extLst>
                  <a:ext uri="{FF2B5EF4-FFF2-40B4-BE49-F238E27FC236}">
                    <a16:creationId xmlns="" xmlns:a16="http://schemas.microsoft.com/office/drawing/2014/main" id="{144A207C-26A4-49F7-99F1-821450D339EC}"/>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5" name="Minus Sign 114">
                <a:extLst>
                  <a:ext uri="{FF2B5EF4-FFF2-40B4-BE49-F238E27FC236}">
                    <a16:creationId xmlns="" xmlns:a16="http://schemas.microsoft.com/office/drawing/2014/main" id="{EDC73220-BD52-4F5A-B7BF-84F592D9CAAE}"/>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6" name="Minus Sign 115">
                <a:extLst>
                  <a:ext uri="{FF2B5EF4-FFF2-40B4-BE49-F238E27FC236}">
                    <a16:creationId xmlns="" xmlns:a16="http://schemas.microsoft.com/office/drawing/2014/main" id="{4FC0ADFE-1097-4689-878D-622D35BDFA9C}"/>
                  </a:ext>
                </a:extLst>
              </p:cNvPr>
              <p:cNvSpPr/>
              <p:nvPr/>
            </p:nvSpPr>
            <p:spPr>
              <a:xfrm rot="6152656">
                <a:off x="6341420" y="2979485"/>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Minus Sign 116">
                <a:extLst>
                  <a:ext uri="{FF2B5EF4-FFF2-40B4-BE49-F238E27FC236}">
                    <a16:creationId xmlns="" xmlns:a16="http://schemas.microsoft.com/office/drawing/2014/main" id="{5E032FB9-75A0-4AED-BAA2-177D89974C27}"/>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8" name="Minus Sign 117">
                <a:extLst>
                  <a:ext uri="{FF2B5EF4-FFF2-40B4-BE49-F238E27FC236}">
                    <a16:creationId xmlns="" xmlns:a16="http://schemas.microsoft.com/office/drawing/2014/main" id="{A47241A5-ACC3-4D60-A39C-1BDCBBACDC50}"/>
                  </a:ext>
                </a:extLst>
              </p:cNvPr>
              <p:cNvSpPr/>
              <p:nvPr/>
            </p:nvSpPr>
            <p:spPr>
              <a:xfrm rot="6152656">
                <a:off x="6663352" y="305488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1" name="Graphic 110" descr="Bulldozer">
              <a:extLst>
                <a:ext uri="{FF2B5EF4-FFF2-40B4-BE49-F238E27FC236}">
                  <a16:creationId xmlns="" xmlns:a16="http://schemas.microsoft.com/office/drawing/2014/main" id="{A2582B7A-58F2-4771-95B2-647D54FC42C0}"/>
                </a:ext>
              </a:extLst>
            </p:cNvPr>
            <p:cNvPicPr>
              <a:picLocks noChangeAspect="1"/>
            </p:cNvPicPr>
            <p:nvPr/>
          </p:nvPicPr>
          <p:blipFill>
            <a:blip r:embed="rId35">
              <a:extLst>
                <a:ext uri="{96DAC541-7B7A-43D3-8B79-37D633B846F1}">
                  <asvg:svgBlip xmlns="" xmlns:asvg="http://schemas.microsoft.com/office/drawing/2016/SVG/main" r:embed="rId36"/>
                </a:ext>
              </a:extLst>
            </a:blip>
            <a:stretch>
              <a:fillRect/>
            </a:stretch>
          </p:blipFill>
          <p:spPr>
            <a:xfrm rot="791482">
              <a:off x="6390044" y="2827416"/>
              <a:ext cx="1011369" cy="995927"/>
            </a:xfrm>
            <a:prstGeom prst="rect">
              <a:avLst/>
            </a:prstGeom>
          </p:spPr>
        </p:pic>
      </p:grpSp>
      <p:grpSp>
        <p:nvGrpSpPr>
          <p:cNvPr id="119" name="Group 118">
            <a:extLst>
              <a:ext uri="{FF2B5EF4-FFF2-40B4-BE49-F238E27FC236}">
                <a16:creationId xmlns="" xmlns:a16="http://schemas.microsoft.com/office/drawing/2014/main" id="{0F52FEF3-2BA9-48D6-83C2-C5D7B08D5F49}"/>
              </a:ext>
            </a:extLst>
          </p:cNvPr>
          <p:cNvGrpSpPr/>
          <p:nvPr/>
        </p:nvGrpSpPr>
        <p:grpSpPr>
          <a:xfrm>
            <a:off x="387705" y="4386485"/>
            <a:ext cx="599022" cy="634152"/>
            <a:chOff x="5554218" y="1561930"/>
            <a:chExt cx="3286717" cy="3620261"/>
          </a:xfrm>
          <a:solidFill>
            <a:schemeClr val="bg2">
              <a:lumMod val="75000"/>
            </a:schemeClr>
          </a:solidFill>
        </p:grpSpPr>
        <p:grpSp>
          <p:nvGrpSpPr>
            <p:cNvPr id="120" name="Group 119">
              <a:extLst>
                <a:ext uri="{FF2B5EF4-FFF2-40B4-BE49-F238E27FC236}">
                  <a16:creationId xmlns="" xmlns:a16="http://schemas.microsoft.com/office/drawing/2014/main" id="{4E5CB3B1-12CE-4B2B-A0DD-5A7CA3DF3BC1}"/>
                </a:ext>
              </a:extLst>
            </p:cNvPr>
            <p:cNvGrpSpPr/>
            <p:nvPr/>
          </p:nvGrpSpPr>
          <p:grpSpPr>
            <a:xfrm>
              <a:off x="5554218" y="1561930"/>
              <a:ext cx="3286717" cy="3620261"/>
              <a:chOff x="5789420" y="2643068"/>
              <a:chExt cx="1744520" cy="1673326"/>
            </a:xfrm>
            <a:grpFill/>
          </p:grpSpPr>
          <p:sp>
            <p:nvSpPr>
              <p:cNvPr id="122" name="Arrow: Left-Right-Up 121">
                <a:hlinkClick r:id="rId37" action="ppaction://hlinksldjump"/>
                <a:extLst>
                  <a:ext uri="{FF2B5EF4-FFF2-40B4-BE49-F238E27FC236}">
                    <a16:creationId xmlns="" xmlns:a16="http://schemas.microsoft.com/office/drawing/2014/main" id="{286F3728-76A9-47B5-BCF0-E3740F460637}"/>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23" name="Minus Sign 122">
                <a:extLst>
                  <a:ext uri="{FF2B5EF4-FFF2-40B4-BE49-F238E27FC236}">
                    <a16:creationId xmlns="" xmlns:a16="http://schemas.microsoft.com/office/drawing/2014/main" id="{92E3BF69-67DA-438F-9F87-6AAE63875D3B}"/>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4" name="Minus Sign 123">
                <a:extLst>
                  <a:ext uri="{FF2B5EF4-FFF2-40B4-BE49-F238E27FC236}">
                    <a16:creationId xmlns="" xmlns:a16="http://schemas.microsoft.com/office/drawing/2014/main" id="{6D33896D-0902-4B05-9F6E-6D3A6F3B194E}"/>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5" name="Minus Sign 124">
                <a:extLst>
                  <a:ext uri="{FF2B5EF4-FFF2-40B4-BE49-F238E27FC236}">
                    <a16:creationId xmlns="" xmlns:a16="http://schemas.microsoft.com/office/drawing/2014/main" id="{D4A1D116-7C04-4279-97D5-77C99AD29017}"/>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6" name="Minus Sign 125">
                <a:extLst>
                  <a:ext uri="{FF2B5EF4-FFF2-40B4-BE49-F238E27FC236}">
                    <a16:creationId xmlns="" xmlns:a16="http://schemas.microsoft.com/office/drawing/2014/main" id="{B19837F0-AC86-4F90-8CBE-392828A6C57E}"/>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7" name="Minus Sign 126">
                <a:extLst>
                  <a:ext uri="{FF2B5EF4-FFF2-40B4-BE49-F238E27FC236}">
                    <a16:creationId xmlns="" xmlns:a16="http://schemas.microsoft.com/office/drawing/2014/main" id="{885815E0-3E37-4AAD-89C2-B139BA4E3B96}"/>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8" name="Minus Sign 127">
                <a:extLst>
                  <a:ext uri="{FF2B5EF4-FFF2-40B4-BE49-F238E27FC236}">
                    <a16:creationId xmlns="" xmlns:a16="http://schemas.microsoft.com/office/drawing/2014/main" id="{C5C1EBF9-ECC6-418D-8497-A609DA019FC4}"/>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1" name="Graphic 120" descr="Bulldozer">
              <a:extLst>
                <a:ext uri="{FF2B5EF4-FFF2-40B4-BE49-F238E27FC236}">
                  <a16:creationId xmlns="" xmlns:a16="http://schemas.microsoft.com/office/drawing/2014/main" id="{62FBB5E6-F998-48EC-92F1-2A9156FCBD01}"/>
                </a:ext>
              </a:extLst>
            </p:cNvPr>
            <p:cNvPicPr>
              <a:picLocks noChangeAspect="1"/>
            </p:cNvPicPr>
            <p:nvPr/>
          </p:nvPicPr>
          <p:blipFill>
            <a:blip r:embed="rId38">
              <a:extLst>
                <a:ext uri="{96DAC541-7B7A-43D3-8B79-37D633B846F1}">
                  <asvg:svgBlip xmlns="" xmlns:asvg="http://schemas.microsoft.com/office/drawing/2016/SVG/main" r:embed="rId39"/>
                </a:ext>
              </a:extLst>
            </a:blip>
            <a:stretch>
              <a:fillRect/>
            </a:stretch>
          </p:blipFill>
          <p:spPr>
            <a:xfrm rot="791482">
              <a:off x="6390044" y="2827416"/>
              <a:ext cx="1011369" cy="995927"/>
            </a:xfrm>
            <a:prstGeom prst="rect">
              <a:avLst/>
            </a:prstGeom>
          </p:spPr>
        </p:pic>
      </p:grpSp>
    </p:spTree>
    <p:extLst>
      <p:ext uri="{BB962C8B-B14F-4D97-AF65-F5344CB8AC3E}">
        <p14:creationId xmlns="" xmlns:p14="http://schemas.microsoft.com/office/powerpoint/2010/main" val="2937676556"/>
      </p:ext>
    </p:extLst>
  </p:cSld>
  <p:clrMapOvr>
    <a:masterClrMapping/>
  </p:clrMapOvr>
  <mc:AlternateContent xmlns:mc="http://schemas.openxmlformats.org/markup-compatibility/2006">
    <mc:Choice xmlns="" xmlns:p159="http://schemas.microsoft.com/office/powerpoint/2015/09/main" Requires="p159">
      <p:transition>
        <p159:morph option="byObject"/>
      </p:transition>
    </mc:Choice>
    <mc:Fallback>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1F6C2809-54B6-4CA1-9BE4-A258371A46DA}"/>
              </a:ext>
            </a:extLst>
          </p:cNvPr>
          <p:cNvSpPr txBox="1"/>
          <p:nvPr/>
        </p:nvSpPr>
        <p:spPr>
          <a:xfrm>
            <a:off x="5831112" y="1231127"/>
            <a:ext cx="6360888" cy="4524315"/>
          </a:xfrm>
          <a:prstGeom prst="rect">
            <a:avLst/>
          </a:prstGeom>
          <a:noFill/>
        </p:spPr>
        <p:txBody>
          <a:bodyPr wrap="square" rtlCol="0">
            <a:spAutoFit/>
          </a:bodyPr>
          <a:lstStyle/>
          <a:p>
            <a:pPr marL="285750" indent="-285750">
              <a:buFontTx/>
              <a:buChar char="-"/>
            </a:pPr>
            <a:r>
              <a:rPr lang="en-US" sz="2400" dirty="0"/>
              <a:t>Functional classification of the highway being designed</a:t>
            </a:r>
          </a:p>
          <a:p>
            <a:endParaRPr lang="en-US" sz="2400" dirty="0"/>
          </a:p>
          <a:p>
            <a:r>
              <a:rPr lang="en-US" sz="2400" dirty="0"/>
              <a:t>-    Design vehicle</a:t>
            </a:r>
          </a:p>
          <a:p>
            <a:endParaRPr lang="ar-JO" sz="2400" dirty="0"/>
          </a:p>
          <a:p>
            <a:r>
              <a:rPr lang="en-US" sz="2400" dirty="0"/>
              <a:t>-    Design speed</a:t>
            </a:r>
          </a:p>
          <a:p>
            <a:endParaRPr lang="en-US" sz="2400" dirty="0"/>
          </a:p>
          <a:p>
            <a:r>
              <a:rPr lang="en-US" sz="2400" dirty="0"/>
              <a:t>-    Expected traffic volume</a:t>
            </a:r>
          </a:p>
          <a:p>
            <a:endParaRPr lang="en-US" sz="2400" dirty="0"/>
          </a:p>
          <a:p>
            <a:r>
              <a:rPr lang="en-US" sz="2400" dirty="0"/>
              <a:t>-    Safety</a:t>
            </a:r>
            <a:endParaRPr lang="ar-JO" sz="2400" dirty="0"/>
          </a:p>
          <a:p>
            <a:pPr marL="285750" indent="-285750">
              <a:buFontTx/>
              <a:buChar char="-"/>
            </a:pPr>
            <a:endParaRPr lang="en-US" sz="2400" dirty="0"/>
          </a:p>
          <a:p>
            <a:endParaRPr lang="en-US" sz="2400" dirty="0"/>
          </a:p>
        </p:txBody>
      </p:sp>
      <p:sp>
        <p:nvSpPr>
          <p:cNvPr id="3" name="Parallelogram 2">
            <a:extLst>
              <a:ext uri="{FF2B5EF4-FFF2-40B4-BE49-F238E27FC236}">
                <a16:creationId xmlns="" xmlns:a16="http://schemas.microsoft.com/office/drawing/2014/main" id="{FFFA3A14-25F8-4BD3-A717-380379522AAB}"/>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dobe Gothic Std B" panose="020B0800000000000000" pitchFamily="34" charset="-128"/>
                <a:ea typeface="Adobe Gothic Std B" panose="020B0800000000000000" pitchFamily="34" charset="-128"/>
              </a:rPr>
              <a:t>Basic criteria</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 xmlns:p14="http://schemas.microsoft.com/office/powerpoint/2010/main" val="318136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pic>
        <p:nvPicPr>
          <p:cNvPr id="5" name="صورة 4" descr="118401899_783309982436901_8155780857172426941_n.png"/>
          <p:cNvPicPr>
            <a:picLocks noChangeAspect="1"/>
          </p:cNvPicPr>
          <p:nvPr/>
        </p:nvPicPr>
        <p:blipFill>
          <a:blip r:embed="rId2"/>
          <a:stretch>
            <a:fillRect/>
          </a:stretch>
        </p:blipFill>
        <p:spPr>
          <a:xfrm>
            <a:off x="4731657" y="355199"/>
            <a:ext cx="6821714" cy="5944001"/>
          </a:xfrm>
          <a:prstGeom prst="rect">
            <a:avLst/>
          </a:prstGeom>
        </p:spPr>
      </p:pic>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dobe Gothic Std B" panose="020B0800000000000000" pitchFamily="34" charset="-128"/>
                <a:ea typeface="Adobe Gothic Std B" panose="020B0800000000000000" pitchFamily="34" charset="-128"/>
              </a:rPr>
              <a:t>Horizontal</a:t>
            </a:r>
            <a:r>
              <a:rPr lang="en-US" sz="2000" dirty="0" smtClean="0">
                <a:solidFill>
                  <a:schemeClr val="tx1"/>
                </a:solidFill>
                <a:latin typeface="Adobe Gothic Std B" panose="020B0800000000000000" pitchFamily="34" charset="-128"/>
                <a:ea typeface="Adobe Gothic Std B" panose="020B0800000000000000" pitchFamily="34" charset="-128"/>
              </a:rPr>
              <a:t> </a:t>
            </a:r>
            <a:r>
              <a:rPr lang="en-US" sz="3200" dirty="0" smtClean="0">
                <a:solidFill>
                  <a:schemeClr val="tx1"/>
                </a:solidFill>
                <a:latin typeface="Adobe Gothic Std B" panose="020B0800000000000000" pitchFamily="34" charset="-128"/>
                <a:ea typeface="Adobe Gothic Std B" panose="020B0800000000000000" pitchFamily="34" charset="-128"/>
              </a:rPr>
              <a:t>Alignment</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 xmlns:p14="http://schemas.microsoft.com/office/powerpoint/2010/main" val="961992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dobe Gothic Std B" panose="020B0800000000000000" pitchFamily="34" charset="-128"/>
                <a:ea typeface="Adobe Gothic Std B" panose="020B0800000000000000" pitchFamily="34" charset="-128"/>
              </a:rPr>
              <a:t>Horizontal</a:t>
            </a:r>
            <a:r>
              <a:rPr lang="en-US" sz="2000" dirty="0" smtClean="0">
                <a:solidFill>
                  <a:schemeClr val="tx1"/>
                </a:solidFill>
                <a:latin typeface="Adobe Gothic Std B" panose="020B0800000000000000" pitchFamily="34" charset="-128"/>
                <a:ea typeface="Adobe Gothic Std B" panose="020B0800000000000000" pitchFamily="34" charset="-128"/>
              </a:rPr>
              <a:t> </a:t>
            </a:r>
            <a:r>
              <a:rPr lang="en-US" sz="3200" dirty="0" smtClean="0">
                <a:solidFill>
                  <a:schemeClr val="tx1"/>
                </a:solidFill>
                <a:latin typeface="Adobe Gothic Std B" panose="020B0800000000000000" pitchFamily="34" charset="-128"/>
                <a:ea typeface="Adobe Gothic Std B" panose="020B0800000000000000" pitchFamily="34" charset="-128"/>
              </a:rPr>
              <a:t>Alignment</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6" name="مستطيل 5"/>
          <p:cNvSpPr/>
          <p:nvPr/>
        </p:nvSpPr>
        <p:spPr>
          <a:xfrm>
            <a:off x="1285180" y="284300"/>
            <a:ext cx="3807325" cy="523220"/>
          </a:xfrm>
          <a:prstGeom prst="rect">
            <a:avLst/>
          </a:prstGeom>
        </p:spPr>
        <p:txBody>
          <a:bodyPr wrap="none">
            <a:spAutoFit/>
          </a:bodyPr>
          <a:lstStyle/>
          <a:p>
            <a:pPr algn="ctr"/>
            <a:r>
              <a:rPr lang="en-US" sz="2800" dirty="0" smtClean="0">
                <a:latin typeface="Adobe Gothic Std B" panose="020B0800000000000000" pitchFamily="34" charset="-128"/>
                <a:ea typeface="Adobe Gothic Std B" panose="020B0800000000000000" pitchFamily="34" charset="-128"/>
              </a:rPr>
              <a:t>Horizontal</a:t>
            </a:r>
            <a:r>
              <a:rPr lang="en-US" dirty="0" smtClean="0">
                <a:latin typeface="Adobe Gothic Std B" panose="020B0800000000000000" pitchFamily="34" charset="-128"/>
                <a:ea typeface="Adobe Gothic Std B" panose="020B0800000000000000" pitchFamily="34" charset="-128"/>
              </a:rPr>
              <a:t> </a:t>
            </a:r>
            <a:r>
              <a:rPr lang="en-US" sz="2800" dirty="0" smtClean="0">
                <a:latin typeface="Adobe Gothic Std B" panose="020B0800000000000000" pitchFamily="34" charset="-128"/>
                <a:ea typeface="Adobe Gothic Std B" panose="020B0800000000000000" pitchFamily="34" charset="-128"/>
              </a:rPr>
              <a:t>Alignment</a:t>
            </a:r>
            <a:endParaRPr lang="x-none" sz="2800" b="1" spc="300" dirty="0">
              <a:latin typeface="Adobe Gothic Std B" panose="020B0800000000000000" pitchFamily="34" charset="-128"/>
              <a:ea typeface="Adobe Gothic Std B" panose="020B0800000000000000" pitchFamily="34" charset="-128"/>
            </a:endParaRPr>
          </a:p>
        </p:txBody>
      </p:sp>
      <p:pic>
        <p:nvPicPr>
          <p:cNvPr id="2050" name="Picture 2"/>
          <p:cNvPicPr>
            <a:picLocks noChangeAspect="1" noChangeArrowheads="1"/>
          </p:cNvPicPr>
          <p:nvPr/>
        </p:nvPicPr>
        <p:blipFill>
          <a:blip r:embed="rId2"/>
          <a:srcRect t="7132" r="11903" b="9002"/>
          <a:stretch>
            <a:fillRect/>
          </a:stretch>
        </p:blipFill>
        <p:spPr bwMode="auto">
          <a:xfrm>
            <a:off x="0" y="807520"/>
            <a:ext cx="12192000" cy="6050480"/>
          </a:xfrm>
          <a:prstGeom prst="rect">
            <a:avLst/>
          </a:prstGeom>
          <a:noFill/>
          <a:ln w="9525">
            <a:noFill/>
            <a:miter lim="800000"/>
            <a:headEnd/>
            <a:tailEnd/>
          </a:ln>
          <a:effectLst/>
        </p:spPr>
      </p:pic>
      <p:sp>
        <p:nvSpPr>
          <p:cNvPr id="7" name="شكل بيضاوي 6"/>
          <p:cNvSpPr/>
          <p:nvPr/>
        </p:nvSpPr>
        <p:spPr>
          <a:xfrm>
            <a:off x="6527409" y="4290646"/>
            <a:ext cx="2447779" cy="22226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sz="2000" b="1" dirty="0"/>
          </a:p>
        </p:txBody>
      </p:sp>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dobe Gothic Std B" panose="020B0800000000000000" pitchFamily="34" charset="-128"/>
                <a:ea typeface="Adobe Gothic Std B" panose="020B0800000000000000" pitchFamily="34" charset="-128"/>
              </a:rPr>
              <a:t>Horizontal</a:t>
            </a:r>
            <a:r>
              <a:rPr lang="en-US" sz="2000" dirty="0" smtClean="0">
                <a:solidFill>
                  <a:schemeClr val="tx1"/>
                </a:solidFill>
                <a:latin typeface="Adobe Gothic Std B" panose="020B0800000000000000" pitchFamily="34" charset="-128"/>
                <a:ea typeface="Adobe Gothic Std B" panose="020B0800000000000000" pitchFamily="34" charset="-128"/>
              </a:rPr>
              <a:t> </a:t>
            </a:r>
            <a:r>
              <a:rPr lang="en-US" sz="3200" dirty="0" smtClean="0">
                <a:solidFill>
                  <a:schemeClr val="tx1"/>
                </a:solidFill>
                <a:latin typeface="Adobe Gothic Std B" panose="020B0800000000000000" pitchFamily="34" charset="-128"/>
                <a:ea typeface="Adobe Gothic Std B" panose="020B0800000000000000" pitchFamily="34" charset="-128"/>
              </a:rPr>
              <a:t>Alignment</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pic>
        <p:nvPicPr>
          <p:cNvPr id="4098" name="Picture 2"/>
          <p:cNvPicPr>
            <a:picLocks noChangeAspect="1" noChangeArrowheads="1"/>
          </p:cNvPicPr>
          <p:nvPr/>
        </p:nvPicPr>
        <p:blipFill>
          <a:blip r:embed="rId2"/>
          <a:srcRect l="25733" t="23462" r="10909" b="17885"/>
          <a:stretch>
            <a:fillRect/>
          </a:stretch>
        </p:blipFill>
        <p:spPr bwMode="auto">
          <a:xfrm>
            <a:off x="0" y="1519311"/>
            <a:ext cx="12191999" cy="5338689"/>
          </a:xfrm>
          <a:prstGeom prst="rect">
            <a:avLst/>
          </a:prstGeom>
          <a:noFill/>
          <a:ln w="9525">
            <a:noFill/>
            <a:miter lim="800000"/>
            <a:headEnd/>
            <a:tailEnd/>
          </a:ln>
          <a:effectLst/>
        </p:spPr>
      </p:pic>
      <p:sp>
        <p:nvSpPr>
          <p:cNvPr id="6" name="مستطيل 5"/>
          <p:cNvSpPr/>
          <p:nvPr/>
        </p:nvSpPr>
        <p:spPr>
          <a:xfrm>
            <a:off x="1225006" y="548640"/>
            <a:ext cx="3850606" cy="523220"/>
          </a:xfrm>
          <a:prstGeom prst="rect">
            <a:avLst/>
          </a:prstGeom>
        </p:spPr>
        <p:txBody>
          <a:bodyPr wrap="none">
            <a:spAutoFit/>
          </a:bodyPr>
          <a:lstStyle/>
          <a:p>
            <a:pPr algn="ctr"/>
            <a:r>
              <a:rPr lang="en-US" sz="2800" dirty="0" smtClean="0">
                <a:latin typeface="Adobe Gothic Std B" panose="020B0800000000000000" pitchFamily="34" charset="-128"/>
                <a:ea typeface="Adobe Gothic Std B" panose="020B0800000000000000" pitchFamily="34" charset="-128"/>
              </a:rPr>
              <a:t>Horizontal Alignment</a:t>
            </a:r>
            <a:endParaRPr lang="x-none" sz="2800" b="1" spc="300" dirty="0">
              <a:latin typeface="Adobe Gothic Std B" panose="020B0800000000000000" pitchFamily="34" charset="-128"/>
              <a:ea typeface="Adobe Gothic Std B" panose="020B0800000000000000" pitchFamily="34" charset="-128"/>
            </a:endParaRPr>
          </a:p>
        </p:txBody>
      </p:sp>
      <p:sp>
        <p:nvSpPr>
          <p:cNvPr id="7" name="شكل بيضاوي 6"/>
          <p:cNvSpPr/>
          <p:nvPr/>
        </p:nvSpPr>
        <p:spPr>
          <a:xfrm>
            <a:off x="2757268" y="3033486"/>
            <a:ext cx="2715064" cy="26217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dobe Gothic Std B" panose="020B0800000000000000" pitchFamily="34" charset="-128"/>
                <a:ea typeface="Adobe Gothic Std B" panose="020B0800000000000000" pitchFamily="34" charset="-128"/>
              </a:rPr>
              <a:t>Horizontal</a:t>
            </a:r>
            <a:r>
              <a:rPr lang="en-US" sz="2000" dirty="0" smtClean="0">
                <a:solidFill>
                  <a:schemeClr val="tx1"/>
                </a:solidFill>
                <a:latin typeface="Adobe Gothic Std B" panose="020B0800000000000000" pitchFamily="34" charset="-128"/>
                <a:ea typeface="Adobe Gothic Std B" panose="020B0800000000000000" pitchFamily="34" charset="-128"/>
              </a:rPr>
              <a:t> </a:t>
            </a:r>
            <a:r>
              <a:rPr lang="en-US" sz="3200" dirty="0" smtClean="0">
                <a:solidFill>
                  <a:schemeClr val="tx1"/>
                </a:solidFill>
                <a:latin typeface="Adobe Gothic Std B" panose="020B0800000000000000" pitchFamily="34" charset="-128"/>
                <a:ea typeface="Adobe Gothic Std B" panose="020B0800000000000000" pitchFamily="34" charset="-128"/>
              </a:rPr>
              <a:t>Alignment</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6" name="مستطيل 5"/>
          <p:cNvSpPr/>
          <p:nvPr/>
        </p:nvSpPr>
        <p:spPr>
          <a:xfrm>
            <a:off x="1253954" y="355199"/>
            <a:ext cx="3838551" cy="584775"/>
          </a:xfrm>
          <a:prstGeom prst="rect">
            <a:avLst/>
          </a:prstGeom>
        </p:spPr>
        <p:txBody>
          <a:bodyPr wrap="none">
            <a:spAutoFit/>
          </a:bodyPr>
          <a:lstStyle/>
          <a:p>
            <a:pPr algn="ctr"/>
            <a:r>
              <a:rPr lang="en-US" sz="3200" dirty="0" smtClean="0">
                <a:latin typeface="Adobe Fan Heiti Std B" panose="020B0700000000000000" pitchFamily="34" charset="-128"/>
                <a:ea typeface="Adobe Fan Heiti Std B" panose="020B0700000000000000" pitchFamily="34" charset="-128"/>
              </a:rPr>
              <a:t>Vertical </a:t>
            </a:r>
            <a:r>
              <a:rPr lang="en-US" sz="3200" dirty="0" smtClean="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pic>
        <p:nvPicPr>
          <p:cNvPr id="3074" name="Picture 2"/>
          <p:cNvPicPr>
            <a:picLocks noChangeAspect="1" noChangeArrowheads="1"/>
          </p:cNvPicPr>
          <p:nvPr/>
        </p:nvPicPr>
        <p:blipFill>
          <a:blip r:embed="rId2"/>
          <a:srcRect/>
          <a:stretch>
            <a:fillRect/>
          </a:stretch>
        </p:blipFill>
        <p:spPr bwMode="auto">
          <a:xfrm>
            <a:off x="1" y="1255594"/>
            <a:ext cx="12192000" cy="5602407"/>
          </a:xfrm>
          <a:prstGeom prst="rect">
            <a:avLst/>
          </a:prstGeom>
          <a:noFill/>
          <a:ln w="9525">
            <a:noFill/>
            <a:miter lim="800000"/>
            <a:headEnd/>
            <a:tailEnd/>
          </a:ln>
          <a:effectLst/>
        </p:spPr>
      </p:pic>
      <p:sp>
        <p:nvSpPr>
          <p:cNvPr id="7" name="مربع نص 6"/>
          <p:cNvSpPr txBox="1"/>
          <p:nvPr/>
        </p:nvSpPr>
        <p:spPr>
          <a:xfrm>
            <a:off x="689317" y="2249045"/>
            <a:ext cx="758541" cy="369332"/>
          </a:xfrm>
          <a:prstGeom prst="rect">
            <a:avLst/>
          </a:prstGeom>
          <a:noFill/>
        </p:spPr>
        <p:txBody>
          <a:bodyPr wrap="none" rtlCol="1">
            <a:spAutoFit/>
          </a:bodyPr>
          <a:lstStyle/>
          <a:p>
            <a:r>
              <a:rPr lang="en-US" b="1" dirty="0" smtClean="0"/>
              <a:t>2.05%</a:t>
            </a:r>
            <a:endParaRPr lang="ar-JO" b="1" dirty="0"/>
          </a:p>
        </p:txBody>
      </p:sp>
      <p:cxnSp>
        <p:nvCxnSpPr>
          <p:cNvPr id="9" name="رابط كسهم مستقيم 8"/>
          <p:cNvCxnSpPr/>
          <p:nvPr/>
        </p:nvCxnSpPr>
        <p:spPr>
          <a:xfrm rot="5400000">
            <a:off x="683177" y="2624517"/>
            <a:ext cx="195161" cy="1828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4263432" y="3374460"/>
            <a:ext cx="829073" cy="369332"/>
          </a:xfrm>
          <a:prstGeom prst="rect">
            <a:avLst/>
          </a:prstGeom>
          <a:noFill/>
        </p:spPr>
        <p:txBody>
          <a:bodyPr wrap="none" rtlCol="1">
            <a:spAutoFit/>
          </a:bodyPr>
          <a:lstStyle/>
          <a:p>
            <a:r>
              <a:rPr lang="en-US" b="1" dirty="0" smtClean="0"/>
              <a:t>-8.14%</a:t>
            </a:r>
            <a:endParaRPr lang="ar-JO" b="1" dirty="0"/>
          </a:p>
        </p:txBody>
      </p:sp>
      <p:cxnSp>
        <p:nvCxnSpPr>
          <p:cNvPr id="13" name="رابط كسهم مستقيم 12"/>
          <p:cNvCxnSpPr>
            <a:stCxn id="11" idx="3"/>
          </p:cNvCxnSpPr>
          <p:nvPr/>
        </p:nvCxnSpPr>
        <p:spPr>
          <a:xfrm flipH="1">
            <a:off x="4958108" y="3559126"/>
            <a:ext cx="134397" cy="365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7019778" y="3559126"/>
            <a:ext cx="914400" cy="369332"/>
          </a:xfrm>
          <a:prstGeom prst="rect">
            <a:avLst/>
          </a:prstGeom>
          <a:noFill/>
        </p:spPr>
        <p:txBody>
          <a:bodyPr wrap="square" rtlCol="1">
            <a:spAutoFit/>
          </a:bodyPr>
          <a:lstStyle/>
          <a:p>
            <a:r>
              <a:rPr lang="en-US" b="1" dirty="0" smtClean="0"/>
              <a:t>15.6%</a:t>
            </a:r>
            <a:endParaRPr lang="ar-JO" b="1" dirty="0"/>
          </a:p>
        </p:txBody>
      </p:sp>
      <p:sp>
        <p:nvSpPr>
          <p:cNvPr id="17" name="مربع نص 16"/>
          <p:cNvSpPr txBox="1"/>
          <p:nvPr/>
        </p:nvSpPr>
        <p:spPr>
          <a:xfrm>
            <a:off x="8806374" y="3924886"/>
            <a:ext cx="773724" cy="369332"/>
          </a:xfrm>
          <a:prstGeom prst="rect">
            <a:avLst/>
          </a:prstGeom>
          <a:noFill/>
        </p:spPr>
        <p:txBody>
          <a:bodyPr wrap="square" rtlCol="1">
            <a:spAutoFit/>
          </a:bodyPr>
          <a:lstStyle/>
          <a:p>
            <a:r>
              <a:rPr lang="en-US" b="1" dirty="0" smtClean="0"/>
              <a:t>16.9%</a:t>
            </a:r>
            <a:endParaRPr lang="ar-JO" b="1" dirty="0"/>
          </a:p>
        </p:txBody>
      </p:sp>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ovie_1">
            <a:hlinkClick r:id="" action="ppaction://media"/>
            <a:extLst>
              <a:ext uri="{FF2B5EF4-FFF2-40B4-BE49-F238E27FC236}">
                <a16:creationId xmlns="" xmlns:a16="http://schemas.microsoft.com/office/drawing/2014/main" id="{708EB97E-3D15-463C-B994-A592B8A97A93}"/>
              </a:ext>
            </a:extLst>
          </p:cNvPr>
          <p:cNvPicPr>
            <a:picLocks noChangeAspect="1"/>
          </p:cNvPicPr>
          <p:nvPr>
            <a:videoFile r:link="rId1"/>
            <p:extLst>
              <p:ext uri="{DAA4B4D4-6D71-4841-9C94-3DE7FCFB9230}">
                <p14:media xmlns="" xmlns:p14="http://schemas.microsoft.com/office/powerpoint/2010/main" r:embed="rId3"/>
              </p:ext>
            </p:extLst>
          </p:nvPr>
        </p:nvPicPr>
        <p:blipFill>
          <a:blip r:embed="rId4"/>
          <a:stretch>
            <a:fillRect/>
          </a:stretch>
        </p:blipFill>
        <p:spPr>
          <a:xfrm>
            <a:off x="0" y="0"/>
            <a:ext cx="12192000" cy="6858000"/>
          </a:xfrm>
          <a:prstGeom prst="rect">
            <a:avLst/>
          </a:prstGeom>
        </p:spPr>
      </p:pic>
    </p:spTree>
    <p:extLst>
      <p:ext uri="{BB962C8B-B14F-4D97-AF65-F5344CB8AC3E}">
        <p14:creationId xmlns="" xmlns:p14="http://schemas.microsoft.com/office/powerpoint/2010/main" val="116282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3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pic>
        <p:nvPicPr>
          <p:cNvPr id="4" name="صورة 3" descr="Talluza-39806.jpg"/>
          <p:cNvPicPr>
            <a:picLocks noChangeAspect="1"/>
          </p:cNvPicPr>
          <p:nvPr/>
        </p:nvPicPr>
        <p:blipFill>
          <a:blip r:embed="rId2"/>
          <a:stretch>
            <a:fillRect/>
          </a:stretch>
        </p:blipFill>
        <p:spPr>
          <a:xfrm>
            <a:off x="5092504" y="0"/>
            <a:ext cx="7099495" cy="6857999"/>
          </a:xfrm>
          <a:prstGeom prst="rect">
            <a:avLst/>
          </a:prstGeom>
        </p:spPr>
      </p:pic>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B2DC016C-5581-4EDC-8B82-4922A7CC72E0}"/>
              </a:ext>
            </a:extLst>
          </p:cNvPr>
          <p:cNvSpPr/>
          <p:nvPr/>
        </p:nvSpPr>
        <p:spPr>
          <a:xfrm>
            <a:off x="0" y="0"/>
            <a:ext cx="5363570"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Adobe Gothic Std B" panose="020B0800000000000000" pitchFamily="34" charset="-128"/>
                <a:ea typeface="Adobe Gothic Std B" panose="020B0800000000000000" pitchFamily="34" charset="-128"/>
              </a:rPr>
              <a:t>Horizontal</a:t>
            </a:r>
            <a:r>
              <a:rPr lang="en-US" sz="2000" dirty="0" smtClean="0">
                <a:solidFill>
                  <a:schemeClr val="tx1"/>
                </a:solidFill>
                <a:latin typeface="Adobe Gothic Std B" panose="020B0800000000000000" pitchFamily="34" charset="-128"/>
                <a:ea typeface="Adobe Gothic Std B" panose="020B0800000000000000" pitchFamily="34" charset="-128"/>
              </a:rPr>
              <a:t> </a:t>
            </a:r>
            <a:r>
              <a:rPr lang="en-US" sz="3200" dirty="0" smtClean="0">
                <a:solidFill>
                  <a:schemeClr val="tx1"/>
                </a:solidFill>
                <a:latin typeface="Adobe Gothic Std B" panose="020B0800000000000000" pitchFamily="34" charset="-128"/>
                <a:ea typeface="Adobe Gothic Std B" panose="020B0800000000000000" pitchFamily="34" charset="-128"/>
              </a:rPr>
              <a:t>Alignment</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pic>
        <p:nvPicPr>
          <p:cNvPr id="1027" name="Picture 3"/>
          <p:cNvPicPr>
            <a:picLocks noChangeAspect="1" noChangeArrowheads="1"/>
          </p:cNvPicPr>
          <p:nvPr/>
        </p:nvPicPr>
        <p:blipFill>
          <a:blip r:embed="rId2"/>
          <a:srcRect/>
          <a:stretch>
            <a:fillRect/>
          </a:stretch>
        </p:blipFill>
        <p:spPr bwMode="auto">
          <a:xfrm>
            <a:off x="0" y="1539274"/>
            <a:ext cx="12192000" cy="5154953"/>
          </a:xfrm>
          <a:prstGeom prst="rect">
            <a:avLst/>
          </a:prstGeom>
          <a:noFill/>
          <a:ln w="9525">
            <a:noFill/>
            <a:miter lim="800000"/>
            <a:headEnd/>
            <a:tailEnd/>
          </a:ln>
          <a:effectLst/>
        </p:spPr>
      </p:pic>
      <p:sp>
        <p:nvSpPr>
          <p:cNvPr id="5" name="مربع نص 4"/>
          <p:cNvSpPr txBox="1"/>
          <p:nvPr/>
        </p:nvSpPr>
        <p:spPr>
          <a:xfrm>
            <a:off x="6879771" y="4601029"/>
            <a:ext cx="1030515" cy="1046440"/>
          </a:xfrm>
          <a:prstGeom prst="rect">
            <a:avLst/>
          </a:prstGeom>
          <a:noFill/>
        </p:spPr>
        <p:txBody>
          <a:bodyPr wrap="square" rtlCol="1">
            <a:spAutoFit/>
          </a:bodyPr>
          <a:lstStyle/>
          <a:p>
            <a:r>
              <a:rPr lang="en-US" sz="4400" b="1" dirty="0" smtClean="0"/>
              <a:t>1</a:t>
            </a:r>
          </a:p>
          <a:p>
            <a:endParaRPr lang="ar-JO" dirty="0"/>
          </a:p>
        </p:txBody>
      </p:sp>
      <p:sp>
        <p:nvSpPr>
          <p:cNvPr id="6" name="مربع نص 5"/>
          <p:cNvSpPr txBox="1"/>
          <p:nvPr/>
        </p:nvSpPr>
        <p:spPr>
          <a:xfrm>
            <a:off x="5936343" y="5647469"/>
            <a:ext cx="1146628" cy="769441"/>
          </a:xfrm>
          <a:prstGeom prst="rect">
            <a:avLst/>
          </a:prstGeom>
          <a:noFill/>
        </p:spPr>
        <p:txBody>
          <a:bodyPr wrap="square" rtlCol="1">
            <a:spAutoFit/>
          </a:bodyPr>
          <a:lstStyle/>
          <a:p>
            <a:r>
              <a:rPr lang="en-US" sz="4400" b="1" dirty="0" smtClean="0"/>
              <a:t>2</a:t>
            </a:r>
            <a:endParaRPr lang="ar-JO" sz="4400" b="1" dirty="0"/>
          </a:p>
        </p:txBody>
      </p:sp>
      <p:sp>
        <p:nvSpPr>
          <p:cNvPr id="7" name="مستطيل 6"/>
          <p:cNvSpPr/>
          <p:nvPr/>
        </p:nvSpPr>
        <p:spPr>
          <a:xfrm>
            <a:off x="1038732" y="626955"/>
            <a:ext cx="4324838" cy="584775"/>
          </a:xfrm>
          <a:prstGeom prst="rect">
            <a:avLst/>
          </a:prstGeom>
        </p:spPr>
        <p:txBody>
          <a:bodyPr wrap="none">
            <a:spAutoFit/>
          </a:bodyPr>
          <a:lstStyle/>
          <a:p>
            <a:pPr algn="ctr"/>
            <a:r>
              <a:rPr lang="en-US" sz="3200" dirty="0" smtClean="0">
                <a:latin typeface="Adobe Gothic Std B" panose="020B0800000000000000" pitchFamily="34" charset="-128"/>
                <a:ea typeface="Adobe Gothic Std B" panose="020B0800000000000000" pitchFamily="34" charset="-128"/>
              </a:rPr>
              <a:t>Horizontal</a:t>
            </a:r>
            <a:r>
              <a:rPr lang="en-US" sz="2000" dirty="0" smtClean="0">
                <a:latin typeface="Adobe Gothic Std B" panose="020B0800000000000000" pitchFamily="34" charset="-128"/>
                <a:ea typeface="Adobe Gothic Std B" panose="020B0800000000000000" pitchFamily="34" charset="-128"/>
              </a:rPr>
              <a:t> </a:t>
            </a:r>
            <a:r>
              <a:rPr lang="en-US" sz="3200" dirty="0" smtClean="0">
                <a:latin typeface="Adobe Gothic Std B" panose="020B0800000000000000" pitchFamily="34" charset="-128"/>
                <a:ea typeface="Adobe Gothic Std B" panose="020B0800000000000000" pitchFamily="34" charset="-128"/>
              </a:rPr>
              <a:t>Alignment</a:t>
            </a:r>
            <a:endParaRPr lang="x-none" sz="3200" b="1" spc="300" dirty="0">
              <a:latin typeface="Adobe Gothic Std B" panose="020B0800000000000000" pitchFamily="34" charset="-128"/>
              <a:ea typeface="Adobe Gothic Std B" panose="020B0800000000000000" pitchFamily="34" charset="-128"/>
            </a:endParaRPr>
          </a:p>
        </p:txBody>
      </p:sp>
    </p:spTree>
    <p:extLst>
      <p:ext uri="{BB962C8B-B14F-4D97-AF65-F5344CB8AC3E}">
        <p14:creationId xmlns="" xmlns:p14="http://schemas.microsoft.com/office/powerpoint/2010/main" val="2939790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8985491B-27A2-4720-9A8C-7703C60FBE27}"/>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dobe Gothic Std B" panose="020B0800000000000000" pitchFamily="34" charset="-128"/>
                <a:ea typeface="Adobe Gothic Std B" panose="020B0800000000000000" pitchFamily="34" charset="-128"/>
              </a:rPr>
              <a:t>Basic criteria</a:t>
            </a: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pic>
        <p:nvPicPr>
          <p:cNvPr id="2051" name="Picture 3"/>
          <p:cNvPicPr>
            <a:picLocks noChangeAspect="1" noChangeArrowheads="1"/>
          </p:cNvPicPr>
          <p:nvPr/>
        </p:nvPicPr>
        <p:blipFill>
          <a:blip r:embed="rId2"/>
          <a:srcRect/>
          <a:stretch>
            <a:fillRect/>
          </a:stretch>
        </p:blipFill>
        <p:spPr bwMode="auto">
          <a:xfrm>
            <a:off x="0" y="1"/>
            <a:ext cx="12192000" cy="6858000"/>
          </a:xfrm>
          <a:prstGeom prst="rect">
            <a:avLst/>
          </a:prstGeom>
          <a:noFill/>
          <a:ln w="9525">
            <a:noFill/>
            <a:miter lim="800000"/>
            <a:headEnd/>
            <a:tailEnd/>
          </a:ln>
          <a:effectLst/>
        </p:spPr>
      </p:pic>
    </p:spTree>
    <p:extLst>
      <p:ext uri="{BB962C8B-B14F-4D97-AF65-F5344CB8AC3E}">
        <p14:creationId xmlns="" xmlns:p14="http://schemas.microsoft.com/office/powerpoint/2010/main" val="36102207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a:latin typeface="Adobe Gothic Std B" panose="020B0800000000000000" pitchFamily="34" charset="-128"/>
                <a:ea typeface="Adobe Gothic Std B" panose="020B0800000000000000" pitchFamily="34" charset="-128"/>
              </a:rPr>
              <a:t>Horizontal</a:t>
            </a:r>
            <a:r>
              <a:rPr lang="en-US" sz="2000" dirty="0">
                <a:latin typeface="Adobe Gothic Std B" panose="020B0800000000000000" pitchFamily="34" charset="-128"/>
                <a:ea typeface="Adobe Gothic Std B" panose="020B0800000000000000" pitchFamily="34" charset="-128"/>
              </a:rPr>
              <a:t> </a:t>
            </a:r>
            <a:r>
              <a:rPr lang="en-US" sz="3200" dirty="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pic>
        <p:nvPicPr>
          <p:cNvPr id="3075" name="Picture 3"/>
          <p:cNvPicPr>
            <a:picLocks noChangeAspect="1" noChangeArrowheads="1"/>
          </p:cNvPicPr>
          <p:nvPr/>
        </p:nvPicPr>
        <p:blipFill>
          <a:blip r:embed="rId2"/>
          <a:srcRect/>
          <a:stretch>
            <a:fillRect/>
          </a:stretch>
        </p:blipFill>
        <p:spPr bwMode="auto">
          <a:xfrm>
            <a:off x="1" y="0"/>
            <a:ext cx="12192000" cy="6858000"/>
          </a:xfrm>
          <a:prstGeom prst="rect">
            <a:avLst/>
          </a:prstGeom>
          <a:noFill/>
          <a:ln w="9525">
            <a:noFill/>
            <a:miter lim="800000"/>
            <a:headEnd/>
            <a:tailEnd/>
          </a:ln>
          <a:effectLst/>
        </p:spPr>
      </p:pic>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4899546"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7" name="TextBox 60">
            <a:extLst>
              <a:ext uri="{FF2B5EF4-FFF2-40B4-BE49-F238E27FC236}">
                <a16:creationId xmlns="" xmlns:a16="http://schemas.microsoft.com/office/drawing/2014/main" id="{AD10DA66-2AA2-1C4B-8896-F8D12CDACEC9}"/>
              </a:ext>
            </a:extLst>
          </p:cNvPr>
          <p:cNvSpPr txBox="1"/>
          <p:nvPr/>
        </p:nvSpPr>
        <p:spPr>
          <a:xfrm>
            <a:off x="1052397" y="674523"/>
            <a:ext cx="3563796" cy="584775"/>
          </a:xfrm>
          <a:prstGeom prst="rect">
            <a:avLst/>
          </a:prstGeom>
          <a:noFill/>
        </p:spPr>
        <p:txBody>
          <a:bodyPr wrap="none" rtlCol="0">
            <a:spAutoFit/>
          </a:bodyPr>
          <a:lstStyle/>
          <a:p>
            <a:pPr algn="ctr"/>
            <a:r>
              <a:rPr lang="en-US" sz="3200" b="1" spc="300" dirty="0">
                <a:latin typeface="Adobe Gothic Std B" panose="020B0800000000000000" pitchFamily="34" charset="-128"/>
                <a:ea typeface="Adobe Gothic Std B" panose="020B0800000000000000" pitchFamily="34" charset="-128"/>
              </a:rPr>
              <a:t>Cross section</a:t>
            </a:r>
            <a:endParaRPr lang="x-none" sz="3200" b="1" spc="300" dirty="0">
              <a:latin typeface="Adobe Gothic Std B" panose="020B0800000000000000" pitchFamily="34" charset="-128"/>
              <a:ea typeface="Adobe Gothic Std B" panose="020B0800000000000000" pitchFamily="34" charset="-128"/>
            </a:endParaRPr>
          </a:p>
        </p:txBody>
      </p:sp>
      <p:pic>
        <p:nvPicPr>
          <p:cNvPr id="6147" name="Picture 3"/>
          <p:cNvPicPr>
            <a:picLocks noChangeAspect="1" noChangeArrowheads="1"/>
          </p:cNvPicPr>
          <p:nvPr/>
        </p:nvPicPr>
        <p:blipFill>
          <a:blip r:embed="rId2"/>
          <a:srcRect/>
          <a:stretch>
            <a:fillRect/>
          </a:stretch>
        </p:blipFill>
        <p:spPr bwMode="auto">
          <a:xfrm>
            <a:off x="0" y="1543050"/>
            <a:ext cx="12192000" cy="5314950"/>
          </a:xfrm>
          <a:prstGeom prst="rect">
            <a:avLst/>
          </a:prstGeom>
          <a:noFill/>
          <a:ln w="9525">
            <a:noFill/>
            <a:miter lim="800000"/>
            <a:headEnd/>
            <a:tailEnd/>
          </a:ln>
          <a:effectLst/>
        </p:spPr>
      </p:pic>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4899546"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7" name="TextBox 60">
            <a:extLst>
              <a:ext uri="{FF2B5EF4-FFF2-40B4-BE49-F238E27FC236}">
                <a16:creationId xmlns="" xmlns:a16="http://schemas.microsoft.com/office/drawing/2014/main" id="{AD10DA66-2AA2-1C4B-8896-F8D12CDACEC9}"/>
              </a:ext>
            </a:extLst>
          </p:cNvPr>
          <p:cNvSpPr txBox="1"/>
          <p:nvPr/>
        </p:nvSpPr>
        <p:spPr>
          <a:xfrm>
            <a:off x="1052397" y="674523"/>
            <a:ext cx="3563796" cy="584775"/>
          </a:xfrm>
          <a:prstGeom prst="rect">
            <a:avLst/>
          </a:prstGeom>
          <a:noFill/>
        </p:spPr>
        <p:txBody>
          <a:bodyPr wrap="none" rtlCol="0">
            <a:spAutoFit/>
          </a:bodyPr>
          <a:lstStyle/>
          <a:p>
            <a:pPr algn="ctr"/>
            <a:r>
              <a:rPr lang="en-US" sz="3200" b="1" spc="300" dirty="0">
                <a:latin typeface="Adobe Gothic Std B" panose="020B0800000000000000" pitchFamily="34" charset="-128"/>
                <a:ea typeface="Adobe Gothic Std B" panose="020B0800000000000000" pitchFamily="34" charset="-128"/>
              </a:rPr>
              <a:t>Cross section</a:t>
            </a:r>
            <a:endParaRPr lang="x-none" sz="3200" b="1" spc="300" dirty="0">
              <a:latin typeface="Adobe Gothic Std B" panose="020B0800000000000000" pitchFamily="34" charset="-128"/>
              <a:ea typeface="Adobe Gothic Std B" panose="020B0800000000000000" pitchFamily="34" charset="-128"/>
            </a:endParaRPr>
          </a:p>
        </p:txBody>
      </p:sp>
      <p:pic>
        <p:nvPicPr>
          <p:cNvPr id="5124" name="Picture 4"/>
          <p:cNvPicPr>
            <a:picLocks noChangeAspect="1" noChangeArrowheads="1"/>
          </p:cNvPicPr>
          <p:nvPr/>
        </p:nvPicPr>
        <p:blipFill>
          <a:blip r:embed="rId2"/>
          <a:srcRect/>
          <a:stretch>
            <a:fillRect/>
          </a:stretch>
        </p:blipFill>
        <p:spPr bwMode="auto">
          <a:xfrm>
            <a:off x="0" y="1551687"/>
            <a:ext cx="12192000" cy="5306314"/>
          </a:xfrm>
          <a:prstGeom prst="rect">
            <a:avLst/>
          </a:prstGeom>
          <a:noFill/>
          <a:ln w="9525">
            <a:noFill/>
            <a:miter lim="800000"/>
            <a:headEnd/>
            <a:tailEnd/>
          </a:ln>
          <a:effectLst/>
        </p:spPr>
      </p:pic>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smtClean="0">
                <a:latin typeface="Adobe Fan Heiti Std B" panose="020B0700000000000000" pitchFamily="34" charset="-128"/>
                <a:ea typeface="Adobe Fan Heiti Std B" panose="020B0700000000000000" pitchFamily="34" charset="-128"/>
              </a:rPr>
              <a:t>Vertical </a:t>
            </a:r>
            <a:r>
              <a:rPr lang="en-US" sz="3200" dirty="0" smtClean="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FCD7CEBF-3364-4A9B-AF21-9B9600D38B72}"/>
              </a:ext>
            </a:extLst>
          </p:cNvPr>
          <p:cNvSpPr/>
          <p:nvPr/>
        </p:nvSpPr>
        <p:spPr>
          <a:xfrm>
            <a:off x="0" y="0"/>
            <a:ext cx="5092505" cy="6858000"/>
          </a:xfrm>
          <a:prstGeom prst="parallelogram">
            <a:avLst/>
          </a:prstGeom>
          <a:solidFill>
            <a:srgbClr val="08D6A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3200" b="1" spc="300" dirty="0">
              <a:solidFill>
                <a:schemeClr val="tx1"/>
              </a:solidFill>
              <a:latin typeface="Adobe Gothic Std B" panose="020B0800000000000000" pitchFamily="34" charset="-128"/>
              <a:ea typeface="Adobe Gothic Std B" panose="020B0800000000000000" pitchFamily="34" charset="-128"/>
            </a:endParaRPr>
          </a:p>
        </p:txBody>
      </p:sp>
      <p:sp>
        <p:nvSpPr>
          <p:cNvPr id="3" name="TextBox 56">
            <a:extLst>
              <a:ext uri="{FF2B5EF4-FFF2-40B4-BE49-F238E27FC236}">
                <a16:creationId xmlns="" xmlns:a16="http://schemas.microsoft.com/office/drawing/2014/main" id="{71085908-652F-764F-80BA-458FB6022487}"/>
              </a:ext>
            </a:extLst>
          </p:cNvPr>
          <p:cNvSpPr txBox="1"/>
          <p:nvPr/>
        </p:nvSpPr>
        <p:spPr>
          <a:xfrm>
            <a:off x="1225006" y="3033486"/>
            <a:ext cx="3172823" cy="1077218"/>
          </a:xfrm>
          <a:prstGeom prst="rect">
            <a:avLst/>
          </a:prstGeom>
          <a:noFill/>
        </p:spPr>
        <p:txBody>
          <a:bodyPr wrap="square" rtlCol="0">
            <a:spAutoFit/>
          </a:bodyPr>
          <a:lstStyle/>
          <a:p>
            <a:pPr algn="ctr"/>
            <a:r>
              <a:rPr lang="en-US" sz="3200" dirty="0" smtClean="0">
                <a:latin typeface="Adobe Fan Heiti Std B" panose="020B0700000000000000" pitchFamily="34" charset="-128"/>
                <a:ea typeface="Adobe Fan Heiti Std B" panose="020B0700000000000000" pitchFamily="34" charset="-128"/>
              </a:rPr>
              <a:t>Vertical </a:t>
            </a:r>
            <a:r>
              <a:rPr lang="en-US" sz="3200" dirty="0" smtClean="0">
                <a:latin typeface="Adobe Gothic Std B" panose="020B0800000000000000" pitchFamily="34" charset="-128"/>
                <a:ea typeface="Adobe Gothic Std B" panose="020B0800000000000000" pitchFamily="34" charset="-128"/>
              </a:rPr>
              <a:t>Alignment</a:t>
            </a:r>
            <a:endParaRPr lang="x-none" sz="32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pic>
        <p:nvPicPr>
          <p:cNvPr id="4098" name="Picture 2"/>
          <p:cNvPicPr>
            <a:picLocks noChangeAspect="1" noChangeArrowheads="1"/>
          </p:cNvPicPr>
          <p:nvPr/>
        </p:nvPicPr>
        <p:blipFill>
          <a:blip r:embed="rId2"/>
          <a:srcRect/>
          <a:stretch>
            <a:fillRect/>
          </a:stretch>
        </p:blipFill>
        <p:spPr bwMode="auto">
          <a:xfrm>
            <a:off x="0" y="1"/>
            <a:ext cx="11972925" cy="6857999"/>
          </a:xfrm>
          <a:prstGeom prst="rect">
            <a:avLst/>
          </a:prstGeom>
          <a:noFill/>
          <a:ln w="9525">
            <a:noFill/>
            <a:miter lim="800000"/>
            <a:headEnd/>
            <a:tailEnd/>
          </a:ln>
          <a:effectLst/>
        </p:spPr>
      </p:pic>
      <p:sp>
        <p:nvSpPr>
          <p:cNvPr id="5" name="مربع نص 4"/>
          <p:cNvSpPr txBox="1"/>
          <p:nvPr/>
        </p:nvSpPr>
        <p:spPr>
          <a:xfrm>
            <a:off x="667657" y="1059543"/>
            <a:ext cx="1016000" cy="400110"/>
          </a:xfrm>
          <a:prstGeom prst="rect">
            <a:avLst/>
          </a:prstGeom>
          <a:noFill/>
        </p:spPr>
        <p:txBody>
          <a:bodyPr wrap="square" rtlCol="1">
            <a:spAutoFit/>
          </a:bodyPr>
          <a:lstStyle/>
          <a:p>
            <a:r>
              <a:rPr lang="en-US" sz="2000" b="1" dirty="0" smtClean="0"/>
              <a:t>-4.3%</a:t>
            </a:r>
            <a:endParaRPr lang="ar-JO" sz="2000" b="1" dirty="0"/>
          </a:p>
        </p:txBody>
      </p:sp>
      <p:sp>
        <p:nvSpPr>
          <p:cNvPr id="6" name="مربع نص 5"/>
          <p:cNvSpPr txBox="1"/>
          <p:nvPr/>
        </p:nvSpPr>
        <p:spPr>
          <a:xfrm>
            <a:off x="5863771" y="3033486"/>
            <a:ext cx="1161143" cy="369332"/>
          </a:xfrm>
          <a:prstGeom prst="rect">
            <a:avLst/>
          </a:prstGeom>
          <a:noFill/>
        </p:spPr>
        <p:txBody>
          <a:bodyPr wrap="square" rtlCol="1">
            <a:spAutoFit/>
          </a:bodyPr>
          <a:lstStyle/>
          <a:p>
            <a:r>
              <a:rPr lang="en-US" b="1" dirty="0" smtClean="0"/>
              <a:t>15.06%</a:t>
            </a:r>
            <a:endParaRPr lang="ar-JO" b="1" dirty="0"/>
          </a:p>
        </p:txBody>
      </p:sp>
      <p:sp>
        <p:nvSpPr>
          <p:cNvPr id="7" name="مربع نص 6"/>
          <p:cNvSpPr txBox="1"/>
          <p:nvPr/>
        </p:nvSpPr>
        <p:spPr>
          <a:xfrm>
            <a:off x="9332685" y="4634077"/>
            <a:ext cx="783771" cy="369332"/>
          </a:xfrm>
          <a:prstGeom prst="rect">
            <a:avLst/>
          </a:prstGeom>
          <a:noFill/>
        </p:spPr>
        <p:txBody>
          <a:bodyPr wrap="square" rtlCol="1">
            <a:spAutoFit/>
          </a:bodyPr>
          <a:lstStyle/>
          <a:p>
            <a:r>
              <a:rPr lang="en-US" b="1" dirty="0" smtClean="0"/>
              <a:t>-0.5%</a:t>
            </a:r>
            <a:endParaRPr lang="ar-JO" b="1" dirty="0"/>
          </a:p>
        </p:txBody>
      </p:sp>
      <p:sp>
        <p:nvSpPr>
          <p:cNvPr id="8" name="مربع نص 7"/>
          <p:cNvSpPr txBox="1"/>
          <p:nvPr/>
        </p:nvSpPr>
        <p:spPr>
          <a:xfrm>
            <a:off x="10428513" y="4818743"/>
            <a:ext cx="682171" cy="369332"/>
          </a:xfrm>
          <a:prstGeom prst="rect">
            <a:avLst/>
          </a:prstGeom>
          <a:noFill/>
        </p:spPr>
        <p:txBody>
          <a:bodyPr wrap="square" rtlCol="1">
            <a:spAutoFit/>
          </a:bodyPr>
          <a:lstStyle/>
          <a:p>
            <a:r>
              <a:rPr lang="en-US" b="1" dirty="0" smtClean="0"/>
              <a:t>-11%</a:t>
            </a:r>
            <a:endParaRPr lang="ar-JO" b="1" dirty="0"/>
          </a:p>
        </p:txBody>
      </p:sp>
      <p:sp>
        <p:nvSpPr>
          <p:cNvPr id="9" name="مربع نص 8"/>
          <p:cNvSpPr txBox="1"/>
          <p:nvPr/>
        </p:nvSpPr>
        <p:spPr>
          <a:xfrm>
            <a:off x="11335656" y="5003409"/>
            <a:ext cx="856343" cy="369332"/>
          </a:xfrm>
          <a:prstGeom prst="rect">
            <a:avLst/>
          </a:prstGeom>
          <a:noFill/>
        </p:spPr>
        <p:txBody>
          <a:bodyPr wrap="square" rtlCol="1">
            <a:spAutoFit/>
          </a:bodyPr>
          <a:lstStyle/>
          <a:p>
            <a:r>
              <a:rPr lang="en-US" b="1" dirty="0" smtClean="0"/>
              <a:t>-2.58%</a:t>
            </a:r>
            <a:endParaRPr lang="ar-JO" b="1" dirty="0"/>
          </a:p>
        </p:txBody>
      </p:sp>
      <p:cxnSp>
        <p:nvCxnSpPr>
          <p:cNvPr id="11" name="رابط كسهم مستقيم 10"/>
          <p:cNvCxnSpPr/>
          <p:nvPr/>
        </p:nvCxnSpPr>
        <p:spPr>
          <a:xfrm rot="10800000" flipV="1">
            <a:off x="667657" y="1389379"/>
            <a:ext cx="317996" cy="1405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6011472" y="3534972"/>
            <a:ext cx="311932" cy="47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a:off x="9330809" y="4946259"/>
            <a:ext cx="369332"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a:stCxn id="8" idx="2"/>
          </p:cNvCxnSpPr>
          <p:nvPr/>
        </p:nvCxnSpPr>
        <p:spPr>
          <a:xfrm rot="16200000" flipH="1">
            <a:off x="10764579" y="5193095"/>
            <a:ext cx="184666" cy="1746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a:stCxn id="9" idx="2"/>
          </p:cNvCxnSpPr>
          <p:nvPr/>
        </p:nvCxnSpPr>
        <p:spPr>
          <a:xfrm rot="5400000">
            <a:off x="11540085" y="5310282"/>
            <a:ext cx="161284" cy="2862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9619924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0">
            <a:extLst>
              <a:ext uri="{FF2B5EF4-FFF2-40B4-BE49-F238E27FC236}">
                <a16:creationId xmlns="" xmlns:a16="http://schemas.microsoft.com/office/drawing/2014/main" id="{B43B9CA2-4B31-4ACD-9A9F-B8E6C642038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car, road, truck, driving&#10;&#10;Description automatically generated">
            <a:extLst>
              <a:ext uri="{FF2B5EF4-FFF2-40B4-BE49-F238E27FC236}">
                <a16:creationId xmlns="" xmlns:a16="http://schemas.microsoft.com/office/drawing/2014/main" id="{840569C4-64D5-4D34-BDA2-FF205A01FEB2}"/>
              </a:ext>
            </a:extLst>
          </p:cNvPr>
          <p:cNvPicPr>
            <a:picLocks noChangeAspect="1"/>
          </p:cNvPicPr>
          <p:nvPr/>
        </p:nvPicPr>
        <p:blipFill rotWithShape="1">
          <a:blip r:embed="rId2"/>
          <a:srcRect l="5896" r="20886" b="2"/>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5" name="Picture 4" descr="A view of a highway&#10;&#10;Description automatically generated">
            <a:extLst>
              <a:ext uri="{FF2B5EF4-FFF2-40B4-BE49-F238E27FC236}">
                <a16:creationId xmlns="" xmlns:a16="http://schemas.microsoft.com/office/drawing/2014/main" id="{3EF05893-7304-42DF-A594-76F16A1387C1}"/>
              </a:ext>
            </a:extLst>
          </p:cNvPr>
          <p:cNvPicPr>
            <a:picLocks noChangeAspect="1"/>
          </p:cNvPicPr>
          <p:nvPr/>
        </p:nvPicPr>
        <p:blipFill rotWithShape="1">
          <a:blip r:embed="rId3"/>
          <a:srcRect r="8899" b="1"/>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6" name="Picture 5" descr="An aerial view of a building&#10;&#10;Description automatically generated">
            <a:extLst>
              <a:ext uri="{FF2B5EF4-FFF2-40B4-BE49-F238E27FC236}">
                <a16:creationId xmlns="" xmlns:a16="http://schemas.microsoft.com/office/drawing/2014/main" id="{599D7772-6AA3-40A4-A7A9-93963CEC05FE}"/>
              </a:ext>
            </a:extLst>
          </p:cNvPr>
          <p:cNvPicPr>
            <a:picLocks noChangeAspect="1"/>
          </p:cNvPicPr>
          <p:nvPr/>
        </p:nvPicPr>
        <p:blipFill rotWithShape="1">
          <a:blip r:embed="rId4"/>
          <a:srcRect r="-1" b="143"/>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useBgFill="1">
        <p:nvSpPr>
          <p:cNvPr id="20" name="Freeform: Shape 12">
            <a:extLst>
              <a:ext uri="{FF2B5EF4-FFF2-40B4-BE49-F238E27FC236}">
                <a16:creationId xmlns="" xmlns:a16="http://schemas.microsoft.com/office/drawing/2014/main" id="{33F94DB1-BC5D-454D-845C-7BA3A1F469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Freeform: Shape 14">
            <a:extLst>
              <a:ext uri="{FF2B5EF4-FFF2-40B4-BE49-F238E27FC236}">
                <a16:creationId xmlns="" xmlns:a16="http://schemas.microsoft.com/office/drawing/2014/main" id="{5676B86F-860B-4586-BCAA-C0650C09B7B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Parallelogram 1">
            <a:extLst>
              <a:ext uri="{FF2B5EF4-FFF2-40B4-BE49-F238E27FC236}">
                <a16:creationId xmlns="" xmlns:a16="http://schemas.microsoft.com/office/drawing/2014/main" id="{B33544F0-850E-47F8-9D23-942A848DB242}"/>
              </a:ext>
            </a:extLst>
          </p:cNvPr>
          <p:cNvSpPr/>
          <p:nvPr/>
        </p:nvSpPr>
        <p:spPr>
          <a:xfrm>
            <a:off x="448056" y="685800"/>
            <a:ext cx="4922338" cy="1325563"/>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nSpc>
                <a:spcPct val="90000"/>
              </a:lnSpc>
              <a:spcBef>
                <a:spcPct val="0"/>
              </a:spcBef>
              <a:spcAft>
                <a:spcPts val="600"/>
              </a:spcAft>
            </a:pPr>
            <a:r>
              <a:rPr lang="en-US" sz="2600" b="1" kern="1200" spc="300" dirty="0">
                <a:solidFill>
                  <a:schemeClr val="tx1"/>
                </a:solidFill>
                <a:effectLst>
                  <a:outerShdw blurRad="38100" dist="38100" dir="2700000" algn="tl">
                    <a:srgbClr val="000000">
                      <a:alpha val="43137"/>
                    </a:srgbClr>
                  </a:outerShdw>
                </a:effectLst>
                <a:latin typeface="+mj-lt"/>
                <a:ea typeface="+mj-ea"/>
                <a:cs typeface="+mj-cs"/>
              </a:rPr>
              <a:t>Introduction</a:t>
            </a:r>
          </a:p>
          <a:p>
            <a:pPr>
              <a:lnSpc>
                <a:spcPct val="90000"/>
              </a:lnSpc>
              <a:spcBef>
                <a:spcPct val="0"/>
              </a:spcBef>
              <a:spcAft>
                <a:spcPts val="600"/>
              </a:spcAft>
            </a:pPr>
            <a:r>
              <a:rPr lang="en-US" sz="2600" kern="1200" dirty="0">
                <a:solidFill>
                  <a:schemeClr val="tx1"/>
                </a:solidFill>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cs typeface="+mj-cs"/>
              </a:rPr>
              <a:t>Intersections</a:t>
            </a:r>
          </a:p>
          <a:p>
            <a:pPr>
              <a:lnSpc>
                <a:spcPct val="90000"/>
              </a:lnSpc>
              <a:spcBef>
                <a:spcPct val="0"/>
              </a:spcBef>
              <a:spcAft>
                <a:spcPts val="600"/>
              </a:spcAft>
            </a:pPr>
            <a:endParaRPr lang="en-US" sz="2600" b="1" kern="1200" spc="300" dirty="0">
              <a:solidFill>
                <a:schemeClr val="tx1"/>
              </a:solidFill>
              <a:latin typeface="+mj-lt"/>
              <a:ea typeface="+mj-ea"/>
              <a:cs typeface="+mj-cs"/>
            </a:endParaRPr>
          </a:p>
        </p:txBody>
      </p:sp>
      <p:sp>
        <p:nvSpPr>
          <p:cNvPr id="17" name="Rectangle 16">
            <a:extLst>
              <a:ext uri="{FF2B5EF4-FFF2-40B4-BE49-F238E27FC236}">
                <a16:creationId xmlns="" xmlns:a16="http://schemas.microsoft.com/office/drawing/2014/main" id="{8C818ED5-2F56-4171-9445-3AA4F44623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 xmlns:a16="http://schemas.microsoft.com/office/drawing/2014/main" id="{DE74FCE8-866C-4AFA-B45C-FACE2A6094E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 xmlns:a16="http://schemas.microsoft.com/office/drawing/2014/main" id="{0A0ADC68-0812-4384-BCE0-648CEFFBBB8D}"/>
              </a:ext>
            </a:extLst>
          </p:cNvPr>
          <p:cNvSpPr txBox="1"/>
          <p:nvPr/>
        </p:nvSpPr>
        <p:spPr>
          <a:xfrm>
            <a:off x="448056" y="2514600"/>
            <a:ext cx="4922338" cy="3666744"/>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1700" b="1" u="sng" dirty="0"/>
              <a:t>An intersection </a:t>
            </a:r>
            <a:r>
              <a:rPr lang="en-US" sz="1700" dirty="0"/>
              <a:t>is an area, shared by two or more roads, whose main function is to provide for change of route direction, intersection vary in complexity from a simple intersection.</a:t>
            </a:r>
          </a:p>
          <a:p>
            <a:pPr marL="285750" indent="-228600">
              <a:lnSpc>
                <a:spcPct val="90000"/>
              </a:lnSpc>
              <a:spcAft>
                <a:spcPts val="600"/>
              </a:spcAft>
              <a:buFont typeface="Arial" panose="020B0604020202020204" pitchFamily="34" charset="0"/>
              <a:buChar char="•"/>
            </a:pPr>
            <a:r>
              <a:rPr lang="en-US" sz="1700" dirty="0"/>
              <a:t>Intersection is one of the main sources of traffic conflict.</a:t>
            </a:r>
          </a:p>
          <a:p>
            <a:pPr indent="-228600">
              <a:lnSpc>
                <a:spcPct val="90000"/>
              </a:lnSpc>
              <a:spcAft>
                <a:spcPts val="600"/>
              </a:spcAft>
              <a:buFont typeface="Arial" panose="020B0604020202020204" pitchFamily="34" charset="0"/>
              <a:buChar char="•"/>
            </a:pPr>
            <a:endParaRPr lang="en-US" sz="1700" dirty="0"/>
          </a:p>
          <a:p>
            <a:pPr marL="285750" indent="-228600">
              <a:lnSpc>
                <a:spcPct val="90000"/>
              </a:lnSpc>
              <a:spcAft>
                <a:spcPts val="600"/>
              </a:spcAft>
              <a:buFont typeface="Arial" panose="020B0604020202020204" pitchFamily="34" charset="0"/>
              <a:buChar char="•"/>
            </a:pPr>
            <a:r>
              <a:rPr lang="en-US" sz="1700" dirty="0"/>
              <a:t>Intersection is also critical segments of highway in that they can affect the operational characteristics and safety of the highway.</a:t>
            </a:r>
          </a:p>
          <a:p>
            <a:pPr marL="285750" indent="-228600">
              <a:lnSpc>
                <a:spcPct val="90000"/>
              </a:lnSpc>
              <a:spcAft>
                <a:spcPts val="600"/>
              </a:spcAft>
              <a:buFont typeface="Arial" panose="020B0604020202020204" pitchFamily="34" charset="0"/>
              <a:buChar char="•"/>
            </a:pPr>
            <a:endParaRPr lang="en-US" sz="1700" dirty="0"/>
          </a:p>
          <a:p>
            <a:pPr indent="-228600">
              <a:lnSpc>
                <a:spcPct val="90000"/>
              </a:lnSpc>
              <a:spcAft>
                <a:spcPts val="600"/>
              </a:spcAft>
              <a:buFont typeface="Arial" panose="020B0604020202020204" pitchFamily="34" charset="0"/>
              <a:buChar char="•"/>
            </a:pPr>
            <a:r>
              <a:rPr lang="en-US" sz="1700" dirty="0">
                <a:effectLst>
                  <a:outerShdw blurRad="38100" dist="38100" dir="2700000" algn="tl">
                    <a:srgbClr val="000000">
                      <a:alpha val="43137"/>
                    </a:srgbClr>
                  </a:outerShdw>
                </a:effectLst>
              </a:rPr>
              <a:t>Types of Intersections </a:t>
            </a:r>
          </a:p>
          <a:p>
            <a:pPr marL="285750" indent="-228600">
              <a:lnSpc>
                <a:spcPct val="90000"/>
              </a:lnSpc>
              <a:spcAft>
                <a:spcPts val="600"/>
              </a:spcAft>
              <a:buFont typeface="Arial" panose="020B0604020202020204" pitchFamily="34" charset="0"/>
              <a:buChar char="•"/>
            </a:pPr>
            <a:endParaRPr lang="en-US" sz="1700" dirty="0"/>
          </a:p>
        </p:txBody>
      </p:sp>
    </p:spTree>
    <p:extLst>
      <p:ext uri="{BB962C8B-B14F-4D97-AF65-F5344CB8AC3E}">
        <p14:creationId xmlns="" xmlns:p14="http://schemas.microsoft.com/office/powerpoint/2010/main" val="860541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barn(inVertical)">
                                      <p:cBhvr>
                                        <p:cTn id="38" dur="5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circle(in)">
                                      <p:cBhvr>
                                        <p:cTn id="4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85E48C4-B35E-40A7-88A8-82D46C36BFB5}"/>
              </a:ext>
            </a:extLst>
          </p:cNvPr>
          <p:cNvSpPr txBox="1"/>
          <p:nvPr/>
        </p:nvSpPr>
        <p:spPr>
          <a:xfrm>
            <a:off x="5092505" y="125506"/>
            <a:ext cx="7099495" cy="1477328"/>
          </a:xfrm>
          <a:prstGeom prst="rect">
            <a:avLst/>
          </a:prstGeom>
          <a:noFill/>
        </p:spPr>
        <p:txBody>
          <a:bodyPr wrap="square" rtlCol="0">
            <a:spAutoFit/>
          </a:bodyPr>
          <a:lstStyle/>
          <a:p>
            <a:r>
              <a:rPr lang="en-US" dirty="0">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rPr>
              <a:t>There is three types of at grad intersection:</a:t>
            </a:r>
          </a:p>
          <a:p>
            <a:endParaRPr lang="en-US" dirty="0">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endParaRPr>
          </a:p>
          <a:p>
            <a:pPr marL="285750" indent="-285750">
              <a:buFont typeface="Arial" panose="020B0604020202020204" pitchFamily="34" charset="0"/>
              <a:buChar char="•"/>
            </a:pPr>
            <a:r>
              <a:rPr lang="en-US" dirty="0"/>
              <a:t>Three leg intersection</a:t>
            </a:r>
          </a:p>
          <a:p>
            <a:pPr marL="285750" indent="-285750">
              <a:buFont typeface="Arial" panose="020B0604020202020204" pitchFamily="34" charset="0"/>
              <a:buChar char="•"/>
            </a:pPr>
            <a:r>
              <a:rPr lang="en-US" dirty="0"/>
              <a:t>Four-leg intersection.</a:t>
            </a:r>
          </a:p>
          <a:p>
            <a:pPr marL="285750" indent="-285750">
              <a:buFont typeface="Arial" panose="020B0604020202020204" pitchFamily="34" charset="0"/>
              <a:buChar char="•"/>
            </a:pPr>
            <a:r>
              <a:rPr lang="en-US" dirty="0"/>
              <a:t>Multi-leg intersection.</a:t>
            </a:r>
          </a:p>
        </p:txBody>
      </p:sp>
      <p:pic>
        <p:nvPicPr>
          <p:cNvPr id="1026" name="Picture 2"/>
          <p:cNvPicPr>
            <a:picLocks noChangeAspect="1" noChangeArrowheads="1"/>
          </p:cNvPicPr>
          <p:nvPr/>
        </p:nvPicPr>
        <p:blipFill>
          <a:blip r:embed="rId2"/>
          <a:srcRect/>
          <a:stretch>
            <a:fillRect/>
          </a:stretch>
        </p:blipFill>
        <p:spPr bwMode="auto">
          <a:xfrm>
            <a:off x="4539091" y="2481831"/>
            <a:ext cx="7652910" cy="4105275"/>
          </a:xfrm>
          <a:prstGeom prst="rect">
            <a:avLst/>
          </a:prstGeom>
          <a:noFill/>
          <a:ln w="9525">
            <a:noFill/>
            <a:miter lim="800000"/>
            <a:headEnd/>
            <a:tailEnd/>
          </a:ln>
          <a:effectLst/>
        </p:spPr>
      </p:pic>
      <p:sp>
        <p:nvSpPr>
          <p:cNvPr id="2" name="Parallelogram 1">
            <a:extLst>
              <a:ext uri="{FF2B5EF4-FFF2-40B4-BE49-F238E27FC236}">
                <a16:creationId xmlns="" xmlns:a16="http://schemas.microsoft.com/office/drawing/2014/main" id="{B32AC975-AF68-4B2C-96A4-92FA6CF9E4B2}"/>
              </a:ext>
            </a:extLst>
          </p:cNvPr>
          <p:cNvSpPr/>
          <p:nvPr/>
        </p:nvSpPr>
        <p:spPr>
          <a:xfrm>
            <a:off x="0" y="0"/>
            <a:ext cx="5092505" cy="6858000"/>
          </a:xfrm>
          <a:prstGeom prst="parallelogram">
            <a:avLst/>
          </a:prstGeom>
          <a:solidFill>
            <a:srgbClr val="1589B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spc="300" dirty="0">
                <a:solidFill>
                  <a:schemeClr val="bg1"/>
                </a:solidFill>
                <a:latin typeface="Montserrat" pitchFamily="2" charset="77"/>
              </a:rPr>
              <a:t>Intersections</a:t>
            </a:r>
          </a:p>
          <a:p>
            <a:pPr algn="ctr"/>
            <a:r>
              <a:rPr lang="en-US" sz="3200" b="1" spc="300" dirty="0">
                <a:solidFill>
                  <a:schemeClr val="bg1"/>
                </a:solidFill>
                <a:latin typeface="Montserrat" pitchFamily="2" charset="77"/>
              </a:rPr>
              <a:t>Design</a:t>
            </a:r>
            <a:endParaRPr lang="x-none" sz="3200" b="1" spc="300" dirty="0">
              <a:solidFill>
                <a:schemeClr val="bg1"/>
              </a:solidFill>
              <a:latin typeface="Montserrat" pitchFamily="2" charset="77"/>
            </a:endParaRPr>
          </a:p>
        </p:txBody>
      </p:sp>
    </p:spTree>
    <p:extLst>
      <p:ext uri="{BB962C8B-B14F-4D97-AF65-F5344CB8AC3E}">
        <p14:creationId xmlns="" xmlns:p14="http://schemas.microsoft.com/office/powerpoint/2010/main" val="173767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2" name="صورة 8">
            <a:extLst>
              <a:ext uri="{FF2B5EF4-FFF2-40B4-BE49-F238E27FC236}">
                <a16:creationId xmlns="" xmlns:a16="http://schemas.microsoft.com/office/drawing/2014/main" id="{D5C79410-9F5A-4460-9BDA-B33177985741}"/>
              </a:ext>
            </a:extLst>
          </p:cNvPr>
          <p:cNvPicPr/>
          <p:nvPr/>
        </p:nvPicPr>
        <p:blipFill rotWithShape="1">
          <a:blip r:embed="rId2" cstate="print">
            <a:alphaModFix/>
            <a:extLst>
              <a:ext uri="{28A0092B-C50C-407E-A947-70E740481C1C}">
                <a14:useLocalDpi xmlns="" xmlns:a14="http://schemas.microsoft.com/office/drawing/2010/main" val="0"/>
              </a:ext>
            </a:extLst>
          </a:blip>
          <a:srcRect t="31455" r="-2" b="9018"/>
          <a:stretch/>
        </p:blipFill>
        <p:spPr>
          <a:xfrm>
            <a:off x="5797543" y="10"/>
            <a:ext cx="6394152" cy="6857990"/>
          </a:xfrm>
          <a:prstGeom prst="rect">
            <a:avLst/>
          </a:prstGeom>
          <a:solidFill>
            <a:srgbClr val="FFFFFF">
              <a:shade val="85000"/>
            </a:srgbClr>
          </a:solidFill>
        </p:spPr>
      </p:pic>
      <p:pic>
        <p:nvPicPr>
          <p:cNvPr id="32" name="Picture 25">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 xmlns:a14="http://schemas.microsoft.com/office/drawing/2010/main" val="0"/>
              </a:ext>
            </a:extLst>
          </a:blip>
          <a:stretch>
            <a:fillRect/>
          </a:stretch>
        </p:blipFill>
        <p:spPr>
          <a:xfrm flipH="1" flipV="1">
            <a:off x="0" y="0"/>
            <a:ext cx="12192000" cy="6858000"/>
          </a:xfrm>
          <a:prstGeom prst="rect">
            <a:avLst/>
          </a:prstGeom>
        </p:spPr>
      </p:pic>
      <p:sp>
        <p:nvSpPr>
          <p:cNvPr id="3" name="TextBox 2">
            <a:extLst>
              <a:ext uri="{FF2B5EF4-FFF2-40B4-BE49-F238E27FC236}">
                <a16:creationId xmlns="" xmlns:a16="http://schemas.microsoft.com/office/drawing/2014/main" id="{DCB7F642-C95F-4A2B-BF26-7E8CAF852F4A}"/>
              </a:ext>
            </a:extLst>
          </p:cNvPr>
          <p:cNvSpPr txBox="1"/>
          <p:nvPr/>
        </p:nvSpPr>
        <p:spPr>
          <a:xfrm>
            <a:off x="804998" y="798445"/>
            <a:ext cx="4803636" cy="131166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u="sng">
                <a:solidFill>
                  <a:srgbClr val="000000"/>
                </a:solidFill>
                <a:latin typeface="+mj-lt"/>
                <a:ea typeface="+mj-ea"/>
                <a:cs typeface="+mj-cs"/>
              </a:rPr>
              <a:t>Existing Problems</a:t>
            </a:r>
          </a:p>
        </p:txBody>
      </p:sp>
      <p:sp>
        <p:nvSpPr>
          <p:cNvPr id="4" name="TextBox 3">
            <a:extLst>
              <a:ext uri="{FF2B5EF4-FFF2-40B4-BE49-F238E27FC236}">
                <a16:creationId xmlns="" xmlns:a16="http://schemas.microsoft.com/office/drawing/2014/main" id="{EA36E029-511B-4232-A227-1C3960611281}"/>
              </a:ext>
            </a:extLst>
          </p:cNvPr>
          <p:cNvSpPr txBox="1"/>
          <p:nvPr/>
        </p:nvSpPr>
        <p:spPr>
          <a:xfrm>
            <a:off x="804997" y="2272143"/>
            <a:ext cx="4706803" cy="3788830"/>
          </a:xfrm>
          <a:prstGeom prst="rect">
            <a:avLst/>
          </a:prstGeom>
        </p:spPr>
        <p:txBody>
          <a:bodyPr vert="horz" lIns="91440" tIns="45720" rIns="91440" bIns="45720" rtlCol="0" anchor="ctr">
            <a:normAutofit fontScale="92500" lnSpcReduction="20000"/>
          </a:bodyPr>
          <a:lstStyle/>
          <a:p>
            <a:pPr marL="342900" indent="-228600">
              <a:lnSpc>
                <a:spcPct val="90000"/>
              </a:lnSpc>
              <a:spcAft>
                <a:spcPts val="600"/>
              </a:spcAft>
              <a:buFont typeface="Arial" panose="020B0604020202020204" pitchFamily="34" charset="0"/>
              <a:buChar char="•"/>
            </a:pPr>
            <a:endParaRPr lang="en-US" sz="2000" dirty="0">
              <a:solidFill>
                <a:srgbClr val="000000"/>
              </a:solidFill>
            </a:endParaRPr>
          </a:p>
          <a:p>
            <a:pPr marL="342900" indent="-228600">
              <a:lnSpc>
                <a:spcPct val="90000"/>
              </a:lnSpc>
              <a:spcAft>
                <a:spcPts val="600"/>
              </a:spcAft>
              <a:buFont typeface="Arial" panose="020B0604020202020204" pitchFamily="34" charset="0"/>
              <a:buChar char="•"/>
            </a:pPr>
            <a:r>
              <a:rPr lang="en-US" sz="2000" dirty="0">
                <a:solidFill>
                  <a:srgbClr val="000000"/>
                </a:solidFill>
              </a:rPr>
              <a:t>Sight distance</a:t>
            </a:r>
          </a:p>
          <a:p>
            <a:pPr marL="342900" indent="-228600">
              <a:lnSpc>
                <a:spcPct val="90000"/>
              </a:lnSpc>
              <a:spcAft>
                <a:spcPts val="600"/>
              </a:spcAft>
              <a:buFont typeface="Arial" panose="020B0604020202020204" pitchFamily="34" charset="0"/>
              <a:buChar char="•"/>
            </a:pPr>
            <a:r>
              <a:rPr lang="en-US" sz="2000" dirty="0">
                <a:solidFill>
                  <a:srgbClr val="000000"/>
                </a:solidFill>
              </a:rPr>
              <a:t>The right of way is limited</a:t>
            </a:r>
          </a:p>
          <a:p>
            <a:pPr marL="342900" indent="-228600">
              <a:lnSpc>
                <a:spcPct val="90000"/>
              </a:lnSpc>
              <a:spcAft>
                <a:spcPts val="600"/>
              </a:spcAft>
              <a:buFont typeface="Arial" panose="020B0604020202020204" pitchFamily="34" charset="0"/>
              <a:buChar char="•"/>
            </a:pPr>
            <a:r>
              <a:rPr lang="en-US" sz="2000" dirty="0">
                <a:solidFill>
                  <a:srgbClr val="000000"/>
                </a:solidFill>
              </a:rPr>
              <a:t> width of shoulder not enough</a:t>
            </a:r>
          </a:p>
          <a:p>
            <a:pPr marL="342900" indent="-228600">
              <a:lnSpc>
                <a:spcPct val="90000"/>
              </a:lnSpc>
              <a:spcAft>
                <a:spcPts val="600"/>
              </a:spcAft>
              <a:buFont typeface="Arial" panose="020B0604020202020204" pitchFamily="34" charset="0"/>
              <a:buChar char="•"/>
            </a:pPr>
            <a:r>
              <a:rPr lang="en-US" sz="2000" dirty="0">
                <a:solidFill>
                  <a:srgbClr val="000000"/>
                </a:solidFill>
              </a:rPr>
              <a:t>Geometric characteristics</a:t>
            </a:r>
          </a:p>
          <a:p>
            <a:pPr marL="342900" indent="-228600">
              <a:lnSpc>
                <a:spcPct val="90000"/>
              </a:lnSpc>
              <a:spcAft>
                <a:spcPts val="600"/>
              </a:spcAft>
              <a:buFont typeface="Arial" panose="020B0604020202020204" pitchFamily="34" charset="0"/>
              <a:buChar char="•"/>
            </a:pPr>
            <a:r>
              <a:rPr lang="en-US" sz="2000" dirty="0">
                <a:solidFill>
                  <a:srgbClr val="000000"/>
                </a:solidFill>
              </a:rPr>
              <a:t>Surface and Subsurface</a:t>
            </a:r>
          </a:p>
          <a:p>
            <a:pPr marL="342900" indent="-228600">
              <a:lnSpc>
                <a:spcPct val="90000"/>
              </a:lnSpc>
              <a:spcAft>
                <a:spcPts val="600"/>
              </a:spcAft>
              <a:buFont typeface="Arial" panose="020B0604020202020204" pitchFamily="34" charset="0"/>
              <a:buChar char="•"/>
            </a:pPr>
            <a:r>
              <a:rPr lang="en-US" sz="2000" dirty="0">
                <a:solidFill>
                  <a:srgbClr val="000000"/>
                </a:solidFill>
              </a:rPr>
              <a:t>Sharp curve and high grade </a:t>
            </a:r>
          </a:p>
          <a:p>
            <a:pPr marL="342900" indent="-228600">
              <a:lnSpc>
                <a:spcPct val="90000"/>
              </a:lnSpc>
              <a:spcAft>
                <a:spcPts val="600"/>
              </a:spcAft>
              <a:buFont typeface="Arial" panose="020B0604020202020204" pitchFamily="34" charset="0"/>
              <a:buChar char="•"/>
            </a:pPr>
            <a:r>
              <a:rPr lang="en-US" sz="2000" dirty="0">
                <a:solidFill>
                  <a:srgbClr val="000000"/>
                </a:solidFill>
              </a:rPr>
              <a:t>Lack of drainage facilities </a:t>
            </a:r>
          </a:p>
          <a:p>
            <a:pPr marL="342900" indent="-228600">
              <a:lnSpc>
                <a:spcPct val="90000"/>
              </a:lnSpc>
              <a:spcAft>
                <a:spcPts val="600"/>
              </a:spcAft>
              <a:buFont typeface="Arial" panose="020B0604020202020204" pitchFamily="34" charset="0"/>
              <a:buChar char="•"/>
            </a:pPr>
            <a:r>
              <a:rPr lang="en-US" sz="2000" dirty="0">
                <a:solidFill>
                  <a:srgbClr val="000000"/>
                </a:solidFill>
              </a:rPr>
              <a:t>Pavement distresses as ( alligator, </a:t>
            </a:r>
            <a:r>
              <a:rPr lang="en-US" sz="2000" dirty="0" err="1">
                <a:solidFill>
                  <a:srgbClr val="000000"/>
                </a:solidFill>
              </a:rPr>
              <a:t>block,longitudinal</a:t>
            </a:r>
            <a:r>
              <a:rPr lang="en-US" sz="2000" dirty="0">
                <a:solidFill>
                  <a:srgbClr val="000000"/>
                </a:solidFill>
              </a:rPr>
              <a:t>, linear and edge cracks) </a:t>
            </a:r>
          </a:p>
          <a:p>
            <a:pPr marL="342900" indent="-228600">
              <a:lnSpc>
                <a:spcPct val="90000"/>
              </a:lnSpc>
              <a:spcAft>
                <a:spcPts val="600"/>
              </a:spcAft>
              <a:buFont typeface="Arial" panose="020B0604020202020204" pitchFamily="34" charset="0"/>
              <a:buChar char="•"/>
            </a:pPr>
            <a:r>
              <a:rPr lang="en-US" sz="2000" dirty="0">
                <a:solidFill>
                  <a:srgbClr val="000000"/>
                </a:solidFill>
              </a:rPr>
              <a:t>For the proposed road its about the deflect </a:t>
            </a:r>
            <a:r>
              <a:rPr lang="en-US" altLang="en-US" sz="2000" dirty="0">
                <a:solidFill>
                  <a:srgbClr val="222222"/>
                </a:solidFill>
                <a:latin typeface="inherit"/>
              </a:rPr>
              <a:t>mountainous terrain </a:t>
            </a:r>
            <a:r>
              <a:rPr lang="ar-JO" altLang="en-US" sz="2000" dirty="0">
                <a:solidFill>
                  <a:srgbClr val="222222"/>
                </a:solidFill>
                <a:latin typeface="inherit"/>
              </a:rPr>
              <a:t>&amp;</a:t>
            </a:r>
            <a:r>
              <a:rPr lang="en-US" altLang="en-US" sz="2000" dirty="0">
                <a:solidFill>
                  <a:srgbClr val="222222"/>
                </a:solidFill>
                <a:latin typeface="inherit"/>
              </a:rPr>
              <a:t> a valley</a:t>
            </a:r>
            <a:r>
              <a:rPr lang="en-US" altLang="en-US" sz="1050" dirty="0"/>
              <a:t> </a:t>
            </a:r>
            <a:endParaRPr lang="en-US" sz="2000" dirty="0">
              <a:solidFill>
                <a:srgbClr val="000000"/>
              </a:solidFill>
            </a:endParaRPr>
          </a:p>
          <a:p>
            <a:pPr marL="342900" indent="-228600">
              <a:lnSpc>
                <a:spcPct val="90000"/>
              </a:lnSpc>
              <a:spcAft>
                <a:spcPts val="600"/>
              </a:spcAft>
              <a:buFont typeface="Arial" panose="020B0604020202020204" pitchFamily="34" charset="0"/>
              <a:buChar char="•"/>
            </a:pPr>
            <a:endParaRPr lang="en-US" sz="2000" dirty="0">
              <a:solidFill>
                <a:srgbClr val="000000"/>
              </a:solidFill>
            </a:endParaRPr>
          </a:p>
        </p:txBody>
      </p:sp>
    </p:spTree>
    <p:extLst>
      <p:ext uri="{BB962C8B-B14F-4D97-AF65-F5344CB8AC3E}">
        <p14:creationId xmlns="" xmlns:p14="http://schemas.microsoft.com/office/powerpoint/2010/main" val="328557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73A4D"/>
        </a:solidFill>
        <a:effectLst/>
      </p:bgPr>
    </p:bg>
    <p:spTree>
      <p:nvGrpSpPr>
        <p:cNvPr id="1" name=""/>
        <p:cNvGrpSpPr/>
        <p:nvPr/>
      </p:nvGrpSpPr>
      <p:grpSpPr>
        <a:xfrm>
          <a:off x="0" y="0"/>
          <a:ext cx="0" cy="0"/>
          <a:chOff x="0" y="0"/>
          <a:chExt cx="0" cy="0"/>
        </a:xfrm>
      </p:grpSpPr>
      <p:sp>
        <p:nvSpPr>
          <p:cNvPr id="26" name="Oval 25">
            <a:extLst>
              <a:ext uri="{FF2B5EF4-FFF2-40B4-BE49-F238E27FC236}">
                <a16:creationId xmlns="" xmlns:a16="http://schemas.microsoft.com/office/drawing/2014/main" id="{714A7735-60E6-5A45-A4B5-47F34D8DE53E}"/>
              </a:ext>
            </a:extLst>
          </p:cNvPr>
          <p:cNvSpPr>
            <a:spLocks noChangeAspect="1"/>
          </p:cNvSpPr>
          <p:nvPr/>
        </p:nvSpPr>
        <p:spPr>
          <a:xfrm>
            <a:off x="-842559" y="494367"/>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28" name="Group 27">
            <a:extLst>
              <a:ext uri="{FF2B5EF4-FFF2-40B4-BE49-F238E27FC236}">
                <a16:creationId xmlns="" xmlns:a16="http://schemas.microsoft.com/office/drawing/2014/main" id="{6C82E1FA-BF29-C84B-A1CE-1C4BC01B4144}"/>
              </a:ext>
            </a:extLst>
          </p:cNvPr>
          <p:cNvGrpSpPr/>
          <p:nvPr/>
        </p:nvGrpSpPr>
        <p:grpSpPr>
          <a:xfrm>
            <a:off x="-842559" y="1741580"/>
            <a:ext cx="827568" cy="828000"/>
            <a:chOff x="-842559" y="1741580"/>
            <a:chExt cx="827568" cy="828000"/>
          </a:xfrm>
        </p:grpSpPr>
        <p:sp>
          <p:nvSpPr>
            <p:cNvPr id="29" name="Oval 28">
              <a:extLst>
                <a:ext uri="{FF2B5EF4-FFF2-40B4-BE49-F238E27FC236}">
                  <a16:creationId xmlns="" xmlns:a16="http://schemas.microsoft.com/office/drawing/2014/main" id="{135F47C7-CC9D-6E4E-8F0D-42D840139CD2}"/>
                </a:ext>
              </a:extLst>
            </p:cNvPr>
            <p:cNvSpPr>
              <a:spLocks noChangeAspect="1"/>
            </p:cNvSpPr>
            <p:nvPr/>
          </p:nvSpPr>
          <p:spPr>
            <a:xfrm>
              <a:off x="-842559" y="174158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0" name="Graphic 29" descr="Traffic light">
              <a:extLst>
                <a:ext uri="{FF2B5EF4-FFF2-40B4-BE49-F238E27FC236}">
                  <a16:creationId xmlns="" xmlns:a16="http://schemas.microsoft.com/office/drawing/2014/main" id="{DE552747-4107-DB4A-84C0-6B26C68E78B9}"/>
                </a:ext>
              </a:extLst>
            </p:cNvPr>
            <p:cNvPicPr>
              <a:picLocks noChangeAspect="1"/>
            </p:cNvPicPr>
            <p:nvPr/>
          </p:nvPicPr>
          <p:blipFill>
            <a:blip r:embed="rId3">
              <a:extLst>
                <a:ext uri="{96DAC541-7B7A-43D3-8B79-37D633B846F1}">
                  <asvg:svgBlip xmlns="" xmlns:asvg="http://schemas.microsoft.com/office/drawing/2016/SVG/main" r:embed="rId4"/>
                </a:ext>
              </a:extLst>
            </a:blip>
            <a:srcRect/>
            <a:stretch/>
          </p:blipFill>
          <p:spPr>
            <a:xfrm>
              <a:off x="-734943" y="1849412"/>
              <a:ext cx="612336" cy="612336"/>
            </a:xfrm>
            <a:prstGeom prst="rect">
              <a:avLst/>
            </a:prstGeom>
          </p:spPr>
        </p:pic>
      </p:grpSp>
      <p:sp>
        <p:nvSpPr>
          <p:cNvPr id="32" name="Oval 31">
            <a:extLst>
              <a:ext uri="{FF2B5EF4-FFF2-40B4-BE49-F238E27FC236}">
                <a16:creationId xmlns="" xmlns:a16="http://schemas.microsoft.com/office/drawing/2014/main" id="{765FC6E6-F818-204F-9C83-D4B41FD06DDB}"/>
              </a:ext>
            </a:extLst>
          </p:cNvPr>
          <p:cNvSpPr>
            <a:spLocks noChangeAspect="1"/>
          </p:cNvSpPr>
          <p:nvPr/>
        </p:nvSpPr>
        <p:spPr>
          <a:xfrm>
            <a:off x="-842559" y="428842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34" name="Group 33">
            <a:extLst>
              <a:ext uri="{FF2B5EF4-FFF2-40B4-BE49-F238E27FC236}">
                <a16:creationId xmlns="" xmlns:a16="http://schemas.microsoft.com/office/drawing/2014/main" id="{74DDCBC1-263E-6046-B918-E716B0BA21A0}"/>
              </a:ext>
            </a:extLst>
          </p:cNvPr>
          <p:cNvGrpSpPr/>
          <p:nvPr/>
        </p:nvGrpSpPr>
        <p:grpSpPr>
          <a:xfrm>
            <a:off x="866458" y="5561840"/>
            <a:ext cx="827568" cy="828000"/>
            <a:chOff x="-842559" y="5561839"/>
            <a:chExt cx="827568" cy="828000"/>
          </a:xfrm>
        </p:grpSpPr>
        <p:sp>
          <p:nvSpPr>
            <p:cNvPr id="35" name="Oval 34">
              <a:extLst>
                <a:ext uri="{FF2B5EF4-FFF2-40B4-BE49-F238E27FC236}">
                  <a16:creationId xmlns="" xmlns:a16="http://schemas.microsoft.com/office/drawing/2014/main" id="{9885C5E1-EA20-F948-94E2-D0509EDD803E}"/>
                </a:ext>
              </a:extLst>
            </p:cNvPr>
            <p:cNvSpPr>
              <a:spLocks noChangeAspect="1"/>
            </p:cNvSpPr>
            <p:nvPr/>
          </p:nvSpPr>
          <p:spPr>
            <a:xfrm>
              <a:off x="-842559" y="5561839"/>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6" name="Graphic 35" descr="Users">
              <a:extLst>
                <a:ext uri="{FF2B5EF4-FFF2-40B4-BE49-F238E27FC236}">
                  <a16:creationId xmlns="" xmlns:a16="http://schemas.microsoft.com/office/drawing/2014/main" id="{216C4879-5CCC-A24F-9805-D98864A383D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7564" y="5614879"/>
              <a:ext cx="721920" cy="721920"/>
            </a:xfrm>
            <a:prstGeom prst="rect">
              <a:avLst/>
            </a:prstGeom>
          </p:spPr>
        </p:pic>
      </p:grpSp>
      <p:grpSp>
        <p:nvGrpSpPr>
          <p:cNvPr id="37" name="Group 36">
            <a:extLst>
              <a:ext uri="{FF2B5EF4-FFF2-40B4-BE49-F238E27FC236}">
                <a16:creationId xmlns="" xmlns:a16="http://schemas.microsoft.com/office/drawing/2014/main" id="{977D2DA6-C905-9841-B8F9-EE811590B2DC}"/>
              </a:ext>
            </a:extLst>
          </p:cNvPr>
          <p:cNvGrpSpPr/>
          <p:nvPr/>
        </p:nvGrpSpPr>
        <p:grpSpPr>
          <a:xfrm>
            <a:off x="-842559" y="3015000"/>
            <a:ext cx="827568" cy="828000"/>
            <a:chOff x="-837416" y="3015000"/>
            <a:chExt cx="827568" cy="828000"/>
          </a:xfrm>
        </p:grpSpPr>
        <p:sp>
          <p:nvSpPr>
            <p:cNvPr id="38" name="Oval 37">
              <a:extLst>
                <a:ext uri="{FF2B5EF4-FFF2-40B4-BE49-F238E27FC236}">
                  <a16:creationId xmlns="" xmlns:a16="http://schemas.microsoft.com/office/drawing/2014/main" id="{869C037A-F1E1-D142-A24D-72F457CD5699}"/>
                </a:ext>
              </a:extLst>
            </p:cNvPr>
            <p:cNvSpPr>
              <a:spLocks noChangeAspect="1"/>
            </p:cNvSpPr>
            <p:nvPr/>
          </p:nvSpPr>
          <p:spPr>
            <a:xfrm>
              <a:off x="-837416" y="301500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39" name="Graphic 38" descr="Excavator">
              <a:extLst>
                <a:ext uri="{FF2B5EF4-FFF2-40B4-BE49-F238E27FC236}">
                  <a16:creationId xmlns="" xmlns:a16="http://schemas.microsoft.com/office/drawing/2014/main" id="{9D5AEAE1-3F37-7941-A462-30051C5B4ED5}"/>
                </a:ext>
              </a:extLst>
            </p:cNvPr>
            <p:cNvPicPr>
              <a:picLocks noChangeAspect="1"/>
            </p:cNvPicPr>
            <p:nvPr/>
          </p:nvPicPr>
          <p:blipFill>
            <a:blip r:embed="rId7">
              <a:extLst>
                <a:ext uri="{96DAC541-7B7A-43D3-8B79-37D633B846F1}">
                  <asvg:svgBlip xmlns="" xmlns:asvg="http://schemas.microsoft.com/office/drawing/2016/SVG/main" r:embed="rId8"/>
                </a:ext>
              </a:extLst>
            </a:blip>
            <a:srcRect/>
            <a:stretch/>
          </p:blipFill>
          <p:spPr>
            <a:xfrm>
              <a:off x="-698172" y="3065465"/>
              <a:ext cx="620915" cy="620915"/>
            </a:xfrm>
            <a:prstGeom prst="rect">
              <a:avLst/>
            </a:prstGeom>
          </p:spPr>
        </p:pic>
      </p:grpSp>
      <p:sp>
        <p:nvSpPr>
          <p:cNvPr id="40" name="Freeform 39">
            <a:extLst>
              <a:ext uri="{FF2B5EF4-FFF2-40B4-BE49-F238E27FC236}">
                <a16:creationId xmlns="" xmlns:a16="http://schemas.microsoft.com/office/drawing/2014/main" id="{098E8DDA-9A8C-484E-8557-66FEB1E316C9}"/>
              </a:ext>
            </a:extLst>
          </p:cNvPr>
          <p:cNvSpPr/>
          <p:nvPr/>
        </p:nvSpPr>
        <p:spPr>
          <a:xfrm>
            <a:off x="0" y="-5987562"/>
            <a:ext cx="1280242" cy="23926799"/>
          </a:xfrm>
          <a:custGeom>
            <a:avLst/>
            <a:gdLst>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7" fmla="*/ 1280160 w 1280160"/>
              <a:gd name="connsiteY7" fmla="*/ 0 h 23926799"/>
              <a:gd name="connsiteX0" fmla="*/ 1280160 w 1280182"/>
              <a:gd name="connsiteY0" fmla="*/ 0 h 23926799"/>
              <a:gd name="connsiteX1" fmla="*/ 1280160 w 1280182"/>
              <a:gd name="connsiteY1" fmla="*/ 11137327 h 23926799"/>
              <a:gd name="connsiteX2" fmla="*/ 659246 w 1280182"/>
              <a:gd name="connsiteY2" fmla="*/ 11963399 h 23926799"/>
              <a:gd name="connsiteX3" fmla="*/ 1280160 w 1280182"/>
              <a:gd name="connsiteY3" fmla="*/ 12789472 h 23926799"/>
              <a:gd name="connsiteX4" fmla="*/ 1280160 w 1280182"/>
              <a:gd name="connsiteY4" fmla="*/ 23926799 h 23926799"/>
              <a:gd name="connsiteX5" fmla="*/ 0 w 1280182"/>
              <a:gd name="connsiteY5" fmla="*/ 23926799 h 23926799"/>
              <a:gd name="connsiteX6" fmla="*/ 0 w 1280182"/>
              <a:gd name="connsiteY6" fmla="*/ 0 h 23926799"/>
              <a:gd name="connsiteX7" fmla="*/ 1280160 w 1280182"/>
              <a:gd name="connsiteY7" fmla="*/ 0 h 23926799"/>
              <a:gd name="connsiteX0" fmla="*/ 1280160 w 1280231"/>
              <a:gd name="connsiteY0" fmla="*/ 0 h 23926799"/>
              <a:gd name="connsiteX1" fmla="*/ 1280160 w 1280231"/>
              <a:gd name="connsiteY1" fmla="*/ 11137327 h 23926799"/>
              <a:gd name="connsiteX2" fmla="*/ 659246 w 1280231"/>
              <a:gd name="connsiteY2" fmla="*/ 11963399 h 23926799"/>
              <a:gd name="connsiteX3" fmla="*/ 1280160 w 1280231"/>
              <a:gd name="connsiteY3" fmla="*/ 12789472 h 23926799"/>
              <a:gd name="connsiteX4" fmla="*/ 1280160 w 1280231"/>
              <a:gd name="connsiteY4" fmla="*/ 23926799 h 23926799"/>
              <a:gd name="connsiteX5" fmla="*/ 0 w 1280231"/>
              <a:gd name="connsiteY5" fmla="*/ 23926799 h 23926799"/>
              <a:gd name="connsiteX6" fmla="*/ 0 w 1280231"/>
              <a:gd name="connsiteY6" fmla="*/ 0 h 23926799"/>
              <a:gd name="connsiteX7" fmla="*/ 1280160 w 128023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2"/>
              <a:gd name="connsiteY0" fmla="*/ 0 h 23926799"/>
              <a:gd name="connsiteX1" fmla="*/ 1280160 w 1280242"/>
              <a:gd name="connsiteY1" fmla="*/ 11137327 h 23926799"/>
              <a:gd name="connsiteX2" fmla="*/ 742373 w 1280242"/>
              <a:gd name="connsiteY2" fmla="*/ 11966863 h 23926799"/>
              <a:gd name="connsiteX3" fmla="*/ 1280160 w 1280242"/>
              <a:gd name="connsiteY3" fmla="*/ 12789472 h 23926799"/>
              <a:gd name="connsiteX4" fmla="*/ 1280160 w 1280242"/>
              <a:gd name="connsiteY4" fmla="*/ 23926799 h 23926799"/>
              <a:gd name="connsiteX5" fmla="*/ 0 w 1280242"/>
              <a:gd name="connsiteY5" fmla="*/ 23926799 h 23926799"/>
              <a:gd name="connsiteX6" fmla="*/ 0 w 1280242"/>
              <a:gd name="connsiteY6" fmla="*/ 0 h 23926799"/>
              <a:gd name="connsiteX7" fmla="*/ 1280160 w 1280242"/>
              <a:gd name="connsiteY7" fmla="*/ 0 h 2392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242" h="23926799">
                <a:moveTo>
                  <a:pt x="1280160" y="0"/>
                </a:moveTo>
                <a:lnTo>
                  <a:pt x="1280160" y="11137327"/>
                </a:lnTo>
                <a:cubicBezTo>
                  <a:pt x="1287934" y="11540842"/>
                  <a:pt x="743219" y="11525247"/>
                  <a:pt x="742373" y="11966863"/>
                </a:cubicBezTo>
                <a:cubicBezTo>
                  <a:pt x="741527" y="12408479"/>
                  <a:pt x="1284472" y="12396353"/>
                  <a:pt x="1280160" y="12789472"/>
                </a:cubicBezTo>
                <a:lnTo>
                  <a:pt x="1280160" y="23926799"/>
                </a:lnTo>
                <a:lnTo>
                  <a:pt x="0" y="23926799"/>
                </a:lnTo>
                <a:lnTo>
                  <a:pt x="0" y="0"/>
                </a:lnTo>
                <a:lnTo>
                  <a:pt x="1280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x-none"/>
          </a:p>
        </p:txBody>
      </p:sp>
      <p:pic>
        <p:nvPicPr>
          <p:cNvPr id="42" name="Graphic 41" descr="Traffic light">
            <a:hlinkClick r:id="rId9" action="ppaction://hlinksldjump"/>
            <a:extLst>
              <a:ext uri="{FF2B5EF4-FFF2-40B4-BE49-F238E27FC236}">
                <a16:creationId xmlns="" xmlns:a16="http://schemas.microsoft.com/office/drawing/2014/main" id="{995DB691-ACC1-2C4F-8852-0A1EFAFA6BCA}"/>
              </a:ext>
            </a:extLst>
          </p:cNvPr>
          <p:cNvPicPr>
            <a:picLocks noChangeAspect="1"/>
          </p:cNvPicPr>
          <p:nvPr/>
        </p:nvPicPr>
        <p:blipFill>
          <a:blip r:embed="rId10">
            <a:extLst>
              <a:ext uri="{96DAC541-7B7A-43D3-8B79-37D633B846F1}">
                <asvg:svgBlip xmlns="" xmlns:asvg="http://schemas.microsoft.com/office/drawing/2016/SVG/main" r:embed="rId11"/>
              </a:ext>
            </a:extLst>
          </a:blip>
          <a:srcRect/>
          <a:stretch/>
        </p:blipFill>
        <p:spPr>
          <a:xfrm>
            <a:off x="323106" y="1849411"/>
            <a:ext cx="612336" cy="612336"/>
          </a:xfrm>
          <a:prstGeom prst="rect">
            <a:avLst/>
          </a:prstGeom>
        </p:spPr>
      </p:pic>
      <p:pic>
        <p:nvPicPr>
          <p:cNvPr id="43" name="Graphic 42" descr="Excavator">
            <a:hlinkClick r:id="rId12" action="ppaction://hlinksldjump"/>
            <a:extLst>
              <a:ext uri="{FF2B5EF4-FFF2-40B4-BE49-F238E27FC236}">
                <a16:creationId xmlns="" xmlns:a16="http://schemas.microsoft.com/office/drawing/2014/main" id="{CBB0FFCD-B74D-5447-A402-597DAA5AFFB6}"/>
              </a:ext>
            </a:extLst>
          </p:cNvPr>
          <p:cNvPicPr>
            <a:picLocks noChangeAspect="1"/>
          </p:cNvPicPr>
          <p:nvPr/>
        </p:nvPicPr>
        <p:blipFill>
          <a:blip r:embed="rId13">
            <a:extLst>
              <a:ext uri="{96DAC541-7B7A-43D3-8B79-37D633B846F1}">
                <asvg:svgBlip xmlns="" xmlns:asvg="http://schemas.microsoft.com/office/drawing/2016/SVG/main" r:embed="rId14"/>
              </a:ext>
            </a:extLst>
          </a:blip>
          <a:srcRect/>
          <a:stretch/>
        </p:blipFill>
        <p:spPr>
          <a:xfrm>
            <a:off x="359877" y="3065464"/>
            <a:ext cx="620915" cy="620915"/>
          </a:xfrm>
          <a:prstGeom prst="rect">
            <a:avLst/>
          </a:prstGeom>
        </p:spPr>
      </p:pic>
      <p:pic>
        <p:nvPicPr>
          <p:cNvPr id="45" name="Graphic 44" descr="Users">
            <a:hlinkClick r:id="rId15" action="ppaction://hlinksldjump"/>
            <a:extLst>
              <a:ext uri="{FF2B5EF4-FFF2-40B4-BE49-F238E27FC236}">
                <a16:creationId xmlns="" xmlns:a16="http://schemas.microsoft.com/office/drawing/2014/main" id="{923E9E60-3788-D043-B41E-90194CA0681E}"/>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280485" y="5614878"/>
            <a:ext cx="721920" cy="721920"/>
          </a:xfrm>
          <a:prstGeom prst="rect">
            <a:avLst/>
          </a:prstGeom>
        </p:spPr>
      </p:pic>
      <p:sp>
        <p:nvSpPr>
          <p:cNvPr id="46" name="TextBox 45">
            <a:extLst>
              <a:ext uri="{FF2B5EF4-FFF2-40B4-BE49-F238E27FC236}">
                <a16:creationId xmlns="" xmlns:a16="http://schemas.microsoft.com/office/drawing/2014/main" id="{A80FFA9C-035D-F84E-B5F9-5FBEB4EA6E50}"/>
              </a:ext>
            </a:extLst>
          </p:cNvPr>
          <p:cNvSpPr txBox="1"/>
          <p:nvPr/>
        </p:nvSpPr>
        <p:spPr>
          <a:xfrm>
            <a:off x="2961122" y="583080"/>
            <a:ext cx="6912854" cy="584775"/>
          </a:xfrm>
          <a:prstGeom prst="rect">
            <a:avLst/>
          </a:prstGeom>
          <a:noFill/>
        </p:spPr>
        <p:txBody>
          <a:bodyPr wrap="none" rtlCol="0">
            <a:spAutoFit/>
          </a:bodyPr>
          <a:lstStyle/>
          <a:p>
            <a:pPr algn="ctr"/>
            <a:r>
              <a:rPr lang="en-US" sz="3200" dirty="0">
                <a:solidFill>
                  <a:schemeClr val="bg1"/>
                </a:solidFill>
              </a:rPr>
              <a:t>CONCLUSION AND RECOMMENDATIONS</a:t>
            </a:r>
            <a:endParaRPr lang="x-none" sz="3200" b="1" spc="300" dirty="0">
              <a:solidFill>
                <a:schemeClr val="bg1"/>
              </a:solidFill>
              <a:latin typeface="Montserrat" pitchFamily="2" charset="77"/>
            </a:endParaRPr>
          </a:p>
        </p:txBody>
      </p:sp>
      <p:sp>
        <p:nvSpPr>
          <p:cNvPr id="47" name="TextBox 46">
            <a:extLst>
              <a:ext uri="{FF2B5EF4-FFF2-40B4-BE49-F238E27FC236}">
                <a16:creationId xmlns="" xmlns:a16="http://schemas.microsoft.com/office/drawing/2014/main" id="{E259193F-82B7-F942-B129-9A334DC7FC6C}"/>
              </a:ext>
            </a:extLst>
          </p:cNvPr>
          <p:cNvSpPr txBox="1"/>
          <p:nvPr/>
        </p:nvSpPr>
        <p:spPr>
          <a:xfrm>
            <a:off x="2147381" y="2633577"/>
            <a:ext cx="1999265" cy="400110"/>
          </a:xfrm>
          <a:prstGeom prst="rect">
            <a:avLst/>
          </a:prstGeom>
          <a:noFill/>
        </p:spPr>
        <p:txBody>
          <a:bodyPr wrap="none" rtlCol="0">
            <a:spAutoFit/>
          </a:bodyPr>
          <a:lstStyle/>
          <a:p>
            <a:pPr algn="ctr"/>
            <a:r>
              <a:rPr lang="en-US" sz="2000" dirty="0">
                <a:solidFill>
                  <a:schemeClr val="bg1"/>
                </a:solidFill>
                <a:latin typeface="Adobe Fan Heiti Std B" panose="020B0700000000000000" pitchFamily="34" charset="-128"/>
                <a:ea typeface="Adobe Fan Heiti Std B" panose="020B0700000000000000" pitchFamily="34" charset="-128"/>
              </a:rPr>
              <a:t>Cost Estimation</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sp>
        <p:nvSpPr>
          <p:cNvPr id="49" name="TextBox 48">
            <a:extLst>
              <a:ext uri="{FF2B5EF4-FFF2-40B4-BE49-F238E27FC236}">
                <a16:creationId xmlns="" xmlns:a16="http://schemas.microsoft.com/office/drawing/2014/main" id="{A4FF2D29-9577-EC48-9172-2DD4504B00E2}"/>
              </a:ext>
            </a:extLst>
          </p:cNvPr>
          <p:cNvSpPr txBox="1"/>
          <p:nvPr/>
        </p:nvSpPr>
        <p:spPr>
          <a:xfrm>
            <a:off x="2541164" y="5112898"/>
            <a:ext cx="1471878" cy="400110"/>
          </a:xfrm>
          <a:prstGeom prst="rect">
            <a:avLst/>
          </a:prstGeom>
          <a:noFill/>
        </p:spPr>
        <p:txBody>
          <a:bodyPr wrap="none" rtlCol="0">
            <a:spAutoFit/>
          </a:bodyPr>
          <a:lstStyle/>
          <a:p>
            <a:pPr algn="ctr"/>
            <a:r>
              <a:rPr lang="en-US" sz="2000" dirty="0">
                <a:solidFill>
                  <a:schemeClr val="bg1"/>
                </a:solidFill>
                <a:latin typeface="Adobe Fan Heiti Std B" panose="020B0700000000000000" pitchFamily="34" charset="-128"/>
                <a:ea typeface="Adobe Fan Heiti Std B" panose="020B0700000000000000" pitchFamily="34" charset="-128"/>
              </a:rPr>
              <a:t>Conclusion</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sp>
        <p:nvSpPr>
          <p:cNvPr id="51" name="TextBox 50">
            <a:extLst>
              <a:ext uri="{FF2B5EF4-FFF2-40B4-BE49-F238E27FC236}">
                <a16:creationId xmlns="" xmlns:a16="http://schemas.microsoft.com/office/drawing/2014/main" id="{2726CC9E-7366-104E-ADB1-8ABEA7CD4B6A}"/>
              </a:ext>
            </a:extLst>
          </p:cNvPr>
          <p:cNvSpPr txBox="1"/>
          <p:nvPr/>
        </p:nvSpPr>
        <p:spPr>
          <a:xfrm>
            <a:off x="8653196" y="2619726"/>
            <a:ext cx="2372765" cy="400110"/>
          </a:xfrm>
          <a:prstGeom prst="rect">
            <a:avLst/>
          </a:prstGeom>
          <a:noFill/>
        </p:spPr>
        <p:txBody>
          <a:bodyPr wrap="none" rtlCol="0">
            <a:spAutoFit/>
          </a:bodyPr>
          <a:lstStyle/>
          <a:p>
            <a:pPr algn="ctr"/>
            <a:r>
              <a:rPr lang="en-US" sz="2000" dirty="0">
                <a:solidFill>
                  <a:schemeClr val="bg1"/>
                </a:solidFill>
                <a:latin typeface="Adobe Fan Heiti Std B" panose="020B0700000000000000" pitchFamily="34" charset="-128"/>
                <a:ea typeface="Adobe Fan Heiti Std B" panose="020B0700000000000000" pitchFamily="34" charset="-128"/>
              </a:rPr>
              <a:t>Recommendations</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sp>
        <p:nvSpPr>
          <p:cNvPr id="53" name="TextBox 52">
            <a:extLst>
              <a:ext uri="{FF2B5EF4-FFF2-40B4-BE49-F238E27FC236}">
                <a16:creationId xmlns="" xmlns:a16="http://schemas.microsoft.com/office/drawing/2014/main" id="{7D702226-72CD-D343-946A-ED25CB1CD199}"/>
              </a:ext>
            </a:extLst>
          </p:cNvPr>
          <p:cNvSpPr txBox="1"/>
          <p:nvPr/>
        </p:nvSpPr>
        <p:spPr>
          <a:xfrm>
            <a:off x="8881556" y="5022547"/>
            <a:ext cx="1984839" cy="707886"/>
          </a:xfrm>
          <a:prstGeom prst="rect">
            <a:avLst/>
          </a:prstGeom>
          <a:noFill/>
        </p:spPr>
        <p:txBody>
          <a:bodyPr wrap="none" rtlCol="0">
            <a:spAutoFit/>
          </a:bodyPr>
          <a:lstStyle/>
          <a:p>
            <a:pPr algn="ctr"/>
            <a:r>
              <a:rPr lang="en-US" sz="2000" b="1" spc="300" dirty="0">
                <a:solidFill>
                  <a:schemeClr val="bg1"/>
                </a:solidFill>
                <a:latin typeface="Adobe Fan Heiti Std B" panose="020B0700000000000000" pitchFamily="34" charset="-128"/>
                <a:ea typeface="Adobe Fan Heiti Std B" panose="020B0700000000000000" pitchFamily="34" charset="-128"/>
              </a:rPr>
              <a:t>Graduation </a:t>
            </a:r>
          </a:p>
          <a:p>
            <a:pPr algn="ctr"/>
            <a:r>
              <a:rPr lang="en-US" sz="2000" b="1" spc="300" dirty="0">
                <a:solidFill>
                  <a:schemeClr val="bg1"/>
                </a:solidFill>
                <a:latin typeface="Adobe Fan Heiti Std B" panose="020B0700000000000000" pitchFamily="34" charset="-128"/>
                <a:ea typeface="Adobe Fan Heiti Std B" panose="020B0700000000000000" pitchFamily="34" charset="-128"/>
              </a:rPr>
              <a:t>Project</a:t>
            </a:r>
            <a:endParaRPr lang="x-none" sz="2000" b="1" spc="300" dirty="0">
              <a:solidFill>
                <a:schemeClr val="bg1"/>
              </a:solidFill>
              <a:latin typeface="Adobe Fan Heiti Std B" panose="020B0700000000000000" pitchFamily="34" charset="-128"/>
              <a:ea typeface="Adobe Fan Heiti Std B" panose="020B0700000000000000" pitchFamily="34" charset="-128"/>
            </a:endParaRPr>
          </a:p>
        </p:txBody>
      </p:sp>
      <p:grpSp>
        <p:nvGrpSpPr>
          <p:cNvPr id="55" name="Graphic 43">
            <a:extLst>
              <a:ext uri="{FF2B5EF4-FFF2-40B4-BE49-F238E27FC236}">
                <a16:creationId xmlns="" xmlns:a16="http://schemas.microsoft.com/office/drawing/2014/main" id="{29366E1C-F548-154E-B27E-22315CCFDA92}"/>
              </a:ext>
            </a:extLst>
          </p:cNvPr>
          <p:cNvGrpSpPr/>
          <p:nvPr/>
        </p:nvGrpSpPr>
        <p:grpSpPr>
          <a:xfrm rot="269299" flipV="1">
            <a:off x="7472552" y="2216626"/>
            <a:ext cx="1458826" cy="482830"/>
            <a:chOff x="5270499" y="2952750"/>
            <a:chExt cx="1652160" cy="946643"/>
          </a:xfrm>
          <a:solidFill>
            <a:schemeClr val="bg1"/>
          </a:solidFill>
        </p:grpSpPr>
        <p:sp>
          <p:nvSpPr>
            <p:cNvPr id="56" name="Freeform 55">
              <a:extLst>
                <a:ext uri="{FF2B5EF4-FFF2-40B4-BE49-F238E27FC236}">
                  <a16:creationId xmlns="" xmlns:a16="http://schemas.microsoft.com/office/drawing/2014/main" id="{88FF1349-4160-4444-8F7B-269A91F537F0}"/>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57" name="Freeform 56">
              <a:extLst>
                <a:ext uri="{FF2B5EF4-FFF2-40B4-BE49-F238E27FC236}">
                  <a16:creationId xmlns="" xmlns:a16="http://schemas.microsoft.com/office/drawing/2014/main" id="{73A28CCF-21DD-D84B-8F4C-DE59EB427EB5}"/>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58" name="Graphic 43">
            <a:extLst>
              <a:ext uri="{FF2B5EF4-FFF2-40B4-BE49-F238E27FC236}">
                <a16:creationId xmlns="" xmlns:a16="http://schemas.microsoft.com/office/drawing/2014/main" id="{7800A4E2-2763-B04F-A6DC-7F830C714D7F}"/>
              </a:ext>
            </a:extLst>
          </p:cNvPr>
          <p:cNvGrpSpPr/>
          <p:nvPr/>
        </p:nvGrpSpPr>
        <p:grpSpPr>
          <a:xfrm rot="2571606" flipV="1">
            <a:off x="7406172" y="4110037"/>
            <a:ext cx="1356455" cy="777212"/>
            <a:chOff x="5270499" y="2952750"/>
            <a:chExt cx="1652160" cy="946643"/>
          </a:xfrm>
          <a:solidFill>
            <a:schemeClr val="bg1"/>
          </a:solidFill>
        </p:grpSpPr>
        <p:sp>
          <p:nvSpPr>
            <p:cNvPr id="59" name="Freeform 58">
              <a:extLst>
                <a:ext uri="{FF2B5EF4-FFF2-40B4-BE49-F238E27FC236}">
                  <a16:creationId xmlns="" xmlns:a16="http://schemas.microsoft.com/office/drawing/2014/main" id="{3CFBA856-77EC-2543-8A7C-7290423B49DE}"/>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60" name="Freeform 59">
              <a:extLst>
                <a:ext uri="{FF2B5EF4-FFF2-40B4-BE49-F238E27FC236}">
                  <a16:creationId xmlns="" xmlns:a16="http://schemas.microsoft.com/office/drawing/2014/main" id="{5D33443B-894D-8143-B7F7-AE83C877A1CD}"/>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61" name="Graphic 43">
            <a:extLst>
              <a:ext uri="{FF2B5EF4-FFF2-40B4-BE49-F238E27FC236}">
                <a16:creationId xmlns="" xmlns:a16="http://schemas.microsoft.com/office/drawing/2014/main" id="{013BD26B-9250-E041-8FE6-8304E2F781F6}"/>
              </a:ext>
            </a:extLst>
          </p:cNvPr>
          <p:cNvGrpSpPr/>
          <p:nvPr/>
        </p:nvGrpSpPr>
        <p:grpSpPr>
          <a:xfrm rot="417027" flipH="1" flipV="1">
            <a:off x="3858043" y="2373351"/>
            <a:ext cx="1396237" cy="528243"/>
            <a:chOff x="5270499" y="2952750"/>
            <a:chExt cx="1652160" cy="946643"/>
          </a:xfrm>
          <a:solidFill>
            <a:schemeClr val="bg1"/>
          </a:solidFill>
        </p:grpSpPr>
        <p:sp>
          <p:nvSpPr>
            <p:cNvPr id="62" name="Freeform 61">
              <a:extLst>
                <a:ext uri="{FF2B5EF4-FFF2-40B4-BE49-F238E27FC236}">
                  <a16:creationId xmlns="" xmlns:a16="http://schemas.microsoft.com/office/drawing/2014/main" id="{3F48BD7B-4CE4-014D-9E4F-67BB0571B85B}"/>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63" name="Freeform 62">
              <a:extLst>
                <a:ext uri="{FF2B5EF4-FFF2-40B4-BE49-F238E27FC236}">
                  <a16:creationId xmlns="" xmlns:a16="http://schemas.microsoft.com/office/drawing/2014/main" id="{ACCBAC92-C64A-734A-BCF1-994132224ABC}"/>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grpSp>
        <p:nvGrpSpPr>
          <p:cNvPr id="64" name="Graphic 43">
            <a:extLst>
              <a:ext uri="{FF2B5EF4-FFF2-40B4-BE49-F238E27FC236}">
                <a16:creationId xmlns="" xmlns:a16="http://schemas.microsoft.com/office/drawing/2014/main" id="{87BDF1B6-9F31-524F-B247-79746579CB6F}"/>
              </a:ext>
            </a:extLst>
          </p:cNvPr>
          <p:cNvGrpSpPr/>
          <p:nvPr/>
        </p:nvGrpSpPr>
        <p:grpSpPr>
          <a:xfrm rot="19028394" flipH="1" flipV="1">
            <a:off x="4061834" y="4110037"/>
            <a:ext cx="1356455" cy="777212"/>
            <a:chOff x="5270499" y="2952750"/>
            <a:chExt cx="1652160" cy="946643"/>
          </a:xfrm>
          <a:solidFill>
            <a:schemeClr val="bg1"/>
          </a:solidFill>
        </p:grpSpPr>
        <p:sp>
          <p:nvSpPr>
            <p:cNvPr id="65" name="Freeform 64">
              <a:extLst>
                <a:ext uri="{FF2B5EF4-FFF2-40B4-BE49-F238E27FC236}">
                  <a16:creationId xmlns="" xmlns:a16="http://schemas.microsoft.com/office/drawing/2014/main" id="{94B2EE84-0993-3848-AB9F-03C9E33F88CE}"/>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p>
          </p:txBody>
        </p:sp>
        <p:sp>
          <p:nvSpPr>
            <p:cNvPr id="66" name="Freeform 65">
              <a:extLst>
                <a:ext uri="{FF2B5EF4-FFF2-40B4-BE49-F238E27FC236}">
                  <a16:creationId xmlns="" xmlns:a16="http://schemas.microsoft.com/office/drawing/2014/main" id="{5E3B0ED9-6FF2-974A-9C7A-30C12D028EF6}"/>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p>
          </p:txBody>
        </p:sp>
      </p:grpSp>
      <p:pic>
        <p:nvPicPr>
          <p:cNvPr id="67" name="Graphic 66">
            <a:extLst>
              <a:ext uri="{FF2B5EF4-FFF2-40B4-BE49-F238E27FC236}">
                <a16:creationId xmlns="" xmlns:a16="http://schemas.microsoft.com/office/drawing/2014/main" id="{9902A311-F44C-D641-A96E-FB81AF4E2ECE}"/>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rot="21540000">
            <a:off x="5144595" y="1103980"/>
            <a:ext cx="2565887" cy="134841"/>
          </a:xfrm>
          <a:prstGeom prst="rect">
            <a:avLst/>
          </a:prstGeom>
        </p:spPr>
      </p:pic>
      <p:pic>
        <p:nvPicPr>
          <p:cNvPr id="396" name="Graphic 395" descr="Earth globe Africa and Europe">
            <a:extLst>
              <a:ext uri="{FF2B5EF4-FFF2-40B4-BE49-F238E27FC236}">
                <a16:creationId xmlns="" xmlns:a16="http://schemas.microsoft.com/office/drawing/2014/main" id="{D56E5865-10C0-4346-A792-9238440B48C8}"/>
              </a:ext>
            </a:extLst>
          </p:cNvPr>
          <p:cNvPicPr>
            <a:picLocks noChangeAspect="1"/>
          </p:cNvPicPr>
          <p:nvPr/>
        </p:nvPicPr>
        <p:blipFill>
          <a:blip r:embed="rId20">
            <a:extLst>
              <a:ext uri="{96DAC541-7B7A-43D3-8B79-37D633B846F1}">
                <asvg:svgBlip xmlns="" xmlns:asvg="http://schemas.microsoft.com/office/drawing/2016/SVG/main" r:embed="rId21"/>
              </a:ext>
            </a:extLst>
          </a:blip>
          <a:stretch>
            <a:fillRect/>
          </a:stretch>
        </p:blipFill>
        <p:spPr>
          <a:xfrm>
            <a:off x="-778423" y="556851"/>
            <a:ext cx="713234" cy="713234"/>
          </a:xfrm>
          <a:prstGeom prst="rect">
            <a:avLst/>
          </a:prstGeom>
        </p:spPr>
      </p:pic>
      <p:pic>
        <p:nvPicPr>
          <p:cNvPr id="397" name="Graphic 396" descr="Earth globe Africa and Europe">
            <a:hlinkClick r:id="" action="ppaction://hlinkshowjump?jump=firstslide"/>
            <a:extLst>
              <a:ext uri="{FF2B5EF4-FFF2-40B4-BE49-F238E27FC236}">
                <a16:creationId xmlns="" xmlns:a16="http://schemas.microsoft.com/office/drawing/2014/main" id="{9B793EFF-76FF-4EC1-B757-E661A3A624D6}"/>
              </a:ext>
            </a:extLst>
          </p:cNvPr>
          <p:cNvPicPr>
            <a:picLocks noChangeAspect="1"/>
          </p:cNvPicPr>
          <p:nvPr/>
        </p:nvPicPr>
        <p:blipFill>
          <a:blip r:embed="rId22">
            <a:extLst>
              <a:ext uri="{96DAC541-7B7A-43D3-8B79-37D633B846F1}">
                <asvg:svgBlip xmlns="" xmlns:asvg="http://schemas.microsoft.com/office/drawing/2016/SVG/main" r:embed="rId23"/>
              </a:ext>
            </a:extLst>
          </a:blip>
          <a:stretch>
            <a:fillRect/>
          </a:stretch>
        </p:blipFill>
        <p:spPr>
          <a:xfrm>
            <a:off x="283463" y="542076"/>
            <a:ext cx="713234" cy="713234"/>
          </a:xfrm>
          <a:prstGeom prst="rect">
            <a:avLst/>
          </a:prstGeom>
        </p:spPr>
      </p:pic>
      <p:grpSp>
        <p:nvGrpSpPr>
          <p:cNvPr id="398" name="Group 397">
            <a:extLst>
              <a:ext uri="{FF2B5EF4-FFF2-40B4-BE49-F238E27FC236}">
                <a16:creationId xmlns="" xmlns:a16="http://schemas.microsoft.com/office/drawing/2014/main" id="{A57225B1-BA3F-4F23-BAD2-F3D40CD29351}"/>
              </a:ext>
            </a:extLst>
          </p:cNvPr>
          <p:cNvGrpSpPr/>
          <p:nvPr/>
        </p:nvGrpSpPr>
        <p:grpSpPr>
          <a:xfrm>
            <a:off x="387705" y="4386485"/>
            <a:ext cx="599022" cy="634152"/>
            <a:chOff x="5554218" y="1561930"/>
            <a:chExt cx="3286717" cy="3620261"/>
          </a:xfrm>
          <a:solidFill>
            <a:schemeClr val="bg2">
              <a:lumMod val="75000"/>
            </a:schemeClr>
          </a:solidFill>
        </p:grpSpPr>
        <p:grpSp>
          <p:nvGrpSpPr>
            <p:cNvPr id="399" name="Group 398">
              <a:extLst>
                <a:ext uri="{FF2B5EF4-FFF2-40B4-BE49-F238E27FC236}">
                  <a16:creationId xmlns="" xmlns:a16="http://schemas.microsoft.com/office/drawing/2014/main" id="{F9A47C60-F3A9-4542-B544-B0C7E83A744A}"/>
                </a:ext>
              </a:extLst>
            </p:cNvPr>
            <p:cNvGrpSpPr/>
            <p:nvPr/>
          </p:nvGrpSpPr>
          <p:grpSpPr>
            <a:xfrm>
              <a:off x="5554218" y="1561930"/>
              <a:ext cx="3286717" cy="3620261"/>
              <a:chOff x="5789420" y="2643068"/>
              <a:chExt cx="1744520" cy="1673326"/>
            </a:xfrm>
            <a:grpFill/>
          </p:grpSpPr>
          <p:sp>
            <p:nvSpPr>
              <p:cNvPr id="401" name="Arrow: Left-Right-Up 400">
                <a:hlinkClick r:id="rId24" action="ppaction://hlinksldjump"/>
                <a:extLst>
                  <a:ext uri="{FF2B5EF4-FFF2-40B4-BE49-F238E27FC236}">
                    <a16:creationId xmlns="" xmlns:a16="http://schemas.microsoft.com/office/drawing/2014/main" id="{27B8E166-4F29-4A82-B249-140EE7874BE7}"/>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402" name="Minus Sign 401">
                <a:extLst>
                  <a:ext uri="{FF2B5EF4-FFF2-40B4-BE49-F238E27FC236}">
                    <a16:creationId xmlns="" xmlns:a16="http://schemas.microsoft.com/office/drawing/2014/main" id="{02D377A3-265A-4120-B3D0-184B31D952EB}"/>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3" name="Minus Sign 402">
                <a:extLst>
                  <a:ext uri="{FF2B5EF4-FFF2-40B4-BE49-F238E27FC236}">
                    <a16:creationId xmlns="" xmlns:a16="http://schemas.microsoft.com/office/drawing/2014/main" id="{26B7582A-CB99-4446-9749-C7C34E114A16}"/>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4" name="Minus Sign 403">
                <a:extLst>
                  <a:ext uri="{FF2B5EF4-FFF2-40B4-BE49-F238E27FC236}">
                    <a16:creationId xmlns="" xmlns:a16="http://schemas.microsoft.com/office/drawing/2014/main" id="{109259C4-6745-4E68-AB8A-0F6F4781AD88}"/>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5" name="Minus Sign 404">
                <a:extLst>
                  <a:ext uri="{FF2B5EF4-FFF2-40B4-BE49-F238E27FC236}">
                    <a16:creationId xmlns="" xmlns:a16="http://schemas.microsoft.com/office/drawing/2014/main" id="{6CC78E38-A5DA-47B8-BBD5-A111034E791F}"/>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6" name="Minus Sign 405">
                <a:extLst>
                  <a:ext uri="{FF2B5EF4-FFF2-40B4-BE49-F238E27FC236}">
                    <a16:creationId xmlns="" xmlns:a16="http://schemas.microsoft.com/office/drawing/2014/main" id="{B01A7A36-A1F5-4926-B414-13F97A129E1F}"/>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7" name="Minus Sign 406">
                <a:extLst>
                  <a:ext uri="{FF2B5EF4-FFF2-40B4-BE49-F238E27FC236}">
                    <a16:creationId xmlns="" xmlns:a16="http://schemas.microsoft.com/office/drawing/2014/main" id="{5C455D10-1B07-4656-B2FA-D53D36D2A46F}"/>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0" name="Graphic 399" descr="Bulldozer">
              <a:hlinkClick r:id="rId24" action="ppaction://hlinksldjump"/>
              <a:extLst>
                <a:ext uri="{FF2B5EF4-FFF2-40B4-BE49-F238E27FC236}">
                  <a16:creationId xmlns="" xmlns:a16="http://schemas.microsoft.com/office/drawing/2014/main" id="{DA9895E8-235D-4614-8D9F-6FCE3F93163E}"/>
                </a:ext>
              </a:extLst>
            </p:cNvPr>
            <p:cNvPicPr>
              <a:picLocks noChangeAspect="1"/>
            </p:cNvPicPr>
            <p:nvPr/>
          </p:nvPicPr>
          <p:blipFill>
            <a:blip r:embed="rId25">
              <a:extLst>
                <a:ext uri="{96DAC541-7B7A-43D3-8B79-37D633B846F1}">
                  <asvg:svgBlip xmlns="" xmlns:asvg="http://schemas.microsoft.com/office/drawing/2016/SVG/main" r:embed="rId26"/>
                </a:ext>
              </a:extLst>
            </a:blip>
            <a:stretch>
              <a:fillRect/>
            </a:stretch>
          </p:blipFill>
          <p:spPr>
            <a:xfrm rot="791482">
              <a:off x="6390044" y="2827416"/>
              <a:ext cx="1011369" cy="995927"/>
            </a:xfrm>
            <a:prstGeom prst="rect">
              <a:avLst/>
            </a:prstGeom>
          </p:spPr>
        </p:pic>
      </p:grpSp>
      <p:grpSp>
        <p:nvGrpSpPr>
          <p:cNvPr id="408" name="Group 407">
            <a:extLst>
              <a:ext uri="{FF2B5EF4-FFF2-40B4-BE49-F238E27FC236}">
                <a16:creationId xmlns="" xmlns:a16="http://schemas.microsoft.com/office/drawing/2014/main" id="{EEB87283-5B14-4D85-A0BD-DAEECFB57AED}"/>
              </a:ext>
            </a:extLst>
          </p:cNvPr>
          <p:cNvGrpSpPr/>
          <p:nvPr/>
        </p:nvGrpSpPr>
        <p:grpSpPr>
          <a:xfrm>
            <a:off x="-676825" y="4385769"/>
            <a:ext cx="599022" cy="634152"/>
            <a:chOff x="5554218" y="1561930"/>
            <a:chExt cx="3286717" cy="3620261"/>
          </a:xfrm>
          <a:solidFill>
            <a:schemeClr val="bg2">
              <a:lumMod val="75000"/>
            </a:schemeClr>
          </a:solidFill>
        </p:grpSpPr>
        <p:grpSp>
          <p:nvGrpSpPr>
            <p:cNvPr id="409" name="Group 408">
              <a:extLst>
                <a:ext uri="{FF2B5EF4-FFF2-40B4-BE49-F238E27FC236}">
                  <a16:creationId xmlns="" xmlns:a16="http://schemas.microsoft.com/office/drawing/2014/main" id="{6750586D-1A62-4FAB-AC0A-4F8793E4FAFC}"/>
                </a:ext>
              </a:extLst>
            </p:cNvPr>
            <p:cNvGrpSpPr/>
            <p:nvPr/>
          </p:nvGrpSpPr>
          <p:grpSpPr>
            <a:xfrm>
              <a:off x="5554218" y="1561930"/>
              <a:ext cx="3286717" cy="3620261"/>
              <a:chOff x="5789420" y="2643068"/>
              <a:chExt cx="1744520" cy="1673326"/>
            </a:xfrm>
            <a:grpFill/>
          </p:grpSpPr>
          <p:sp>
            <p:nvSpPr>
              <p:cNvPr id="411" name="Arrow: Left-Right-Up 410">
                <a:hlinkClick r:id="rId24" action="ppaction://hlinksldjump"/>
                <a:extLst>
                  <a:ext uri="{FF2B5EF4-FFF2-40B4-BE49-F238E27FC236}">
                    <a16:creationId xmlns="" xmlns:a16="http://schemas.microsoft.com/office/drawing/2014/main" id="{CC133618-75A4-4D1C-8D14-E62E24295609}"/>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412" name="Minus Sign 411">
                <a:extLst>
                  <a:ext uri="{FF2B5EF4-FFF2-40B4-BE49-F238E27FC236}">
                    <a16:creationId xmlns="" xmlns:a16="http://schemas.microsoft.com/office/drawing/2014/main" id="{8198F7FB-3885-4117-AFBE-1EBF1DAC8CCC}"/>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3" name="Minus Sign 412">
                <a:extLst>
                  <a:ext uri="{FF2B5EF4-FFF2-40B4-BE49-F238E27FC236}">
                    <a16:creationId xmlns="" xmlns:a16="http://schemas.microsoft.com/office/drawing/2014/main" id="{6DA6E58F-43CB-4151-B0AC-2BE7FD47FE1C}"/>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4" name="Minus Sign 413">
                <a:extLst>
                  <a:ext uri="{FF2B5EF4-FFF2-40B4-BE49-F238E27FC236}">
                    <a16:creationId xmlns="" xmlns:a16="http://schemas.microsoft.com/office/drawing/2014/main" id="{73F0F820-A427-471E-8D3B-E104958DABA2}"/>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5" name="Minus Sign 414">
                <a:extLst>
                  <a:ext uri="{FF2B5EF4-FFF2-40B4-BE49-F238E27FC236}">
                    <a16:creationId xmlns="" xmlns:a16="http://schemas.microsoft.com/office/drawing/2014/main" id="{D4992CC3-2646-4C77-B5B5-2F6297249386}"/>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6" name="Minus Sign 415">
                <a:extLst>
                  <a:ext uri="{FF2B5EF4-FFF2-40B4-BE49-F238E27FC236}">
                    <a16:creationId xmlns="" xmlns:a16="http://schemas.microsoft.com/office/drawing/2014/main" id="{D82653E0-235A-4F44-93DE-748DD2EDC7D4}"/>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7" name="Minus Sign 416">
                <a:extLst>
                  <a:ext uri="{FF2B5EF4-FFF2-40B4-BE49-F238E27FC236}">
                    <a16:creationId xmlns="" xmlns:a16="http://schemas.microsoft.com/office/drawing/2014/main" id="{AFC5A2A4-FF0F-4C28-B981-A9D2C968F691}"/>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10" name="Graphic 409" descr="Bulldozer">
              <a:hlinkClick r:id="rId24" action="ppaction://hlinksldjump"/>
              <a:extLst>
                <a:ext uri="{FF2B5EF4-FFF2-40B4-BE49-F238E27FC236}">
                  <a16:creationId xmlns="" xmlns:a16="http://schemas.microsoft.com/office/drawing/2014/main" id="{FB9E5379-C3B4-4ACA-B089-BFD57D088F89}"/>
                </a:ext>
              </a:extLst>
            </p:cNvPr>
            <p:cNvPicPr>
              <a:picLocks noChangeAspect="1"/>
            </p:cNvPicPr>
            <p:nvPr/>
          </p:nvPicPr>
          <p:blipFill>
            <a:blip r:embed="rId25">
              <a:extLst>
                <a:ext uri="{96DAC541-7B7A-43D3-8B79-37D633B846F1}">
                  <asvg:svgBlip xmlns="" xmlns:asvg="http://schemas.microsoft.com/office/drawing/2016/SVG/main" r:embed="rId26"/>
                </a:ext>
              </a:extLst>
            </a:blip>
            <a:stretch>
              <a:fillRect/>
            </a:stretch>
          </p:blipFill>
          <p:spPr>
            <a:xfrm rot="791482">
              <a:off x="6390044" y="2827416"/>
              <a:ext cx="1011369" cy="995927"/>
            </a:xfrm>
            <a:prstGeom prst="rect">
              <a:avLst/>
            </a:prstGeom>
          </p:spPr>
        </p:pic>
      </p:grpSp>
      <p:grpSp>
        <p:nvGrpSpPr>
          <p:cNvPr id="17" name="Group 16">
            <a:extLst>
              <a:ext uri="{FF2B5EF4-FFF2-40B4-BE49-F238E27FC236}">
                <a16:creationId xmlns="" xmlns:a16="http://schemas.microsoft.com/office/drawing/2014/main" id="{468583E2-23D8-4A9B-A92F-30C18D029764}"/>
              </a:ext>
            </a:extLst>
          </p:cNvPr>
          <p:cNvGrpSpPr/>
          <p:nvPr/>
        </p:nvGrpSpPr>
        <p:grpSpPr>
          <a:xfrm>
            <a:off x="4774602" y="1540009"/>
            <a:ext cx="3208775" cy="3158995"/>
            <a:chOff x="4845467" y="2148921"/>
            <a:chExt cx="2970433" cy="2499069"/>
          </a:xfrm>
        </p:grpSpPr>
        <p:pic>
          <p:nvPicPr>
            <p:cNvPr id="3" name="Graphic 2" descr="Theatre">
              <a:extLst>
                <a:ext uri="{FF2B5EF4-FFF2-40B4-BE49-F238E27FC236}">
                  <a16:creationId xmlns="" xmlns:a16="http://schemas.microsoft.com/office/drawing/2014/main" id="{C6016272-8B0B-4441-A869-22D416193907}"/>
                </a:ext>
              </a:extLst>
            </p:cNvPr>
            <p:cNvPicPr>
              <a:picLocks noChangeAspect="1"/>
            </p:cNvPicPr>
            <p:nvPr/>
          </p:nvPicPr>
          <p:blipFill>
            <a:blip r:embed="rId27">
              <a:extLst>
                <a:ext uri="{96DAC541-7B7A-43D3-8B79-37D633B846F1}">
                  <asvg:svgBlip xmlns="" xmlns:asvg="http://schemas.microsoft.com/office/drawing/2016/SVG/main" r:embed="rId28"/>
                </a:ext>
              </a:extLst>
            </a:blip>
            <a:stretch>
              <a:fillRect/>
            </a:stretch>
          </p:blipFill>
          <p:spPr>
            <a:xfrm>
              <a:off x="4845467" y="2148921"/>
              <a:ext cx="2970433" cy="2499069"/>
            </a:xfrm>
            <a:prstGeom prst="rect">
              <a:avLst/>
            </a:prstGeom>
          </p:spPr>
        </p:pic>
        <p:grpSp>
          <p:nvGrpSpPr>
            <p:cNvPr id="16" name="Group 15">
              <a:extLst>
                <a:ext uri="{FF2B5EF4-FFF2-40B4-BE49-F238E27FC236}">
                  <a16:creationId xmlns="" xmlns:a16="http://schemas.microsoft.com/office/drawing/2014/main" id="{59FA90B0-DABC-46D0-875C-39AB294CDD65}"/>
                </a:ext>
              </a:extLst>
            </p:cNvPr>
            <p:cNvGrpSpPr/>
            <p:nvPr/>
          </p:nvGrpSpPr>
          <p:grpSpPr>
            <a:xfrm>
              <a:off x="5106692" y="2493703"/>
              <a:ext cx="2404336" cy="1299641"/>
              <a:chOff x="5106692" y="2493703"/>
              <a:chExt cx="2404336" cy="1299641"/>
            </a:xfrm>
          </p:grpSpPr>
          <p:sp>
            <p:nvSpPr>
              <p:cNvPr id="4" name="Moon 3">
                <a:extLst>
                  <a:ext uri="{FF2B5EF4-FFF2-40B4-BE49-F238E27FC236}">
                    <a16:creationId xmlns="" xmlns:a16="http://schemas.microsoft.com/office/drawing/2014/main" id="{41907CAA-B586-417D-AE43-3A6AF2F5249F}"/>
                  </a:ext>
                </a:extLst>
              </p:cNvPr>
              <p:cNvSpPr/>
              <p:nvPr/>
            </p:nvSpPr>
            <p:spPr>
              <a:xfrm rot="1867652">
                <a:off x="5106692" y="2493703"/>
                <a:ext cx="442054" cy="608725"/>
              </a:xfrm>
              <a:prstGeom prst="mo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Oval 5">
                <a:extLst>
                  <a:ext uri="{FF2B5EF4-FFF2-40B4-BE49-F238E27FC236}">
                    <a16:creationId xmlns="" xmlns:a16="http://schemas.microsoft.com/office/drawing/2014/main" id="{97B8AF4D-CA6B-43DE-98A4-41AC05B658DE}"/>
                  </a:ext>
                </a:extLst>
              </p:cNvPr>
              <p:cNvSpPr/>
              <p:nvPr/>
            </p:nvSpPr>
            <p:spPr>
              <a:xfrm>
                <a:off x="5541644" y="2788851"/>
                <a:ext cx="265233" cy="48967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Block Arc 12">
                <a:extLst>
                  <a:ext uri="{FF2B5EF4-FFF2-40B4-BE49-F238E27FC236}">
                    <a16:creationId xmlns="" xmlns:a16="http://schemas.microsoft.com/office/drawing/2014/main" id="{4C3BC122-E794-49A6-A20C-8FBFCBD7D7E2}"/>
                  </a:ext>
                </a:extLst>
              </p:cNvPr>
              <p:cNvSpPr/>
              <p:nvPr/>
            </p:nvSpPr>
            <p:spPr>
              <a:xfrm>
                <a:off x="5950572" y="2914018"/>
                <a:ext cx="284156" cy="879326"/>
              </a:xfrm>
              <a:prstGeom prst="blockArc">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solidFill>
                </a:endParaRPr>
              </a:p>
            </p:txBody>
          </p:sp>
          <p:sp>
            <p:nvSpPr>
              <p:cNvPr id="419" name="Moon 418">
                <a:extLst>
                  <a:ext uri="{FF2B5EF4-FFF2-40B4-BE49-F238E27FC236}">
                    <a16:creationId xmlns="" xmlns:a16="http://schemas.microsoft.com/office/drawing/2014/main" id="{732E49BE-DB46-42E9-A168-BA96644319D9}"/>
                  </a:ext>
                </a:extLst>
              </p:cNvPr>
              <p:cNvSpPr/>
              <p:nvPr/>
            </p:nvSpPr>
            <p:spPr>
              <a:xfrm rot="20892635">
                <a:off x="6281922" y="2871586"/>
                <a:ext cx="442054" cy="608725"/>
              </a:xfrm>
              <a:prstGeom prst="mo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L-Shape 13">
                <a:extLst>
                  <a:ext uri="{FF2B5EF4-FFF2-40B4-BE49-F238E27FC236}">
                    <a16:creationId xmlns="" xmlns:a16="http://schemas.microsoft.com/office/drawing/2014/main" id="{18FCF8B3-0573-4417-8E21-AB241B2143F9}"/>
                  </a:ext>
                </a:extLst>
              </p:cNvPr>
              <p:cNvSpPr/>
              <p:nvPr/>
            </p:nvSpPr>
            <p:spPr>
              <a:xfrm rot="20902547">
                <a:off x="6781500" y="2985761"/>
                <a:ext cx="284156" cy="364504"/>
              </a:xfrm>
              <a:prstGeom prst="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Block Arc 14">
                <a:extLst>
                  <a:ext uri="{FF2B5EF4-FFF2-40B4-BE49-F238E27FC236}">
                    <a16:creationId xmlns="" xmlns:a16="http://schemas.microsoft.com/office/drawing/2014/main" id="{76E09B21-8F46-48D4-B166-DDA4E77B6B61}"/>
                  </a:ext>
                </a:extLst>
              </p:cNvPr>
              <p:cNvSpPr/>
              <p:nvPr/>
            </p:nvSpPr>
            <p:spPr>
              <a:xfrm rot="9884416">
                <a:off x="7038010" y="2608736"/>
                <a:ext cx="473018" cy="566665"/>
              </a:xfrm>
              <a:prstGeom prst="blockArc">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grpSp>
      <mc:AlternateContent xmlns:mc="http://schemas.openxmlformats.org/markup-compatibility/2006">
        <mc:Choice xmlns="" xmlns:pslz="http://schemas.microsoft.com/office/powerpoint/2016/slidezoom" Requires="pslz">
          <p:graphicFrame>
            <p:nvGraphicFramePr>
              <p:cNvPr id="21" name="Slide Zoom 20">
                <a:extLst>
                  <a:ext uri="{FF2B5EF4-FFF2-40B4-BE49-F238E27FC236}">
                    <a16:creationId xmlns:a16="http://schemas.microsoft.com/office/drawing/2014/main" id="{394A3F51-08D8-4A87-9633-D1782EDF5D3C}"/>
                  </a:ext>
                </a:extLst>
              </p:cNvPr>
              <p:cNvGraphicFramePr>
                <a:graphicFrameLocks noChangeAspect="1"/>
              </p:cNvGraphicFramePr>
              <p:nvPr>
                <p:extLst>
                  <p:ext uri="{D42A27DB-BD31-4B8C-83A1-F6EECF244321}">
                    <p14:modId xmlns:p14="http://schemas.microsoft.com/office/powerpoint/2010/main" val="4204659605"/>
                  </p:ext>
                </p:extLst>
              </p:nvPr>
            </p:nvGraphicFramePr>
            <p:xfrm>
              <a:off x="2363173" y="1225228"/>
              <a:ext cx="1421559" cy="1421559"/>
            </p:xfrm>
            <a:graphic>
              <a:graphicData uri="http://schemas.microsoft.com/office/powerpoint/2016/slidezoom">
                <pslz:sldZm>
                  <pslz:sldZmObj sldId="279" cId="2976204532">
                    <pslz:zmPr id="{25C2BF68-7F59-455E-BC29-EAEF416E705F}" imageType="cover" transitionDur="1000" showBg="0">
                      <p166:blipFill xmlns:p166="http://schemas.microsoft.com/office/powerpoint/2016/6/main">
                        <a:blip r:embed="rId29">
                          <a:extLst>
                            <a:ext uri="{96DAC541-7B7A-43D3-8B79-37D633B846F1}">
                              <asvg:svgBlip xmlns:asvg="http://schemas.microsoft.com/office/drawing/2016/SVG/main" r:embed="rId30"/>
                            </a:ext>
                          </a:extLst>
                        </a:blip>
                        <a:stretch>
                          <a:fillRect/>
                        </a:stretch>
                      </p166:blipFill>
                      <p166:spPr xmlns:p166="http://schemas.microsoft.com/office/powerpoint/2016/6/main">
                        <a:xfrm>
                          <a:off x="0" y="0"/>
                          <a:ext cx="1421559" cy="1421559"/>
                        </a:xfrm>
                        <a:prstGeom prst="rect">
                          <a:avLst/>
                        </a:prstGeom>
                        <a:ln w="3175">
                          <a:noFill/>
                        </a:ln>
                      </p166:spPr>
                    </pslz:zmPr>
                  </pslz:sldZmObj>
                </pslz:sldZm>
              </a:graphicData>
            </a:graphic>
          </p:graphicFrame>
        </mc:Choice>
        <mc:Fallback>
          <p:pic>
            <p:nvPicPr>
              <p:cNvPr id="21" name="Slide Zoom 20">
                <a:hlinkClick r:id="rId31" action="ppaction://hlinksldjump"/>
                <a:extLst>
                  <a:ext uri="{FF2B5EF4-FFF2-40B4-BE49-F238E27FC236}">
                    <a16:creationId xmlns="" xmlns:a16="http://schemas.microsoft.com/office/drawing/2014/main" id="{394A3F51-08D8-4A87-9633-D1782EDF5D3C}"/>
                  </a:ext>
                </a:extLst>
              </p:cNvPr>
              <p:cNvPicPr>
                <a:picLocks noGrp="1" noRot="1" noChangeAspect="1" noMove="1" noResize="1" noEditPoints="1" noAdjustHandles="1" noChangeArrowheads="1" noChangeShapeType="1"/>
              </p:cNvPicPr>
              <p:nvPr/>
            </p:nvPicPr>
            <p:blipFill>
              <a:blip r:embed="rId32">
                <a:extLst>
                  <a:ext uri="{96DAC541-7B7A-43D3-8B79-37D633B846F1}">
                    <asvg:svgBlip xmlns="" xmlns:asvg="http://schemas.microsoft.com/office/drawing/2016/SVG/main" r:embed="rId30"/>
                  </a:ext>
                </a:extLst>
              </a:blip>
              <a:stretch>
                <a:fillRect/>
              </a:stretch>
            </p:blipFill>
            <p:spPr>
              <a:xfrm>
                <a:off x="2363173" y="1225228"/>
                <a:ext cx="1421559" cy="1421559"/>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23" name="Slide Zoom 22">
                <a:extLst>
                  <a:ext uri="{FF2B5EF4-FFF2-40B4-BE49-F238E27FC236}">
                    <a16:creationId xmlns:a16="http://schemas.microsoft.com/office/drawing/2014/main" id="{C4E7358A-E10A-4B13-BB5D-A74557D44AD5}"/>
                  </a:ext>
                </a:extLst>
              </p:cNvPr>
              <p:cNvGraphicFramePr>
                <a:graphicFrameLocks noChangeAspect="1"/>
              </p:cNvGraphicFramePr>
              <p:nvPr>
                <p:extLst>
                  <p:ext uri="{D42A27DB-BD31-4B8C-83A1-F6EECF244321}">
                    <p14:modId xmlns:p14="http://schemas.microsoft.com/office/powerpoint/2010/main" val="2304083540"/>
                  </p:ext>
                </p:extLst>
              </p:nvPr>
            </p:nvGraphicFramePr>
            <p:xfrm>
              <a:off x="2363173" y="3429000"/>
              <a:ext cx="1588962" cy="1588962"/>
            </p:xfrm>
            <a:graphic>
              <a:graphicData uri="http://schemas.microsoft.com/office/powerpoint/2016/slidezoom">
                <pslz:sldZm>
                  <pslz:sldZmObj sldId="278" cId="4092125090">
                    <pslz:zmPr id="{B807B757-A008-4A33-A00C-65DEFC13E7F2}" imageType="cover" transitionDur="1000">
                      <p166:blipFill xmlns:p166="http://schemas.microsoft.com/office/powerpoint/2016/6/main">
                        <a:blip r:embed="rId33">
                          <a:extLst>
                            <a:ext uri="{96DAC541-7B7A-43D3-8B79-37D633B846F1}">
                              <asvg:svgBlip xmlns:asvg="http://schemas.microsoft.com/office/drawing/2016/SVG/main" r:embed="rId34"/>
                            </a:ext>
                          </a:extLst>
                        </a:blip>
                        <a:stretch>
                          <a:fillRect/>
                        </a:stretch>
                      </p166:blipFill>
                      <p166:spPr xmlns:p166="http://schemas.microsoft.com/office/powerpoint/2016/6/main">
                        <a:xfrm>
                          <a:off x="0" y="0"/>
                          <a:ext cx="1588962" cy="1588962"/>
                        </a:xfrm>
                        <a:prstGeom prst="rect">
                          <a:avLst/>
                        </a:prstGeom>
                        <a:ln w="3175">
                          <a:noFill/>
                        </a:ln>
                      </p166:spPr>
                    </pslz:zmPr>
                  </pslz:sldZmObj>
                </pslz:sldZm>
              </a:graphicData>
            </a:graphic>
          </p:graphicFrame>
        </mc:Choice>
        <mc:Fallback>
          <p:pic>
            <p:nvPicPr>
              <p:cNvPr id="23" name="Slide Zoom 22">
                <a:hlinkClick r:id="rId35" action="ppaction://hlinksldjump"/>
                <a:extLst>
                  <a:ext uri="{FF2B5EF4-FFF2-40B4-BE49-F238E27FC236}">
                    <a16:creationId xmlns="" xmlns:a16="http://schemas.microsoft.com/office/drawing/2014/main" id="{C4E7358A-E10A-4B13-BB5D-A74557D44AD5}"/>
                  </a:ext>
                </a:extLst>
              </p:cNvPr>
              <p:cNvPicPr>
                <a:picLocks noGrp="1" noRot="1" noChangeAspect="1" noMove="1" noResize="1" noEditPoints="1" noAdjustHandles="1" noChangeArrowheads="1" noChangeShapeType="1"/>
              </p:cNvPicPr>
              <p:nvPr/>
            </p:nvPicPr>
            <p:blipFill>
              <a:blip r:embed="rId36">
                <a:extLst>
                  <a:ext uri="{96DAC541-7B7A-43D3-8B79-37D633B846F1}">
                    <asvg:svgBlip xmlns="" xmlns:asvg="http://schemas.microsoft.com/office/drawing/2016/SVG/main" r:embed="rId34"/>
                  </a:ext>
                </a:extLst>
              </a:blip>
              <a:stretch>
                <a:fillRect/>
              </a:stretch>
            </p:blipFill>
            <p:spPr>
              <a:xfrm>
                <a:off x="2363173" y="3429000"/>
                <a:ext cx="1588962" cy="1588962"/>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25" name="Slide Zoom 24">
                <a:extLst>
                  <a:ext uri="{FF2B5EF4-FFF2-40B4-BE49-F238E27FC236}">
                    <a16:creationId xmlns:a16="http://schemas.microsoft.com/office/drawing/2014/main" id="{A2762695-1316-453B-B041-71898EFD6307}"/>
                  </a:ext>
                </a:extLst>
              </p:cNvPr>
              <p:cNvGraphicFramePr>
                <a:graphicFrameLocks noChangeAspect="1"/>
              </p:cNvGraphicFramePr>
              <p:nvPr>
                <p:extLst>
                  <p:ext uri="{D42A27DB-BD31-4B8C-83A1-F6EECF244321}">
                    <p14:modId xmlns:p14="http://schemas.microsoft.com/office/powerpoint/2010/main" val="2058015791"/>
                  </p:ext>
                </p:extLst>
              </p:nvPr>
            </p:nvGraphicFramePr>
            <p:xfrm>
              <a:off x="8900524" y="928630"/>
              <a:ext cx="1714500" cy="1714500"/>
            </p:xfrm>
            <a:graphic>
              <a:graphicData uri="http://schemas.microsoft.com/office/powerpoint/2016/slidezoom">
                <pslz:sldZm>
                  <pslz:sldZmObj sldId="280" cId="2424554182">
                    <pslz:zmPr id="{2E0C7E96-697F-485D-A600-FC37B9558209}" imageType="cover" transitionDur="1000">
                      <p166:blipFill xmlns:p166="http://schemas.microsoft.com/office/powerpoint/2016/6/main">
                        <a:blip r:embed="rId37">
                          <a:extLst>
                            <a:ext uri="{96DAC541-7B7A-43D3-8B79-37D633B846F1}">
                              <asvg:svgBlip xmlns:asvg="http://schemas.microsoft.com/office/drawing/2016/SVG/main" r:embed="rId38"/>
                            </a:ext>
                          </a:extLst>
                        </a:blip>
                        <a:stretch>
                          <a:fillRect/>
                        </a:stretch>
                      </p166:blipFill>
                      <p166:spPr xmlns:p166="http://schemas.microsoft.com/office/powerpoint/2016/6/main">
                        <a:xfrm>
                          <a:off x="0" y="0"/>
                          <a:ext cx="1714500" cy="1714500"/>
                        </a:xfrm>
                        <a:prstGeom prst="rect">
                          <a:avLst/>
                        </a:prstGeom>
                        <a:ln w="3175">
                          <a:noFill/>
                        </a:ln>
                      </p166:spPr>
                    </pslz:zmPr>
                  </pslz:sldZmObj>
                </pslz:sldZm>
              </a:graphicData>
            </a:graphic>
          </p:graphicFrame>
        </mc:Choice>
        <mc:Fallback>
          <p:pic>
            <p:nvPicPr>
              <p:cNvPr id="25" name="Slide Zoom 24">
                <a:hlinkClick r:id="rId39" action="ppaction://hlinksldjump"/>
                <a:extLst>
                  <a:ext uri="{FF2B5EF4-FFF2-40B4-BE49-F238E27FC236}">
                    <a16:creationId xmlns="" xmlns:a16="http://schemas.microsoft.com/office/drawing/2014/main" id="{A2762695-1316-453B-B041-71898EFD6307}"/>
                  </a:ext>
                </a:extLst>
              </p:cNvPr>
              <p:cNvPicPr>
                <a:picLocks noGrp="1" noRot="1" noChangeAspect="1" noMove="1" noResize="1" noEditPoints="1" noAdjustHandles="1" noChangeArrowheads="1" noChangeShapeType="1"/>
              </p:cNvPicPr>
              <p:nvPr/>
            </p:nvPicPr>
            <p:blipFill>
              <a:blip r:embed="rId40">
                <a:extLst>
                  <a:ext uri="{96DAC541-7B7A-43D3-8B79-37D633B846F1}">
                    <asvg:svgBlip xmlns="" xmlns:asvg="http://schemas.microsoft.com/office/drawing/2016/SVG/main" r:embed="rId38"/>
                  </a:ext>
                </a:extLst>
              </a:blip>
              <a:stretch>
                <a:fillRect/>
              </a:stretch>
            </p:blipFill>
            <p:spPr>
              <a:xfrm>
                <a:off x="8900524" y="928630"/>
                <a:ext cx="1714500" cy="171450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31" name="Slide Zoom 30">
                <a:extLst>
                  <a:ext uri="{FF2B5EF4-FFF2-40B4-BE49-F238E27FC236}">
                    <a16:creationId xmlns:a16="http://schemas.microsoft.com/office/drawing/2014/main" id="{17E7A8FC-4CD0-415F-B587-91A61FE9B0D3}"/>
                  </a:ext>
                </a:extLst>
              </p:cNvPr>
              <p:cNvGraphicFramePr>
                <a:graphicFrameLocks noChangeAspect="1"/>
              </p:cNvGraphicFramePr>
              <p:nvPr>
                <p:extLst>
                  <p:ext uri="{D42A27DB-BD31-4B8C-83A1-F6EECF244321}">
                    <p14:modId xmlns:p14="http://schemas.microsoft.com/office/powerpoint/2010/main" val="3318086234"/>
                  </p:ext>
                </p:extLst>
              </p:nvPr>
            </p:nvGraphicFramePr>
            <p:xfrm>
              <a:off x="8947492" y="3236455"/>
              <a:ext cx="1714500" cy="1714500"/>
            </p:xfrm>
            <a:graphic>
              <a:graphicData uri="http://schemas.microsoft.com/office/powerpoint/2016/slidezoom">
                <pslz:sldZm>
                  <pslz:sldZmObj sldId="281" cId="2769113646">
                    <pslz:zmPr id="{21D8AE6E-3B77-4E85-BB04-52C5DBC4CED0}" imageType="cover" transitionDur="1000">
                      <p166:blipFill xmlns:p166="http://schemas.microsoft.com/office/powerpoint/2016/6/main">
                        <a:blip r:embed="rId41">
                          <a:extLst>
                            <a:ext uri="{96DAC541-7B7A-43D3-8B79-37D633B846F1}">
                              <asvg:svgBlip xmlns:asvg="http://schemas.microsoft.com/office/drawing/2016/SVG/main" r:embed="rId42"/>
                            </a:ext>
                          </a:extLst>
                        </a:blip>
                        <a:stretch>
                          <a:fillRect/>
                        </a:stretch>
                      </p166:blipFill>
                      <p166:spPr xmlns:p166="http://schemas.microsoft.com/office/powerpoint/2016/6/main">
                        <a:xfrm>
                          <a:off x="0" y="0"/>
                          <a:ext cx="1714500" cy="1714500"/>
                        </a:xfrm>
                        <a:prstGeom prst="rect">
                          <a:avLst/>
                        </a:prstGeom>
                        <a:ln w="3175">
                          <a:noFill/>
                        </a:ln>
                      </p166:spPr>
                    </pslz:zmPr>
                  </pslz:sldZmObj>
                </pslz:sldZm>
              </a:graphicData>
            </a:graphic>
          </p:graphicFrame>
        </mc:Choice>
        <mc:Fallback>
          <p:pic>
            <p:nvPicPr>
              <p:cNvPr id="31" name="Slide Zoom 30">
                <a:hlinkClick r:id="rId43" action="ppaction://hlinksldjump"/>
                <a:extLst>
                  <a:ext uri="{FF2B5EF4-FFF2-40B4-BE49-F238E27FC236}">
                    <a16:creationId xmlns="" xmlns:a16="http://schemas.microsoft.com/office/drawing/2014/main" id="{17E7A8FC-4CD0-415F-B587-91A61FE9B0D3}"/>
                  </a:ext>
                </a:extLst>
              </p:cNvPr>
              <p:cNvPicPr>
                <a:picLocks noGrp="1" noRot="1" noChangeAspect="1" noMove="1" noResize="1" noEditPoints="1" noAdjustHandles="1" noChangeArrowheads="1" noChangeShapeType="1"/>
              </p:cNvPicPr>
              <p:nvPr/>
            </p:nvPicPr>
            <p:blipFill>
              <a:blip r:embed="rId44">
                <a:extLst>
                  <a:ext uri="{96DAC541-7B7A-43D3-8B79-37D633B846F1}">
                    <asvg:svgBlip xmlns="" xmlns:asvg="http://schemas.microsoft.com/office/drawing/2016/SVG/main" r:embed="rId42"/>
                  </a:ext>
                </a:extLst>
              </a:blip>
              <a:stretch>
                <a:fillRect/>
              </a:stretch>
            </p:blipFill>
            <p:spPr>
              <a:xfrm>
                <a:off x="8947492" y="3236455"/>
                <a:ext cx="1714500" cy="1714500"/>
              </a:xfrm>
              <a:prstGeom prst="rect">
                <a:avLst/>
              </a:prstGeom>
              <a:ln w="3175">
                <a:noFill/>
              </a:ln>
            </p:spPr>
          </p:pic>
        </mc:Fallback>
      </mc:AlternateContent>
    </p:spTree>
    <p:extLst>
      <p:ext uri="{BB962C8B-B14F-4D97-AF65-F5344CB8AC3E}">
        <p14:creationId xmlns="" xmlns:p14="http://schemas.microsoft.com/office/powerpoint/2010/main" val="3649744797"/>
      </p:ext>
    </p:extLst>
  </p:cSld>
  <p:clrMapOvr>
    <a:masterClrMapping/>
  </p:clrMapOvr>
  <mc:AlternateContent xmlns:mc="http://schemas.openxmlformats.org/markup-compatibility/2006">
    <mc:Choice xmlns="" xmlns:p159="http://schemas.microsoft.com/office/powerpoint/2015/09/main" Requires="p159">
      <p:transition>
        <p159:morph option="byObject"/>
      </p:transition>
    </mc:Choice>
    <mc:Fallback>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19">
            <a:extLst>
              <a:ext uri="{FF2B5EF4-FFF2-40B4-BE49-F238E27FC236}">
                <a16:creationId xmlns="" xmlns:a16="http://schemas.microsoft.com/office/drawing/2014/main" id="{823AC064-BC96-4F32-8AE1-B2FD387548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arallelogram 1">
            <a:extLst>
              <a:ext uri="{FF2B5EF4-FFF2-40B4-BE49-F238E27FC236}">
                <a16:creationId xmlns="" xmlns:a16="http://schemas.microsoft.com/office/drawing/2014/main" id="{8985491B-27A2-4720-9A8C-7703C60FBE27}"/>
              </a:ext>
            </a:extLst>
          </p:cNvPr>
          <p:cNvSpPr/>
          <p:nvPr/>
        </p:nvSpPr>
        <p:spPr>
          <a:xfrm>
            <a:off x="546351" y="433545"/>
            <a:ext cx="11139854" cy="930447"/>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b">
            <a:normAutofit/>
          </a:bodyPr>
          <a:lstStyle/>
          <a:p>
            <a:pPr algn="ctr">
              <a:lnSpc>
                <a:spcPct val="90000"/>
              </a:lnSpc>
              <a:spcBef>
                <a:spcPct val="0"/>
              </a:spcBef>
              <a:spcAft>
                <a:spcPts val="600"/>
              </a:spcAft>
            </a:pPr>
            <a:r>
              <a:rPr lang="en-US" sz="4600" dirty="0">
                <a:solidFill>
                  <a:srgbClr val="FFFFFF"/>
                </a:solidFill>
                <a:latin typeface="+mj-lt"/>
                <a:ea typeface="+mj-ea"/>
                <a:cs typeface="+mj-cs"/>
              </a:rPr>
              <a:t>Cost Estimation</a:t>
            </a:r>
            <a:endParaRPr lang="en-US" sz="4600" b="1" spc="300" dirty="0">
              <a:solidFill>
                <a:srgbClr val="FFFFFF"/>
              </a:solidFill>
              <a:latin typeface="+mj-lt"/>
              <a:ea typeface="+mj-ea"/>
              <a:cs typeface="+mj-cs"/>
            </a:endParaRPr>
          </a:p>
        </p:txBody>
      </p:sp>
      <p:cxnSp>
        <p:nvCxnSpPr>
          <p:cNvPr id="22" name="Straight Connector 21">
            <a:extLst>
              <a:ext uri="{FF2B5EF4-FFF2-40B4-BE49-F238E27FC236}">
                <a16:creationId xmlns="" xmlns:a16="http://schemas.microsoft.com/office/drawing/2014/main" id="{7E7C77BC-7138-40B1-A15B-20F57A494629}"/>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Picture 3" descr="A screenshot of a cell phone&#10;&#10;Description automatically generated">
            <a:extLst>
              <a:ext uri="{FF2B5EF4-FFF2-40B4-BE49-F238E27FC236}">
                <a16:creationId xmlns="" xmlns:a16="http://schemas.microsoft.com/office/drawing/2014/main" id="{8F0B79F6-269C-42D5-BB26-EEA2B3BBB131}"/>
              </a:ext>
            </a:extLst>
          </p:cNvPr>
          <p:cNvPicPr>
            <a:picLocks noChangeAspect="1"/>
          </p:cNvPicPr>
          <p:nvPr/>
        </p:nvPicPr>
        <p:blipFill rotWithShape="1">
          <a:blip r:embed="rId2"/>
          <a:srcRect t="22530" r="-1" b="6418"/>
          <a:stretch/>
        </p:blipFill>
        <p:spPr>
          <a:xfrm>
            <a:off x="358850" y="2277801"/>
            <a:ext cx="5401351" cy="47906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4" name="Straight Connector 23">
            <a:extLst>
              <a:ext uri="{FF2B5EF4-FFF2-40B4-BE49-F238E27FC236}">
                <a16:creationId xmlns="" xmlns:a16="http://schemas.microsoft.com/office/drawing/2014/main" id="{DB146403-F3D6-484B-B2ED-97F9565D037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3" name="Picture 2" descr="A screenshot of a cell phone&#10;&#10;Description automatically generated">
            <a:extLst>
              <a:ext uri="{FF2B5EF4-FFF2-40B4-BE49-F238E27FC236}">
                <a16:creationId xmlns="" xmlns:a16="http://schemas.microsoft.com/office/drawing/2014/main" id="{15AE5300-2A96-41B9-8D9E-58CD3D15E414}"/>
              </a:ext>
            </a:extLst>
          </p:cNvPr>
          <p:cNvPicPr>
            <a:picLocks noChangeAspect="1"/>
          </p:cNvPicPr>
          <p:nvPr/>
        </p:nvPicPr>
        <p:blipFill rotWithShape="1">
          <a:blip r:embed="rId3"/>
          <a:srcRect l="338" r="-3" b="-3"/>
          <a:stretch/>
        </p:blipFill>
        <p:spPr>
          <a:xfrm>
            <a:off x="6471929" y="2277801"/>
            <a:ext cx="5402205" cy="4580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297620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8985491B-27A2-4720-9A8C-7703C60FBE27}"/>
              </a:ext>
            </a:extLst>
          </p:cNvPr>
          <p:cNvSpPr/>
          <p:nvPr/>
        </p:nvSpPr>
        <p:spPr>
          <a:xfrm>
            <a:off x="0" y="0"/>
            <a:ext cx="5092505" cy="6858000"/>
          </a:xfrm>
          <a:prstGeom prst="parallelogram">
            <a:avLst/>
          </a:prstGeom>
          <a:solidFill>
            <a:srgbClr val="073A4D"/>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rPr>
              <a:t>Conclusion</a:t>
            </a:r>
            <a:endParaRPr lang="x-none" sz="3200" b="1" spc="300" dirty="0">
              <a:solidFill>
                <a:schemeClr val="bg1"/>
              </a:solidFill>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endParaRPr>
          </a:p>
        </p:txBody>
      </p:sp>
      <p:sp>
        <p:nvSpPr>
          <p:cNvPr id="3" name="TextBox 2">
            <a:extLst>
              <a:ext uri="{FF2B5EF4-FFF2-40B4-BE49-F238E27FC236}">
                <a16:creationId xmlns="" xmlns:a16="http://schemas.microsoft.com/office/drawing/2014/main" id="{194F472B-A152-4944-80E7-898DC222AC41}"/>
              </a:ext>
            </a:extLst>
          </p:cNvPr>
          <p:cNvSpPr txBox="1"/>
          <p:nvPr/>
        </p:nvSpPr>
        <p:spPr>
          <a:xfrm>
            <a:off x="4903820" y="667657"/>
            <a:ext cx="7099495" cy="5632311"/>
          </a:xfrm>
          <a:prstGeom prst="rect">
            <a:avLst/>
          </a:prstGeom>
          <a:noFill/>
        </p:spPr>
        <p:txBody>
          <a:bodyPr wrap="square" rtlCol="0">
            <a:spAutoFit/>
          </a:bodyPr>
          <a:lstStyle/>
          <a:p>
            <a:pPr marL="285750" indent="-285750">
              <a:buFont typeface="Arial" panose="020B0604020202020204" pitchFamily="34" charset="0"/>
              <a:buChar char="•"/>
            </a:pPr>
            <a:r>
              <a:rPr lang="en-US" dirty="0"/>
              <a:t>The design and construction of </a:t>
            </a:r>
            <a:r>
              <a:rPr lang="en-US" dirty="0" err="1"/>
              <a:t>Asira</a:t>
            </a:r>
            <a:r>
              <a:rPr lang="en-US" dirty="0"/>
              <a:t> Ash-</a:t>
            </a:r>
            <a:r>
              <a:rPr lang="en-US" dirty="0" err="1"/>
              <a:t>Shamaliya</a:t>
            </a:r>
            <a:r>
              <a:rPr lang="en-US" dirty="0"/>
              <a:t>-Talluza Road is expected to reduce traffic jam in Al-</a:t>
            </a:r>
            <a:r>
              <a:rPr lang="en-US" dirty="0" err="1"/>
              <a:t>Badhan</a:t>
            </a:r>
            <a:r>
              <a:rPr lang="en-US" dirty="0"/>
              <a:t>-Nablus road.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 The design and construction of the target road will contribute in enhancing the safety of the people and minimizing the traffic accidents at Al-</a:t>
            </a:r>
            <a:r>
              <a:rPr lang="en-US" dirty="0" err="1"/>
              <a:t>Badhan</a:t>
            </a:r>
            <a:r>
              <a:rPr lang="en-US" dirty="0"/>
              <a:t>-Nablus road.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design and construction road will encourage people from surrounding governorate to use as it will minimize travel time.</a:t>
            </a:r>
          </a:p>
        </p:txBody>
      </p:sp>
    </p:spTree>
    <p:extLst>
      <p:ext uri="{BB962C8B-B14F-4D97-AF65-F5344CB8AC3E}">
        <p14:creationId xmlns="" xmlns:p14="http://schemas.microsoft.com/office/powerpoint/2010/main" val="409212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5" end="15"/>
                                            </p:txEl>
                                          </p:spTgt>
                                        </p:tgtEl>
                                        <p:attrNameLst>
                                          <p:attrName>style.visibility</p:attrName>
                                        </p:attrNameLst>
                                      </p:cBhvr>
                                      <p:to>
                                        <p:strVal val="visible"/>
                                      </p:to>
                                    </p:set>
                                    <p:anim calcmode="lin" valueType="num">
                                      <p:cBhvr additive="base">
                                        <p:cTn id="19"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C18DBCEF-2CD0-4457-9E72-6C75C8C7F521}"/>
              </a:ext>
            </a:extLst>
          </p:cNvPr>
          <p:cNvSpPr/>
          <p:nvPr/>
        </p:nvSpPr>
        <p:spPr>
          <a:xfrm>
            <a:off x="-259307" y="0"/>
            <a:ext cx="5895831" cy="6858000"/>
          </a:xfrm>
          <a:prstGeom prst="parallelogram">
            <a:avLst/>
          </a:prstGeom>
          <a:solidFill>
            <a:srgbClr val="073A4D"/>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rPr>
              <a:t>Recommendations</a:t>
            </a:r>
            <a:endParaRPr lang="x-none" sz="2800" b="1" spc="300" dirty="0">
              <a:solidFill>
                <a:schemeClr val="bg1"/>
              </a:solidFill>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endParaRPr>
          </a:p>
        </p:txBody>
      </p:sp>
      <p:sp>
        <p:nvSpPr>
          <p:cNvPr id="3" name="TextBox 2">
            <a:extLst>
              <a:ext uri="{FF2B5EF4-FFF2-40B4-BE49-F238E27FC236}">
                <a16:creationId xmlns="" xmlns:a16="http://schemas.microsoft.com/office/drawing/2014/main" id="{D2B80C96-E5E0-4848-A669-180B79751206}"/>
              </a:ext>
            </a:extLst>
          </p:cNvPr>
          <p:cNvSpPr txBox="1"/>
          <p:nvPr/>
        </p:nvSpPr>
        <p:spPr>
          <a:xfrm>
            <a:off x="5636524" y="191069"/>
            <a:ext cx="6821714" cy="5909310"/>
          </a:xfrm>
          <a:prstGeom prst="rect">
            <a:avLst/>
          </a:prstGeom>
          <a:noFill/>
        </p:spPr>
        <p:txBody>
          <a:bodyPr wrap="square" rtlCol="0">
            <a:spAutoFit/>
          </a:bodyPr>
          <a:lstStyle/>
          <a:p>
            <a:r>
              <a:rPr lang="en-US" u="sng" dirty="0">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rPr>
              <a:t>The main recommendations are:</a:t>
            </a:r>
          </a:p>
          <a:p>
            <a:endParaRPr lang="en-US" u="sng" dirty="0">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endParaRPr>
          </a:p>
          <a:p>
            <a:pPr marL="285750" indent="-285750">
              <a:buFont typeface="Arial" panose="020B0604020202020204" pitchFamily="34" charset="0"/>
              <a:buChar char="•"/>
            </a:pPr>
            <a:r>
              <a:rPr lang="en-US" dirty="0"/>
              <a:t>Enhancing and encouraging the benefit LGUs to make every effort possible to obtain fund for reconstruction the road through intensive communications with the MOPWH.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Design a proper drainage system in order to avoid future problems in the road pavement layers.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Design the proposed retaining walls along the road where required.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new proposed alignment will as an alternative to avoid entering the village of Talluza.</a:t>
            </a:r>
          </a:p>
          <a:p>
            <a:pPr marL="285750" indent="-285750">
              <a:buFont typeface="Arial" panose="020B0604020202020204" pitchFamily="34" charset="0"/>
              <a:buChar char="•"/>
            </a:pPr>
            <a:endParaRPr lang="en-US" u="sng" dirty="0">
              <a:effectLst>
                <a:outerShdw blurRad="38100" dist="38100" dir="2700000" algn="tl">
                  <a:srgbClr val="000000">
                    <a:alpha val="43137"/>
                  </a:srgbClr>
                </a:outerShdw>
              </a:effectLst>
              <a:latin typeface="Adobe Fan Heiti Std B" panose="020B0700000000000000" pitchFamily="34" charset="-128"/>
              <a:ea typeface="Adobe Fan Heiti Std B" panose="020B0700000000000000" pitchFamily="34" charset="-128"/>
            </a:endParaRPr>
          </a:p>
        </p:txBody>
      </p:sp>
    </p:spTree>
    <p:extLst>
      <p:ext uri="{BB962C8B-B14F-4D97-AF65-F5344CB8AC3E}">
        <p14:creationId xmlns="" xmlns:p14="http://schemas.microsoft.com/office/powerpoint/2010/main" val="242455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5" end="15"/>
                                            </p:txEl>
                                          </p:spTgt>
                                        </p:tgtEl>
                                        <p:attrNameLst>
                                          <p:attrName>style.visibility</p:attrName>
                                        </p:attrNameLst>
                                      </p:cBhvr>
                                      <p:to>
                                        <p:strVal val="visible"/>
                                      </p:to>
                                    </p:set>
                                    <p:anim calcmode="lin" valueType="num">
                                      <p:cBhvr additive="base">
                                        <p:cTn id="25"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69113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1EC7FAC4-01FA-4963-9AE9-18B0217B0773}"/>
              </a:ext>
            </a:extLst>
          </p:cNvPr>
          <p:cNvPicPr>
            <a:picLocks noChangeAspect="1"/>
          </p:cNvPicPr>
          <p:nvPr/>
        </p:nvPicPr>
        <p:blipFill rotWithShape="1">
          <a:blip r:embed="rId2">
            <a:alphaModFix/>
          </a:blip>
          <a:srcRect l="16615" r="22316" b="2"/>
          <a:stretch/>
        </p:blipFill>
        <p:spPr>
          <a:xfrm>
            <a:off x="5797543" y="10"/>
            <a:ext cx="6394152" cy="6857990"/>
          </a:xfrm>
          <a:prstGeom prst="rect">
            <a:avLst/>
          </a:prstGeom>
        </p:spPr>
      </p:pic>
      <p:pic>
        <p:nvPicPr>
          <p:cNvPr id="58" name="Picture 21">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 xmlns:a14="http://schemas.microsoft.com/office/drawing/2010/main" val="0"/>
              </a:ext>
            </a:extLst>
          </a:blip>
          <a:stretch>
            <a:fillRect/>
          </a:stretch>
        </p:blipFill>
        <p:spPr>
          <a:xfrm flipH="1" flipV="1">
            <a:off x="0" y="0"/>
            <a:ext cx="12192000" cy="6858000"/>
          </a:xfrm>
          <a:prstGeom prst="rect">
            <a:avLst/>
          </a:prstGeom>
        </p:spPr>
      </p:pic>
      <p:sp>
        <p:nvSpPr>
          <p:cNvPr id="5" name="TextBox 4">
            <a:extLst>
              <a:ext uri="{FF2B5EF4-FFF2-40B4-BE49-F238E27FC236}">
                <a16:creationId xmlns="" xmlns:a16="http://schemas.microsoft.com/office/drawing/2014/main" id="{64A94E05-25E2-4014-8245-52C380606486}"/>
              </a:ext>
            </a:extLst>
          </p:cNvPr>
          <p:cNvSpPr txBox="1"/>
          <p:nvPr/>
        </p:nvSpPr>
        <p:spPr>
          <a:xfrm>
            <a:off x="804998" y="798445"/>
            <a:ext cx="4803636" cy="1311664"/>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400" b="1" u="sng" dirty="0">
                <a:solidFill>
                  <a:srgbClr val="000000"/>
                </a:solidFill>
                <a:latin typeface="+mj-lt"/>
                <a:ea typeface="+mj-ea"/>
                <a:cs typeface="+mj-cs"/>
              </a:rPr>
              <a:t>Significance of the Project</a:t>
            </a:r>
            <a:endParaRPr lang="ar-JO" sz="4400" b="1" u="sng" dirty="0">
              <a:solidFill>
                <a:srgbClr val="000000"/>
              </a:solidFill>
              <a:latin typeface="+mj-lt"/>
              <a:ea typeface="+mj-ea"/>
              <a:cs typeface="+mj-cs"/>
            </a:endParaRPr>
          </a:p>
          <a:p>
            <a:pPr>
              <a:lnSpc>
                <a:spcPct val="90000"/>
              </a:lnSpc>
              <a:spcBef>
                <a:spcPct val="0"/>
              </a:spcBef>
              <a:spcAft>
                <a:spcPts val="600"/>
              </a:spcAft>
            </a:pPr>
            <a:endParaRPr lang="en-US" sz="4400" b="1" u="sng" dirty="0">
              <a:solidFill>
                <a:srgbClr val="000000"/>
              </a:solidFill>
              <a:latin typeface="+mj-lt"/>
              <a:ea typeface="+mj-ea"/>
              <a:cs typeface="+mj-cs"/>
            </a:endParaRPr>
          </a:p>
        </p:txBody>
      </p:sp>
      <p:sp>
        <p:nvSpPr>
          <p:cNvPr id="7" name="TextBox 6">
            <a:extLst>
              <a:ext uri="{FF2B5EF4-FFF2-40B4-BE49-F238E27FC236}">
                <a16:creationId xmlns="" xmlns:a16="http://schemas.microsoft.com/office/drawing/2014/main" id="{359311DB-C376-4578-9387-BDDA97FA7286}"/>
              </a:ext>
            </a:extLst>
          </p:cNvPr>
          <p:cNvSpPr txBox="1"/>
          <p:nvPr/>
        </p:nvSpPr>
        <p:spPr>
          <a:xfrm>
            <a:off x="804997" y="2272143"/>
            <a:ext cx="4706803" cy="3788830"/>
          </a:xfrm>
          <a:prstGeom prst="rect">
            <a:avLst/>
          </a:prstGeom>
        </p:spPr>
        <p:txBody>
          <a:bodyPr vert="horz" lIns="91440" tIns="45720" rIns="91440" bIns="45720" rtlCol="0" anchor="ctr">
            <a:normAutofit/>
          </a:bodyPr>
          <a:lstStyle/>
          <a:p>
            <a:pPr marL="285750" indent="-228600">
              <a:lnSpc>
                <a:spcPct val="90000"/>
              </a:lnSpc>
              <a:spcAft>
                <a:spcPts val="600"/>
              </a:spcAft>
              <a:buFont typeface="Arial" panose="020B0604020202020204" pitchFamily="34" charset="0"/>
              <a:buChar char="•"/>
            </a:pPr>
            <a:r>
              <a:rPr lang="en-US" sz="2000" dirty="0">
                <a:solidFill>
                  <a:srgbClr val="000000"/>
                </a:solidFill>
              </a:rPr>
              <a:t>Trip travel time is shorter</a:t>
            </a:r>
          </a:p>
          <a:p>
            <a:pPr indent="-228600">
              <a:lnSpc>
                <a:spcPct val="90000"/>
              </a:lnSpc>
              <a:spcAft>
                <a:spcPts val="600"/>
              </a:spcAft>
              <a:buFont typeface="Arial" panose="020B0604020202020204" pitchFamily="34" charset="0"/>
              <a:buChar char="•"/>
            </a:pPr>
            <a:endParaRPr lang="en-US" sz="2000" dirty="0">
              <a:solidFill>
                <a:srgbClr val="000000"/>
              </a:solidFill>
            </a:endParaRPr>
          </a:p>
          <a:p>
            <a:pPr marL="285750" indent="-228600">
              <a:lnSpc>
                <a:spcPct val="90000"/>
              </a:lnSpc>
              <a:spcAft>
                <a:spcPts val="600"/>
              </a:spcAft>
              <a:buFont typeface="Arial" panose="020B0604020202020204" pitchFamily="34" charset="0"/>
              <a:buChar char="•"/>
            </a:pPr>
            <a:r>
              <a:rPr lang="en-US" sz="2000" dirty="0">
                <a:solidFill>
                  <a:srgbClr val="000000"/>
                </a:solidFill>
              </a:rPr>
              <a:t>Al-</a:t>
            </a:r>
            <a:r>
              <a:rPr lang="en-US" sz="2000" dirty="0" err="1">
                <a:solidFill>
                  <a:srgbClr val="000000"/>
                </a:solidFill>
              </a:rPr>
              <a:t>Badhan</a:t>
            </a:r>
            <a:r>
              <a:rPr lang="en-US" sz="2000" dirty="0">
                <a:solidFill>
                  <a:srgbClr val="000000"/>
                </a:solidFill>
              </a:rPr>
              <a:t> road is suffering from several traffic accident</a:t>
            </a:r>
          </a:p>
          <a:p>
            <a:pPr indent="-228600">
              <a:lnSpc>
                <a:spcPct val="90000"/>
              </a:lnSpc>
              <a:spcAft>
                <a:spcPts val="600"/>
              </a:spcAft>
              <a:buFont typeface="Arial" panose="020B0604020202020204" pitchFamily="34" charset="0"/>
              <a:buChar char="•"/>
            </a:pPr>
            <a:endParaRPr lang="en-US" sz="2000" dirty="0">
              <a:solidFill>
                <a:srgbClr val="000000"/>
              </a:solidFill>
            </a:endParaRPr>
          </a:p>
          <a:p>
            <a:pPr marL="285750" indent="-228600">
              <a:lnSpc>
                <a:spcPct val="90000"/>
              </a:lnSpc>
              <a:spcAft>
                <a:spcPts val="600"/>
              </a:spcAft>
              <a:buFont typeface="Arial" panose="020B0604020202020204" pitchFamily="34" charset="0"/>
              <a:buChar char="•"/>
            </a:pPr>
            <a:r>
              <a:rPr lang="en-US" sz="2000" dirty="0">
                <a:solidFill>
                  <a:srgbClr val="000000"/>
                </a:solidFill>
              </a:rPr>
              <a:t>Enhance the mobility and encourages the driver and public</a:t>
            </a:r>
          </a:p>
          <a:p>
            <a:pPr indent="-228600">
              <a:lnSpc>
                <a:spcPct val="90000"/>
              </a:lnSpc>
              <a:spcAft>
                <a:spcPts val="600"/>
              </a:spcAft>
              <a:buFont typeface="Arial" panose="020B0604020202020204" pitchFamily="34" charset="0"/>
              <a:buChar char="•"/>
            </a:pPr>
            <a:endParaRPr lang="en-US" sz="2000" dirty="0">
              <a:solidFill>
                <a:srgbClr val="000000"/>
              </a:solidFill>
            </a:endParaRPr>
          </a:p>
          <a:p>
            <a:pPr marL="285750" indent="-228600">
              <a:lnSpc>
                <a:spcPct val="90000"/>
              </a:lnSpc>
              <a:spcAft>
                <a:spcPts val="600"/>
              </a:spcAft>
              <a:buFont typeface="Arial" panose="020B0604020202020204" pitchFamily="34" charset="0"/>
              <a:buChar char="•"/>
            </a:pPr>
            <a:r>
              <a:rPr lang="en-US" sz="2000" dirty="0">
                <a:solidFill>
                  <a:srgbClr val="000000"/>
                </a:solidFill>
              </a:rPr>
              <a:t>Both governments Nablus and Tubas will benefit from the road</a:t>
            </a:r>
          </a:p>
          <a:p>
            <a:pPr marL="285750" indent="-228600">
              <a:lnSpc>
                <a:spcPct val="90000"/>
              </a:lnSpc>
              <a:spcAft>
                <a:spcPts val="600"/>
              </a:spcAft>
              <a:buFont typeface="Arial" panose="020B0604020202020204" pitchFamily="34" charset="0"/>
              <a:buChar char="•"/>
            </a:pPr>
            <a:endParaRPr lang="en-US" sz="2000" dirty="0">
              <a:solidFill>
                <a:srgbClr val="000000"/>
              </a:solidFill>
            </a:endParaRPr>
          </a:p>
          <a:p>
            <a:pPr marL="285750" indent="-228600">
              <a:lnSpc>
                <a:spcPct val="90000"/>
              </a:lnSpc>
              <a:spcAft>
                <a:spcPts val="600"/>
              </a:spcAft>
              <a:buFont typeface="Arial" panose="020B0604020202020204" pitchFamily="34" charset="0"/>
              <a:buChar char="•"/>
            </a:pPr>
            <a:endParaRPr lang="en-US" sz="2000" dirty="0">
              <a:solidFill>
                <a:srgbClr val="000000"/>
              </a:solidFill>
            </a:endParaRPr>
          </a:p>
          <a:p>
            <a:pPr marL="285750" indent="-228600">
              <a:lnSpc>
                <a:spcPct val="90000"/>
              </a:lnSpc>
              <a:spcAft>
                <a:spcPts val="600"/>
              </a:spcAft>
              <a:buFont typeface="Arial" panose="020B0604020202020204" pitchFamily="34" charset="0"/>
              <a:buChar char="•"/>
            </a:pPr>
            <a:endParaRPr lang="en-US" sz="2000" dirty="0">
              <a:solidFill>
                <a:srgbClr val="000000"/>
              </a:solidFill>
            </a:endParaRPr>
          </a:p>
        </p:txBody>
      </p:sp>
    </p:spTree>
    <p:extLst>
      <p:ext uri="{BB962C8B-B14F-4D97-AF65-F5344CB8AC3E}">
        <p14:creationId xmlns="" xmlns:p14="http://schemas.microsoft.com/office/powerpoint/2010/main" val="751595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 xmlns:a16="http://schemas.microsoft.com/office/drawing/2014/main" id="{22F15A2D-2324-487D-A02A-BF46C5C580E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a:extLst>
              <a:ext uri="{FF2B5EF4-FFF2-40B4-BE49-F238E27FC236}">
                <a16:creationId xmlns="" xmlns:a16="http://schemas.microsoft.com/office/drawing/2014/main" id="{2AEAFA59-923A-4F54-8B49-44C970BCC3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 xmlns:a16="http://schemas.microsoft.com/office/drawing/2014/main" id="{C37E9D4B-7BFA-4D10-B666-547BAC49946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 xmlns:a16="http://schemas.microsoft.com/office/drawing/2014/main" id="{5A0F9CD3-5139-47CA-A150-87CFB1C45697}"/>
              </a:ext>
            </a:extLst>
          </p:cNvPr>
          <p:cNvPicPr>
            <a:picLocks noChangeAspect="1"/>
          </p:cNvPicPr>
          <p:nvPr/>
        </p:nvPicPr>
        <p:blipFill>
          <a:blip r:embed="rId2"/>
          <a:stretch>
            <a:fillRect/>
          </a:stretch>
        </p:blipFill>
        <p:spPr>
          <a:xfrm>
            <a:off x="641774" y="623276"/>
            <a:ext cx="9226125" cy="5607882"/>
          </a:xfrm>
          <a:prstGeom prst="rect">
            <a:avLst/>
          </a:prstGeom>
          <a:ln>
            <a:noFill/>
          </a:ln>
        </p:spPr>
      </p:pic>
      <p:cxnSp>
        <p:nvCxnSpPr>
          <p:cNvPr id="4" name="Straight Connector 3">
            <a:extLst>
              <a:ext uri="{FF2B5EF4-FFF2-40B4-BE49-F238E27FC236}">
                <a16:creationId xmlns="" xmlns:a16="http://schemas.microsoft.com/office/drawing/2014/main" id="{0DB8188C-7D8A-4EDB-98FF-9E6F30330914}"/>
              </a:ext>
            </a:extLst>
          </p:cNvPr>
          <p:cNvCxnSpPr>
            <a:cxnSpLocks/>
          </p:cNvCxnSpPr>
          <p:nvPr/>
        </p:nvCxnSpPr>
        <p:spPr>
          <a:xfrm flipH="1">
            <a:off x="2721769" y="4681538"/>
            <a:ext cx="1850231" cy="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 xmlns:p14="http://schemas.microsoft.com/office/powerpoint/2010/main" val="65401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D266"/>
        </a:solidFill>
        <a:effectLst/>
      </p:bgPr>
    </p:bg>
    <p:spTree>
      <p:nvGrpSpPr>
        <p:cNvPr id="1" name=""/>
        <p:cNvGrpSpPr/>
        <p:nvPr/>
      </p:nvGrpSpPr>
      <p:grpSpPr>
        <a:xfrm>
          <a:off x="0" y="0"/>
          <a:ext cx="0" cy="0"/>
          <a:chOff x="0" y="0"/>
          <a:chExt cx="0" cy="0"/>
        </a:xfrm>
      </p:grpSpPr>
      <p:sp>
        <p:nvSpPr>
          <p:cNvPr id="47" name="Oval 46">
            <a:extLst>
              <a:ext uri="{FF2B5EF4-FFF2-40B4-BE49-F238E27FC236}">
                <a16:creationId xmlns="" xmlns:a16="http://schemas.microsoft.com/office/drawing/2014/main" id="{61B73CC9-4835-6949-A885-80B8BFEE3AB2}"/>
              </a:ext>
            </a:extLst>
          </p:cNvPr>
          <p:cNvSpPr>
            <a:spLocks noChangeAspect="1"/>
          </p:cNvSpPr>
          <p:nvPr/>
        </p:nvSpPr>
        <p:spPr>
          <a:xfrm>
            <a:off x="-835063" y="494367"/>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50" name="Oval 49">
            <a:extLst>
              <a:ext uri="{FF2B5EF4-FFF2-40B4-BE49-F238E27FC236}">
                <a16:creationId xmlns="" xmlns:a16="http://schemas.microsoft.com/office/drawing/2014/main" id="{8B220B85-007E-5F44-914B-57D42E953C82}"/>
              </a:ext>
            </a:extLst>
          </p:cNvPr>
          <p:cNvSpPr>
            <a:spLocks noChangeAspect="1"/>
          </p:cNvSpPr>
          <p:nvPr/>
        </p:nvSpPr>
        <p:spPr>
          <a:xfrm>
            <a:off x="844764" y="1742764"/>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51" name="Graphic 50" descr="Traffic Light">
            <a:extLst>
              <a:ext uri="{FF2B5EF4-FFF2-40B4-BE49-F238E27FC236}">
                <a16:creationId xmlns="" xmlns:a16="http://schemas.microsoft.com/office/drawing/2014/main" id="{006E9C4F-B9E3-E642-9132-4A3ECC8BA42C}"/>
              </a:ext>
            </a:extLst>
          </p:cNvPr>
          <p:cNvPicPr>
            <a:picLocks noChangeAspect="1"/>
          </p:cNvPicPr>
          <p:nvPr/>
        </p:nvPicPr>
        <p:blipFill>
          <a:blip r:embed="rId3">
            <a:extLst>
              <a:ext uri="{28A0092B-C50C-407E-A947-70E740481C1C}">
                <a14:useLocalDpi xmlns="" xmlns:a14="http://schemas.microsoft.com/office/drawing/2010/main" val="0"/>
              </a:ext>
              <a:ext uri="{96DAC541-7B7A-43D3-8B79-37D633B846F1}">
                <asvg:svgBlip xmlns="" xmlns:asvg="http://schemas.microsoft.com/office/drawing/2016/SVG/main" r:embed="rId4"/>
              </a:ext>
            </a:extLst>
          </a:blip>
          <a:stretch>
            <a:fillRect/>
          </a:stretch>
        </p:blipFill>
        <p:spPr>
          <a:xfrm>
            <a:off x="-734943" y="1849412"/>
            <a:ext cx="612336" cy="612336"/>
          </a:xfrm>
          <a:prstGeom prst="rect">
            <a:avLst/>
          </a:prstGeom>
        </p:spPr>
      </p:pic>
      <p:sp>
        <p:nvSpPr>
          <p:cNvPr id="53" name="Oval 52">
            <a:extLst>
              <a:ext uri="{FF2B5EF4-FFF2-40B4-BE49-F238E27FC236}">
                <a16:creationId xmlns="" xmlns:a16="http://schemas.microsoft.com/office/drawing/2014/main" id="{4732E01C-45F2-4143-8450-E7FEA93050F0}"/>
              </a:ext>
            </a:extLst>
          </p:cNvPr>
          <p:cNvSpPr>
            <a:spLocks noChangeAspect="1"/>
          </p:cNvSpPr>
          <p:nvPr/>
        </p:nvSpPr>
        <p:spPr>
          <a:xfrm>
            <a:off x="-842559" y="428842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55" name="Group 54">
            <a:extLst>
              <a:ext uri="{FF2B5EF4-FFF2-40B4-BE49-F238E27FC236}">
                <a16:creationId xmlns="" xmlns:a16="http://schemas.microsoft.com/office/drawing/2014/main" id="{178F3FE3-F4B1-3D49-90B9-DB018822860F}"/>
              </a:ext>
            </a:extLst>
          </p:cNvPr>
          <p:cNvGrpSpPr/>
          <p:nvPr/>
        </p:nvGrpSpPr>
        <p:grpSpPr>
          <a:xfrm>
            <a:off x="-842559" y="5561839"/>
            <a:ext cx="827568" cy="828000"/>
            <a:chOff x="-842559" y="5561839"/>
            <a:chExt cx="827568" cy="828000"/>
          </a:xfrm>
        </p:grpSpPr>
        <p:sp>
          <p:nvSpPr>
            <p:cNvPr id="56" name="Oval 55">
              <a:extLst>
                <a:ext uri="{FF2B5EF4-FFF2-40B4-BE49-F238E27FC236}">
                  <a16:creationId xmlns="" xmlns:a16="http://schemas.microsoft.com/office/drawing/2014/main" id="{698D45B5-D094-6D4C-8236-4CC78F9B3347}"/>
                </a:ext>
              </a:extLst>
            </p:cNvPr>
            <p:cNvSpPr>
              <a:spLocks noChangeAspect="1"/>
            </p:cNvSpPr>
            <p:nvPr/>
          </p:nvSpPr>
          <p:spPr>
            <a:xfrm>
              <a:off x="-842559" y="5561839"/>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57" name="Graphic 56" descr="Users">
              <a:extLst>
                <a:ext uri="{FF2B5EF4-FFF2-40B4-BE49-F238E27FC236}">
                  <a16:creationId xmlns="" xmlns:a16="http://schemas.microsoft.com/office/drawing/2014/main" id="{71E56C38-F85F-EF4A-926D-FA0FA8F9466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7564" y="5614879"/>
              <a:ext cx="721920" cy="721920"/>
            </a:xfrm>
            <a:prstGeom prst="rect">
              <a:avLst/>
            </a:prstGeom>
          </p:spPr>
        </p:pic>
      </p:grpSp>
      <p:grpSp>
        <p:nvGrpSpPr>
          <p:cNvPr id="58" name="Group 57">
            <a:extLst>
              <a:ext uri="{FF2B5EF4-FFF2-40B4-BE49-F238E27FC236}">
                <a16:creationId xmlns="" xmlns:a16="http://schemas.microsoft.com/office/drawing/2014/main" id="{F40E29B6-751E-F04C-8E94-1BE914578CC2}"/>
              </a:ext>
            </a:extLst>
          </p:cNvPr>
          <p:cNvGrpSpPr/>
          <p:nvPr/>
        </p:nvGrpSpPr>
        <p:grpSpPr>
          <a:xfrm>
            <a:off x="-842559" y="3015000"/>
            <a:ext cx="827568" cy="828000"/>
            <a:chOff x="-837416" y="3015000"/>
            <a:chExt cx="827568" cy="828000"/>
          </a:xfrm>
        </p:grpSpPr>
        <p:sp>
          <p:nvSpPr>
            <p:cNvPr id="59" name="Oval 58">
              <a:extLst>
                <a:ext uri="{FF2B5EF4-FFF2-40B4-BE49-F238E27FC236}">
                  <a16:creationId xmlns="" xmlns:a16="http://schemas.microsoft.com/office/drawing/2014/main" id="{A8BE9B6F-6867-8147-9DA5-20BC6FF9F0A3}"/>
                </a:ext>
              </a:extLst>
            </p:cNvPr>
            <p:cNvSpPr>
              <a:spLocks noChangeAspect="1"/>
            </p:cNvSpPr>
            <p:nvPr/>
          </p:nvSpPr>
          <p:spPr>
            <a:xfrm>
              <a:off x="-837416" y="3015000"/>
              <a:ext cx="827568" cy="82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60" name="Graphic 59" descr="Excavator">
              <a:extLst>
                <a:ext uri="{FF2B5EF4-FFF2-40B4-BE49-F238E27FC236}">
                  <a16:creationId xmlns="" xmlns:a16="http://schemas.microsoft.com/office/drawing/2014/main" id="{8D399424-8A70-7844-B57A-C621A641F74C}"/>
                </a:ext>
              </a:extLst>
            </p:cNvPr>
            <p:cNvPicPr>
              <a:picLocks noChangeAspect="1"/>
            </p:cNvPicPr>
            <p:nvPr/>
          </p:nvPicPr>
          <p:blipFill>
            <a:blip r:embed="rId7">
              <a:extLst>
                <a:ext uri="{96DAC541-7B7A-43D3-8B79-37D633B846F1}">
                  <asvg:svgBlip xmlns="" xmlns:asvg="http://schemas.microsoft.com/office/drawing/2016/SVG/main" r:embed="rId8"/>
                </a:ext>
              </a:extLst>
            </a:blip>
            <a:srcRect/>
            <a:stretch/>
          </p:blipFill>
          <p:spPr>
            <a:xfrm>
              <a:off x="-698172" y="3065465"/>
              <a:ext cx="620915" cy="620915"/>
            </a:xfrm>
            <a:prstGeom prst="rect">
              <a:avLst/>
            </a:prstGeom>
          </p:spPr>
        </p:pic>
      </p:grpSp>
      <p:sp>
        <p:nvSpPr>
          <p:cNvPr id="61" name="Freeform 60">
            <a:extLst>
              <a:ext uri="{FF2B5EF4-FFF2-40B4-BE49-F238E27FC236}">
                <a16:creationId xmlns="" xmlns:a16="http://schemas.microsoft.com/office/drawing/2014/main" id="{DFCCCC51-D9C3-994D-84DA-12A4692A0F37}"/>
              </a:ext>
            </a:extLst>
          </p:cNvPr>
          <p:cNvSpPr/>
          <p:nvPr/>
        </p:nvSpPr>
        <p:spPr>
          <a:xfrm>
            <a:off x="0" y="-9807821"/>
            <a:ext cx="1280242" cy="23926799"/>
          </a:xfrm>
          <a:custGeom>
            <a:avLst/>
            <a:gdLst>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0" fmla="*/ 1280160 w 1280160"/>
              <a:gd name="connsiteY0" fmla="*/ 0 h 23926799"/>
              <a:gd name="connsiteX1" fmla="*/ 1280160 w 1280160"/>
              <a:gd name="connsiteY1" fmla="*/ 11137327 h 23926799"/>
              <a:gd name="connsiteX2" fmla="*/ 659246 w 1280160"/>
              <a:gd name="connsiteY2" fmla="*/ 11963399 h 23926799"/>
              <a:gd name="connsiteX3" fmla="*/ 1280160 w 1280160"/>
              <a:gd name="connsiteY3" fmla="*/ 12789472 h 23926799"/>
              <a:gd name="connsiteX4" fmla="*/ 1280160 w 1280160"/>
              <a:gd name="connsiteY4" fmla="*/ 23926799 h 23926799"/>
              <a:gd name="connsiteX5" fmla="*/ 0 w 1280160"/>
              <a:gd name="connsiteY5" fmla="*/ 23926799 h 23926799"/>
              <a:gd name="connsiteX6" fmla="*/ 0 w 1280160"/>
              <a:gd name="connsiteY6" fmla="*/ 0 h 23926799"/>
              <a:gd name="connsiteX7" fmla="*/ 1280160 w 1280160"/>
              <a:gd name="connsiteY7" fmla="*/ 0 h 23926799"/>
              <a:gd name="connsiteX0" fmla="*/ 1280160 w 1280182"/>
              <a:gd name="connsiteY0" fmla="*/ 0 h 23926799"/>
              <a:gd name="connsiteX1" fmla="*/ 1280160 w 1280182"/>
              <a:gd name="connsiteY1" fmla="*/ 11137327 h 23926799"/>
              <a:gd name="connsiteX2" fmla="*/ 659246 w 1280182"/>
              <a:gd name="connsiteY2" fmla="*/ 11963399 h 23926799"/>
              <a:gd name="connsiteX3" fmla="*/ 1280160 w 1280182"/>
              <a:gd name="connsiteY3" fmla="*/ 12789472 h 23926799"/>
              <a:gd name="connsiteX4" fmla="*/ 1280160 w 1280182"/>
              <a:gd name="connsiteY4" fmla="*/ 23926799 h 23926799"/>
              <a:gd name="connsiteX5" fmla="*/ 0 w 1280182"/>
              <a:gd name="connsiteY5" fmla="*/ 23926799 h 23926799"/>
              <a:gd name="connsiteX6" fmla="*/ 0 w 1280182"/>
              <a:gd name="connsiteY6" fmla="*/ 0 h 23926799"/>
              <a:gd name="connsiteX7" fmla="*/ 1280160 w 1280182"/>
              <a:gd name="connsiteY7" fmla="*/ 0 h 23926799"/>
              <a:gd name="connsiteX0" fmla="*/ 1280160 w 1280231"/>
              <a:gd name="connsiteY0" fmla="*/ 0 h 23926799"/>
              <a:gd name="connsiteX1" fmla="*/ 1280160 w 1280231"/>
              <a:gd name="connsiteY1" fmla="*/ 11137327 h 23926799"/>
              <a:gd name="connsiteX2" fmla="*/ 659246 w 1280231"/>
              <a:gd name="connsiteY2" fmla="*/ 11963399 h 23926799"/>
              <a:gd name="connsiteX3" fmla="*/ 1280160 w 1280231"/>
              <a:gd name="connsiteY3" fmla="*/ 12789472 h 23926799"/>
              <a:gd name="connsiteX4" fmla="*/ 1280160 w 1280231"/>
              <a:gd name="connsiteY4" fmla="*/ 23926799 h 23926799"/>
              <a:gd name="connsiteX5" fmla="*/ 0 w 1280231"/>
              <a:gd name="connsiteY5" fmla="*/ 23926799 h 23926799"/>
              <a:gd name="connsiteX6" fmla="*/ 0 w 1280231"/>
              <a:gd name="connsiteY6" fmla="*/ 0 h 23926799"/>
              <a:gd name="connsiteX7" fmla="*/ 1280160 w 128023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1"/>
              <a:gd name="connsiteY0" fmla="*/ 0 h 23926799"/>
              <a:gd name="connsiteX1" fmla="*/ 1280160 w 1280241"/>
              <a:gd name="connsiteY1" fmla="*/ 11137327 h 23926799"/>
              <a:gd name="connsiteX2" fmla="*/ 742373 w 1280241"/>
              <a:gd name="connsiteY2" fmla="*/ 11966863 h 23926799"/>
              <a:gd name="connsiteX3" fmla="*/ 1280160 w 1280241"/>
              <a:gd name="connsiteY3" fmla="*/ 12789472 h 23926799"/>
              <a:gd name="connsiteX4" fmla="*/ 1280160 w 1280241"/>
              <a:gd name="connsiteY4" fmla="*/ 23926799 h 23926799"/>
              <a:gd name="connsiteX5" fmla="*/ 0 w 1280241"/>
              <a:gd name="connsiteY5" fmla="*/ 23926799 h 23926799"/>
              <a:gd name="connsiteX6" fmla="*/ 0 w 1280241"/>
              <a:gd name="connsiteY6" fmla="*/ 0 h 23926799"/>
              <a:gd name="connsiteX7" fmla="*/ 1280160 w 1280241"/>
              <a:gd name="connsiteY7" fmla="*/ 0 h 23926799"/>
              <a:gd name="connsiteX0" fmla="*/ 1280160 w 1280242"/>
              <a:gd name="connsiteY0" fmla="*/ 0 h 23926799"/>
              <a:gd name="connsiteX1" fmla="*/ 1280160 w 1280242"/>
              <a:gd name="connsiteY1" fmla="*/ 11137327 h 23926799"/>
              <a:gd name="connsiteX2" fmla="*/ 742373 w 1280242"/>
              <a:gd name="connsiteY2" fmla="*/ 11966863 h 23926799"/>
              <a:gd name="connsiteX3" fmla="*/ 1280160 w 1280242"/>
              <a:gd name="connsiteY3" fmla="*/ 12789472 h 23926799"/>
              <a:gd name="connsiteX4" fmla="*/ 1280160 w 1280242"/>
              <a:gd name="connsiteY4" fmla="*/ 23926799 h 23926799"/>
              <a:gd name="connsiteX5" fmla="*/ 0 w 1280242"/>
              <a:gd name="connsiteY5" fmla="*/ 23926799 h 23926799"/>
              <a:gd name="connsiteX6" fmla="*/ 0 w 1280242"/>
              <a:gd name="connsiteY6" fmla="*/ 0 h 23926799"/>
              <a:gd name="connsiteX7" fmla="*/ 1280160 w 1280242"/>
              <a:gd name="connsiteY7" fmla="*/ 0 h 2392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242" h="23926799">
                <a:moveTo>
                  <a:pt x="1280160" y="0"/>
                </a:moveTo>
                <a:lnTo>
                  <a:pt x="1280160" y="11137327"/>
                </a:lnTo>
                <a:cubicBezTo>
                  <a:pt x="1287934" y="11540842"/>
                  <a:pt x="743219" y="11525247"/>
                  <a:pt x="742373" y="11966863"/>
                </a:cubicBezTo>
                <a:cubicBezTo>
                  <a:pt x="741527" y="12408479"/>
                  <a:pt x="1284472" y="12396353"/>
                  <a:pt x="1280160" y="12789472"/>
                </a:cubicBezTo>
                <a:lnTo>
                  <a:pt x="1280160" y="23926799"/>
                </a:lnTo>
                <a:lnTo>
                  <a:pt x="0" y="23926799"/>
                </a:lnTo>
                <a:lnTo>
                  <a:pt x="0" y="0"/>
                </a:lnTo>
                <a:lnTo>
                  <a:pt x="1280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x-none"/>
          </a:p>
        </p:txBody>
      </p:sp>
      <p:pic>
        <p:nvPicPr>
          <p:cNvPr id="63" name="Graphic 62" descr="Upward trend">
            <a:hlinkClick r:id="rId9" action="ppaction://hlinksldjump"/>
            <a:extLst>
              <a:ext uri="{FF2B5EF4-FFF2-40B4-BE49-F238E27FC236}">
                <a16:creationId xmlns="" xmlns:a16="http://schemas.microsoft.com/office/drawing/2014/main" id="{8189C713-DFE7-8448-B778-2B47AD467661}"/>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323106" y="1849411"/>
            <a:ext cx="612336" cy="612336"/>
          </a:xfrm>
          <a:prstGeom prst="rect">
            <a:avLst/>
          </a:prstGeom>
        </p:spPr>
      </p:pic>
      <p:pic>
        <p:nvPicPr>
          <p:cNvPr id="64" name="Graphic 63" descr="Excavator">
            <a:hlinkClick r:id="rId12" action="ppaction://hlinksldjump"/>
            <a:extLst>
              <a:ext uri="{FF2B5EF4-FFF2-40B4-BE49-F238E27FC236}">
                <a16:creationId xmlns="" xmlns:a16="http://schemas.microsoft.com/office/drawing/2014/main" id="{257EE65D-7A71-5E45-A8E7-3F7905B6DF4E}"/>
              </a:ext>
            </a:extLst>
          </p:cNvPr>
          <p:cNvPicPr>
            <a:picLocks noChangeAspect="1"/>
          </p:cNvPicPr>
          <p:nvPr/>
        </p:nvPicPr>
        <p:blipFill>
          <a:blip r:embed="rId13">
            <a:extLst>
              <a:ext uri="{96DAC541-7B7A-43D3-8B79-37D633B846F1}">
                <asvg:svgBlip xmlns="" xmlns:asvg="http://schemas.microsoft.com/office/drawing/2016/SVG/main" r:embed="rId14"/>
              </a:ext>
            </a:extLst>
          </a:blip>
          <a:srcRect/>
          <a:stretch/>
        </p:blipFill>
        <p:spPr>
          <a:xfrm>
            <a:off x="359877" y="3065464"/>
            <a:ext cx="620915" cy="620915"/>
          </a:xfrm>
          <a:prstGeom prst="rect">
            <a:avLst/>
          </a:prstGeom>
        </p:spPr>
      </p:pic>
      <p:pic>
        <p:nvPicPr>
          <p:cNvPr id="66" name="Graphic 65" descr="Users">
            <a:hlinkClick r:id="rId15" action="ppaction://hlinksldjump"/>
            <a:extLst>
              <a:ext uri="{FF2B5EF4-FFF2-40B4-BE49-F238E27FC236}">
                <a16:creationId xmlns="" xmlns:a16="http://schemas.microsoft.com/office/drawing/2014/main" id="{1219EFF6-C963-5F45-9511-7DB64AE511B5}"/>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280485" y="5614878"/>
            <a:ext cx="721920" cy="721920"/>
          </a:xfrm>
          <a:prstGeom prst="rect">
            <a:avLst/>
          </a:prstGeom>
        </p:spPr>
      </p:pic>
      <p:sp>
        <p:nvSpPr>
          <p:cNvPr id="67" name="TextBox 66">
            <a:extLst>
              <a:ext uri="{FF2B5EF4-FFF2-40B4-BE49-F238E27FC236}">
                <a16:creationId xmlns="" xmlns:a16="http://schemas.microsoft.com/office/drawing/2014/main" id="{EA6B27D8-8436-0A4F-A9FE-C445BB25553E}"/>
              </a:ext>
            </a:extLst>
          </p:cNvPr>
          <p:cNvSpPr txBox="1"/>
          <p:nvPr/>
        </p:nvSpPr>
        <p:spPr>
          <a:xfrm>
            <a:off x="2808259" y="583080"/>
            <a:ext cx="7218579" cy="584775"/>
          </a:xfrm>
          <a:prstGeom prst="rect">
            <a:avLst/>
          </a:prstGeom>
          <a:noFill/>
        </p:spPr>
        <p:txBody>
          <a:bodyPr wrap="none" rtlCol="0">
            <a:spAutoFit/>
          </a:bodyPr>
          <a:lstStyle/>
          <a:p>
            <a:pPr algn="ctr"/>
            <a:r>
              <a:rPr lang="en-US" sz="3200" dirty="0"/>
              <a:t>DATA COLLECTION AND TRAFFIC STUDEIES</a:t>
            </a:r>
            <a:endParaRPr lang="x-none" sz="3200" b="1" spc="300" dirty="0">
              <a:solidFill>
                <a:schemeClr val="tx1">
                  <a:lumMod val="75000"/>
                  <a:lumOff val="25000"/>
                </a:schemeClr>
              </a:solidFill>
              <a:latin typeface="Montserrat" pitchFamily="2" charset="77"/>
            </a:endParaRPr>
          </a:p>
        </p:txBody>
      </p:sp>
      <p:sp>
        <p:nvSpPr>
          <p:cNvPr id="68" name="TextBox 67">
            <a:extLst>
              <a:ext uri="{FF2B5EF4-FFF2-40B4-BE49-F238E27FC236}">
                <a16:creationId xmlns="" xmlns:a16="http://schemas.microsoft.com/office/drawing/2014/main" id="{FD5DE251-DB27-9746-BA43-61451A0548D9}"/>
              </a:ext>
            </a:extLst>
          </p:cNvPr>
          <p:cNvSpPr txBox="1"/>
          <p:nvPr/>
        </p:nvSpPr>
        <p:spPr>
          <a:xfrm>
            <a:off x="2139330" y="2605296"/>
            <a:ext cx="2108270" cy="400110"/>
          </a:xfrm>
          <a:prstGeom prst="rect">
            <a:avLst/>
          </a:prstGeom>
          <a:noFill/>
        </p:spPr>
        <p:txBody>
          <a:bodyPr wrap="none" rtlCol="0">
            <a:spAutoFit/>
          </a:bodyPr>
          <a:lstStyle/>
          <a:p>
            <a:pPr algn="ctr"/>
            <a:r>
              <a:rPr lang="en-US" sz="2000" b="1" dirty="0">
                <a:latin typeface="Adobe Gothic Std B" panose="020B0800000000000000" pitchFamily="34" charset="-128"/>
                <a:ea typeface="Adobe Gothic Std B" panose="020B0800000000000000" pitchFamily="34" charset="-128"/>
                <a:cs typeface="Monotype Koufi" pitchFamily="2" charset="-78"/>
              </a:rPr>
              <a:t>Data Collections</a:t>
            </a:r>
          </a:p>
        </p:txBody>
      </p:sp>
      <p:sp>
        <p:nvSpPr>
          <p:cNvPr id="70" name="TextBox 69">
            <a:extLst>
              <a:ext uri="{FF2B5EF4-FFF2-40B4-BE49-F238E27FC236}">
                <a16:creationId xmlns="" xmlns:a16="http://schemas.microsoft.com/office/drawing/2014/main" id="{7AA27438-81C6-E043-907F-29E2BE9F45F3}"/>
              </a:ext>
            </a:extLst>
          </p:cNvPr>
          <p:cNvSpPr txBox="1"/>
          <p:nvPr/>
        </p:nvSpPr>
        <p:spPr>
          <a:xfrm>
            <a:off x="1758721" y="4841214"/>
            <a:ext cx="2848857" cy="400110"/>
          </a:xfrm>
          <a:prstGeom prst="rect">
            <a:avLst/>
          </a:prstGeom>
          <a:noFill/>
        </p:spPr>
        <p:txBody>
          <a:bodyPr wrap="none" rtlCol="0">
            <a:spAutoFit/>
          </a:bodyPr>
          <a:lstStyle/>
          <a:p>
            <a:pPr algn="ctr"/>
            <a:r>
              <a:rPr lang="en-US" sz="2000" dirty="0">
                <a:latin typeface="Adobe Gothic Std B" panose="020B0800000000000000" pitchFamily="34" charset="-128"/>
                <a:ea typeface="Adobe Gothic Std B" panose="020B0800000000000000" pitchFamily="34" charset="-128"/>
                <a:cs typeface="Monotype Koufi" pitchFamily="2" charset="-78"/>
              </a:rPr>
              <a:t>Traffic Volume Studies</a:t>
            </a:r>
            <a:endParaRPr lang="x-none" sz="2000" b="1" spc="300" dirty="0">
              <a:solidFill>
                <a:schemeClr val="tx1">
                  <a:lumMod val="75000"/>
                  <a:lumOff val="25000"/>
                </a:schemeClr>
              </a:solidFill>
              <a:latin typeface="Adobe Gothic Std B" panose="020B0800000000000000" pitchFamily="34" charset="-128"/>
              <a:ea typeface="Adobe Gothic Std B" panose="020B0800000000000000" pitchFamily="34" charset="-128"/>
              <a:cs typeface="Monotype Koufi" pitchFamily="2" charset="-78"/>
            </a:endParaRPr>
          </a:p>
        </p:txBody>
      </p:sp>
      <p:sp>
        <p:nvSpPr>
          <p:cNvPr id="72" name="TextBox 71">
            <a:extLst>
              <a:ext uri="{FF2B5EF4-FFF2-40B4-BE49-F238E27FC236}">
                <a16:creationId xmlns="" xmlns:a16="http://schemas.microsoft.com/office/drawing/2014/main" id="{AA77908D-C827-2442-9E99-38CA058A329B}"/>
              </a:ext>
            </a:extLst>
          </p:cNvPr>
          <p:cNvSpPr txBox="1"/>
          <p:nvPr/>
        </p:nvSpPr>
        <p:spPr>
          <a:xfrm>
            <a:off x="7998101" y="2606562"/>
            <a:ext cx="3499677" cy="707886"/>
          </a:xfrm>
          <a:prstGeom prst="rect">
            <a:avLst/>
          </a:prstGeom>
          <a:noFill/>
        </p:spPr>
        <p:txBody>
          <a:bodyPr wrap="none" rtlCol="0">
            <a:spAutoFit/>
          </a:bodyPr>
          <a:lstStyle/>
          <a:p>
            <a:pPr algn="ctr"/>
            <a:r>
              <a:rPr lang="en-US" sz="2000" dirty="0">
                <a:latin typeface="Adobe Gothic Std B" panose="020B0800000000000000" pitchFamily="34" charset="-128"/>
                <a:ea typeface="Adobe Gothic Std B" panose="020B0800000000000000" pitchFamily="34" charset="-128"/>
              </a:rPr>
              <a:t>California bearing ratio test </a:t>
            </a:r>
          </a:p>
          <a:p>
            <a:pPr algn="ctr"/>
            <a:r>
              <a:rPr lang="en-US" sz="2000" dirty="0">
                <a:latin typeface="Adobe Gothic Std B" panose="020B0800000000000000" pitchFamily="34" charset="-128"/>
                <a:ea typeface="Adobe Gothic Std B" panose="020B0800000000000000" pitchFamily="34" charset="-128"/>
              </a:rPr>
              <a:t>(CBR)</a:t>
            </a:r>
            <a:endParaRPr lang="x-none" sz="20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sp>
        <p:nvSpPr>
          <p:cNvPr id="74" name="TextBox 73">
            <a:extLst>
              <a:ext uri="{FF2B5EF4-FFF2-40B4-BE49-F238E27FC236}">
                <a16:creationId xmlns="" xmlns:a16="http://schemas.microsoft.com/office/drawing/2014/main" id="{7D69EA61-A8AD-5740-8DE5-D0BB71424D2A}"/>
              </a:ext>
            </a:extLst>
          </p:cNvPr>
          <p:cNvSpPr txBox="1"/>
          <p:nvPr/>
        </p:nvSpPr>
        <p:spPr>
          <a:xfrm>
            <a:off x="8728210" y="4784230"/>
            <a:ext cx="2116285" cy="400110"/>
          </a:xfrm>
          <a:prstGeom prst="rect">
            <a:avLst/>
          </a:prstGeom>
          <a:noFill/>
        </p:spPr>
        <p:txBody>
          <a:bodyPr wrap="none" rtlCol="0">
            <a:spAutoFit/>
          </a:bodyPr>
          <a:lstStyle/>
          <a:p>
            <a:pPr algn="ctr"/>
            <a:r>
              <a:rPr lang="en-US" sz="2000" dirty="0">
                <a:latin typeface="Adobe Gothic Std B" panose="020B0800000000000000" pitchFamily="34" charset="-128"/>
                <a:ea typeface="Adobe Gothic Std B" panose="020B0800000000000000" pitchFamily="34" charset="-128"/>
              </a:rPr>
              <a:t>Counting Period</a:t>
            </a:r>
            <a:endParaRPr lang="x-none" sz="2000" b="1" spc="300" dirty="0">
              <a:solidFill>
                <a:schemeClr val="tx1">
                  <a:lumMod val="75000"/>
                  <a:lumOff val="25000"/>
                </a:schemeClr>
              </a:solidFill>
              <a:latin typeface="Adobe Gothic Std B" panose="020B0800000000000000" pitchFamily="34" charset="-128"/>
              <a:ea typeface="Adobe Gothic Std B" panose="020B0800000000000000" pitchFamily="34" charset="-128"/>
            </a:endParaRPr>
          </a:p>
        </p:txBody>
      </p:sp>
      <p:grpSp>
        <p:nvGrpSpPr>
          <p:cNvPr id="76" name="Graphic 43">
            <a:extLst>
              <a:ext uri="{FF2B5EF4-FFF2-40B4-BE49-F238E27FC236}">
                <a16:creationId xmlns="" xmlns:a16="http://schemas.microsoft.com/office/drawing/2014/main" id="{C3745894-A0A8-5944-83DB-330185419DB6}"/>
              </a:ext>
            </a:extLst>
          </p:cNvPr>
          <p:cNvGrpSpPr/>
          <p:nvPr/>
        </p:nvGrpSpPr>
        <p:grpSpPr>
          <a:xfrm rot="269299" flipV="1">
            <a:off x="7472552" y="2216626"/>
            <a:ext cx="1458826" cy="482830"/>
            <a:chOff x="5270499" y="2952750"/>
            <a:chExt cx="1652160" cy="946643"/>
          </a:xfrm>
          <a:solidFill>
            <a:schemeClr val="tx1">
              <a:lumMod val="75000"/>
              <a:lumOff val="25000"/>
            </a:schemeClr>
          </a:solidFill>
        </p:grpSpPr>
        <p:sp>
          <p:nvSpPr>
            <p:cNvPr id="77" name="Freeform 76">
              <a:extLst>
                <a:ext uri="{FF2B5EF4-FFF2-40B4-BE49-F238E27FC236}">
                  <a16:creationId xmlns="" xmlns:a16="http://schemas.microsoft.com/office/drawing/2014/main" id="{591DF5C9-B946-224F-B4B5-7B534D82A080}"/>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78" name="Freeform 77">
              <a:extLst>
                <a:ext uri="{FF2B5EF4-FFF2-40B4-BE49-F238E27FC236}">
                  <a16:creationId xmlns="" xmlns:a16="http://schemas.microsoft.com/office/drawing/2014/main" id="{9EB2B74C-89FA-C448-B55A-66217C72D444}"/>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79" name="Graphic 43">
            <a:extLst>
              <a:ext uri="{FF2B5EF4-FFF2-40B4-BE49-F238E27FC236}">
                <a16:creationId xmlns="" xmlns:a16="http://schemas.microsoft.com/office/drawing/2014/main" id="{A3DB475D-4F98-A94E-8152-1005F71EA4B3}"/>
              </a:ext>
            </a:extLst>
          </p:cNvPr>
          <p:cNvGrpSpPr/>
          <p:nvPr/>
        </p:nvGrpSpPr>
        <p:grpSpPr>
          <a:xfrm rot="2190010" flipV="1">
            <a:off x="7406172" y="4110037"/>
            <a:ext cx="1356455" cy="777212"/>
            <a:chOff x="5270499" y="2952750"/>
            <a:chExt cx="1652160" cy="946643"/>
          </a:xfrm>
          <a:solidFill>
            <a:schemeClr val="tx1">
              <a:lumMod val="75000"/>
              <a:lumOff val="25000"/>
            </a:schemeClr>
          </a:solidFill>
        </p:grpSpPr>
        <p:sp>
          <p:nvSpPr>
            <p:cNvPr id="80" name="Freeform 79">
              <a:extLst>
                <a:ext uri="{FF2B5EF4-FFF2-40B4-BE49-F238E27FC236}">
                  <a16:creationId xmlns="" xmlns:a16="http://schemas.microsoft.com/office/drawing/2014/main" id="{3CFEA317-BC9D-124C-A378-53A293646ACE}"/>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81" name="Freeform 80">
              <a:extLst>
                <a:ext uri="{FF2B5EF4-FFF2-40B4-BE49-F238E27FC236}">
                  <a16:creationId xmlns="" xmlns:a16="http://schemas.microsoft.com/office/drawing/2014/main" id="{C96BE648-DD63-A843-AC92-29E27385B433}"/>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82" name="Graphic 43">
            <a:extLst>
              <a:ext uri="{FF2B5EF4-FFF2-40B4-BE49-F238E27FC236}">
                <a16:creationId xmlns="" xmlns:a16="http://schemas.microsoft.com/office/drawing/2014/main" id="{22774113-23C2-E64F-A389-8FF456199A0A}"/>
              </a:ext>
            </a:extLst>
          </p:cNvPr>
          <p:cNvGrpSpPr/>
          <p:nvPr/>
        </p:nvGrpSpPr>
        <p:grpSpPr>
          <a:xfrm flipH="1" flipV="1">
            <a:off x="3858043" y="2373351"/>
            <a:ext cx="1396237" cy="528243"/>
            <a:chOff x="5270499" y="2952750"/>
            <a:chExt cx="1652160" cy="946643"/>
          </a:xfrm>
          <a:solidFill>
            <a:schemeClr val="tx1">
              <a:lumMod val="75000"/>
              <a:lumOff val="25000"/>
            </a:schemeClr>
          </a:solidFill>
        </p:grpSpPr>
        <p:sp>
          <p:nvSpPr>
            <p:cNvPr id="83" name="Freeform 82">
              <a:extLst>
                <a:ext uri="{FF2B5EF4-FFF2-40B4-BE49-F238E27FC236}">
                  <a16:creationId xmlns="" xmlns:a16="http://schemas.microsoft.com/office/drawing/2014/main" id="{80A33F9F-A460-1744-8E9C-B350A5D79CF8}"/>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84" name="Freeform 83">
              <a:extLst>
                <a:ext uri="{FF2B5EF4-FFF2-40B4-BE49-F238E27FC236}">
                  <a16:creationId xmlns="" xmlns:a16="http://schemas.microsoft.com/office/drawing/2014/main" id="{04476EBC-BB00-2D41-A28A-D5D5C4931DF3}"/>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grpSp>
        <p:nvGrpSpPr>
          <p:cNvPr id="85" name="Graphic 43">
            <a:extLst>
              <a:ext uri="{FF2B5EF4-FFF2-40B4-BE49-F238E27FC236}">
                <a16:creationId xmlns="" xmlns:a16="http://schemas.microsoft.com/office/drawing/2014/main" id="{AF7509F0-3625-1749-9DC1-3D01E8F92683}"/>
              </a:ext>
            </a:extLst>
          </p:cNvPr>
          <p:cNvGrpSpPr/>
          <p:nvPr/>
        </p:nvGrpSpPr>
        <p:grpSpPr>
          <a:xfrm rot="19602265" flipH="1" flipV="1">
            <a:off x="4061834" y="4110037"/>
            <a:ext cx="1356455" cy="777212"/>
            <a:chOff x="5270499" y="2952750"/>
            <a:chExt cx="1652160" cy="946643"/>
          </a:xfrm>
          <a:solidFill>
            <a:schemeClr val="tx1">
              <a:lumMod val="75000"/>
              <a:lumOff val="25000"/>
            </a:schemeClr>
          </a:solidFill>
        </p:grpSpPr>
        <p:sp>
          <p:nvSpPr>
            <p:cNvPr id="86" name="Freeform 85">
              <a:extLst>
                <a:ext uri="{FF2B5EF4-FFF2-40B4-BE49-F238E27FC236}">
                  <a16:creationId xmlns="" xmlns:a16="http://schemas.microsoft.com/office/drawing/2014/main" id="{D2CDDCE9-181F-1843-92D3-51D1043CE8C6}"/>
                </a:ext>
              </a:extLst>
            </p:cNvPr>
            <p:cNvSpPr/>
            <p:nvPr/>
          </p:nvSpPr>
          <p:spPr>
            <a:xfrm>
              <a:off x="5270499" y="2952750"/>
              <a:ext cx="1519201" cy="772908"/>
            </a:xfrm>
            <a:custGeom>
              <a:avLst/>
              <a:gdLst>
                <a:gd name="connsiteX0" fmla="*/ 10315 w 1519201"/>
                <a:gd name="connsiteY0" fmla="*/ 16104 h 772908"/>
                <a:gd name="connsiteX1" fmla="*/ 30066 w 1519201"/>
                <a:gd name="connsiteY1" fmla="*/ 13529 h 772908"/>
                <a:gd name="connsiteX2" fmla="*/ 86285 w 1519201"/>
                <a:gd name="connsiteY2" fmla="*/ 6858 h 772908"/>
                <a:gd name="connsiteX3" fmla="*/ 174511 w 1519201"/>
                <a:gd name="connsiteY3" fmla="*/ 760 h 772908"/>
                <a:gd name="connsiteX4" fmla="*/ 228804 w 1519201"/>
                <a:gd name="connsiteY4" fmla="*/ -97 h 772908"/>
                <a:gd name="connsiteX5" fmla="*/ 288972 w 1519201"/>
                <a:gd name="connsiteY5" fmla="*/ 1621 h 772908"/>
                <a:gd name="connsiteX6" fmla="*/ 423832 w 1519201"/>
                <a:gd name="connsiteY6" fmla="*/ 14091 h 772908"/>
                <a:gd name="connsiteX7" fmla="*/ 572315 w 1519201"/>
                <a:gd name="connsiteY7" fmla="*/ 42341 h 772908"/>
                <a:gd name="connsiteX8" fmla="*/ 727508 w 1519201"/>
                <a:gd name="connsiteY8" fmla="*/ 87953 h 772908"/>
                <a:gd name="connsiteX9" fmla="*/ 882310 w 1519201"/>
                <a:gd name="connsiteY9" fmla="*/ 151050 h 772908"/>
                <a:gd name="connsiteX10" fmla="*/ 1029425 w 1519201"/>
                <a:gd name="connsiteY10" fmla="*/ 230712 h 772908"/>
                <a:gd name="connsiteX11" fmla="*/ 1162689 w 1519201"/>
                <a:gd name="connsiteY11" fmla="*/ 322956 h 772908"/>
                <a:gd name="connsiteX12" fmla="*/ 1222212 w 1519201"/>
                <a:gd name="connsiteY12" fmla="*/ 372438 h 772908"/>
                <a:gd name="connsiteX13" fmla="*/ 1276847 w 1519201"/>
                <a:gd name="connsiteY13" fmla="*/ 422493 h 772908"/>
                <a:gd name="connsiteX14" fmla="*/ 1325797 w 1519201"/>
                <a:gd name="connsiteY14" fmla="*/ 472635 h 772908"/>
                <a:gd name="connsiteX15" fmla="*/ 1368758 w 1519201"/>
                <a:gd name="connsiteY15" fmla="*/ 521967 h 772908"/>
                <a:gd name="connsiteX16" fmla="*/ 1405895 w 1519201"/>
                <a:gd name="connsiteY16" fmla="*/ 569209 h 772908"/>
                <a:gd name="connsiteX17" fmla="*/ 1437308 w 1519201"/>
                <a:gd name="connsiteY17" fmla="*/ 613278 h 772908"/>
                <a:gd name="connsiteX18" fmla="*/ 1463024 w 1519201"/>
                <a:gd name="connsiteY18" fmla="*/ 653227 h 772908"/>
                <a:gd name="connsiteX19" fmla="*/ 1483219 w 1519201"/>
                <a:gd name="connsiteY19" fmla="*/ 688074 h 772908"/>
                <a:gd name="connsiteX20" fmla="*/ 1498641 w 1519201"/>
                <a:gd name="connsiteY20" fmla="*/ 716573 h 772908"/>
                <a:gd name="connsiteX21" fmla="*/ 1509302 w 1519201"/>
                <a:gd name="connsiteY21" fmla="*/ 738016 h 772908"/>
                <a:gd name="connsiteX22" fmla="*/ 1517950 w 1519201"/>
                <a:gd name="connsiteY22" fmla="*/ 755937 h 772908"/>
                <a:gd name="connsiteX23" fmla="*/ 1512252 w 1519201"/>
                <a:gd name="connsiteY23" fmla="*/ 771668 h 772908"/>
                <a:gd name="connsiteX24" fmla="*/ 1497400 w 1519201"/>
                <a:gd name="connsiteY24" fmla="*/ 767972 h 772908"/>
                <a:gd name="connsiteX25" fmla="*/ 1497113 w 1519201"/>
                <a:gd name="connsiteY25" fmla="*/ 767573 h 772908"/>
                <a:gd name="connsiteX26" fmla="*/ 1485389 w 1519201"/>
                <a:gd name="connsiteY26" fmla="*/ 751805 h 772908"/>
                <a:gd name="connsiteX27" fmla="*/ 1452620 w 1519201"/>
                <a:gd name="connsiteY27" fmla="*/ 707338 h 772908"/>
                <a:gd name="connsiteX28" fmla="*/ 1428905 w 1519201"/>
                <a:gd name="connsiteY28" fmla="*/ 676026 h 772908"/>
                <a:gd name="connsiteX29" fmla="*/ 1400024 w 1519201"/>
                <a:gd name="connsiteY29" fmla="*/ 639923 h 772908"/>
                <a:gd name="connsiteX30" fmla="*/ 1328169 w 1519201"/>
                <a:gd name="connsiteY30" fmla="*/ 555893 h 772908"/>
                <a:gd name="connsiteX31" fmla="*/ 1285094 w 1519201"/>
                <a:gd name="connsiteY31" fmla="*/ 509708 h 772908"/>
                <a:gd name="connsiteX32" fmla="*/ 1237119 w 1519201"/>
                <a:gd name="connsiteY32" fmla="*/ 462118 h 772908"/>
                <a:gd name="connsiteX33" fmla="*/ 1127937 w 1519201"/>
                <a:gd name="connsiteY33" fmla="*/ 365120 h 772908"/>
                <a:gd name="connsiteX34" fmla="*/ 1097815 w 1519201"/>
                <a:gd name="connsiteY34" fmla="*/ 341374 h 772908"/>
                <a:gd name="connsiteX35" fmla="*/ 1066744 w 1519201"/>
                <a:gd name="connsiteY35" fmla="*/ 317890 h 772908"/>
                <a:gd name="connsiteX36" fmla="*/ 1034925 w 1519201"/>
                <a:gd name="connsiteY36" fmla="*/ 294543 h 772908"/>
                <a:gd name="connsiteX37" fmla="*/ 1002042 w 1519201"/>
                <a:gd name="connsiteY37" fmla="*/ 271968 h 772908"/>
                <a:gd name="connsiteX38" fmla="*/ 862866 w 1519201"/>
                <a:gd name="connsiteY38" fmla="*/ 188535 h 772908"/>
                <a:gd name="connsiteX39" fmla="*/ 715269 w 1519201"/>
                <a:gd name="connsiteY39" fmla="*/ 119576 h 772908"/>
                <a:gd name="connsiteX40" fmla="*/ 565216 w 1519201"/>
                <a:gd name="connsiteY40" fmla="*/ 69161 h 772908"/>
                <a:gd name="connsiteX41" fmla="*/ 528180 w 1519201"/>
                <a:gd name="connsiteY41" fmla="*/ 59578 h 772908"/>
                <a:gd name="connsiteX42" fmla="*/ 491639 w 1519201"/>
                <a:gd name="connsiteY42" fmla="*/ 50953 h 772908"/>
                <a:gd name="connsiteX43" fmla="*/ 420164 w 1519201"/>
                <a:gd name="connsiteY43" fmla="*/ 37998 h 772908"/>
                <a:gd name="connsiteX44" fmla="*/ 287849 w 1519201"/>
                <a:gd name="connsiteY44" fmla="*/ 23586 h 772908"/>
                <a:gd name="connsiteX45" fmla="*/ 228707 w 1519201"/>
                <a:gd name="connsiteY45" fmla="*/ 21745 h 772908"/>
                <a:gd name="connsiteX46" fmla="*/ 175325 w 1519201"/>
                <a:gd name="connsiteY46" fmla="*/ 22493 h 772908"/>
                <a:gd name="connsiteX47" fmla="*/ 128477 w 1519201"/>
                <a:gd name="connsiteY47" fmla="*/ 25117 h 772908"/>
                <a:gd name="connsiteX48" fmla="*/ 88973 w 1519201"/>
                <a:gd name="connsiteY48" fmla="*/ 28950 h 772908"/>
                <a:gd name="connsiteX49" fmla="*/ 33477 w 1519201"/>
                <a:gd name="connsiteY49" fmla="*/ 36368 h 772908"/>
                <a:gd name="connsiteX50" fmla="*/ 13788 w 1519201"/>
                <a:gd name="connsiteY50" fmla="*/ 39441 h 772908"/>
                <a:gd name="connsiteX51" fmla="*/ 63 w 1519201"/>
                <a:gd name="connsiteY51" fmla="*/ 29646 h 772908"/>
                <a:gd name="connsiteX52" fmla="*/ 10027 w 1519201"/>
                <a:gd name="connsiteY52" fmla="*/ 16156 h 772908"/>
                <a:gd name="connsiteX53" fmla="*/ 10315 w 1519201"/>
                <a:gd name="connsiteY53" fmla="*/ 16120 h 772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19201" h="772908">
                  <a:moveTo>
                    <a:pt x="10315" y="16104"/>
                  </a:moveTo>
                  <a:cubicBezTo>
                    <a:pt x="10315" y="16104"/>
                    <a:pt x="17177" y="15208"/>
                    <a:pt x="30066" y="13529"/>
                  </a:cubicBezTo>
                  <a:cubicBezTo>
                    <a:pt x="43032" y="12036"/>
                    <a:pt x="61620" y="8750"/>
                    <a:pt x="86285" y="6858"/>
                  </a:cubicBezTo>
                  <a:cubicBezTo>
                    <a:pt x="110797" y="4131"/>
                    <a:pt x="140476" y="2552"/>
                    <a:pt x="174511" y="760"/>
                  </a:cubicBezTo>
                  <a:cubicBezTo>
                    <a:pt x="191553" y="478"/>
                    <a:pt x="209697" y="213"/>
                    <a:pt x="228804" y="-97"/>
                  </a:cubicBezTo>
                  <a:cubicBezTo>
                    <a:pt x="247910" y="474"/>
                    <a:pt x="268030" y="626"/>
                    <a:pt x="288972" y="1621"/>
                  </a:cubicBezTo>
                  <a:cubicBezTo>
                    <a:pt x="330844" y="3847"/>
                    <a:pt x="376274" y="6935"/>
                    <a:pt x="423832" y="14091"/>
                  </a:cubicBezTo>
                  <a:cubicBezTo>
                    <a:pt x="471439" y="20649"/>
                    <a:pt x="521326" y="30070"/>
                    <a:pt x="572315" y="42341"/>
                  </a:cubicBezTo>
                  <a:cubicBezTo>
                    <a:pt x="623417" y="54314"/>
                    <a:pt x="675406" y="69933"/>
                    <a:pt x="727508" y="87953"/>
                  </a:cubicBezTo>
                  <a:cubicBezTo>
                    <a:pt x="779814" y="105538"/>
                    <a:pt x="831435" y="127492"/>
                    <a:pt x="882310" y="151050"/>
                  </a:cubicBezTo>
                  <a:cubicBezTo>
                    <a:pt x="933311" y="174485"/>
                    <a:pt x="982109" y="202263"/>
                    <a:pt x="1029425" y="230712"/>
                  </a:cubicBezTo>
                  <a:cubicBezTo>
                    <a:pt x="1076856" y="259125"/>
                    <a:pt x="1120944" y="290997"/>
                    <a:pt x="1162689" y="322956"/>
                  </a:cubicBezTo>
                  <a:cubicBezTo>
                    <a:pt x="1183176" y="339408"/>
                    <a:pt x="1203447" y="355488"/>
                    <a:pt x="1222212" y="372438"/>
                  </a:cubicBezTo>
                  <a:cubicBezTo>
                    <a:pt x="1241445" y="388878"/>
                    <a:pt x="1259424" y="405866"/>
                    <a:pt x="1276847" y="422493"/>
                  </a:cubicBezTo>
                  <a:cubicBezTo>
                    <a:pt x="1294269" y="439095"/>
                    <a:pt x="1309957" y="456480"/>
                    <a:pt x="1325797" y="472635"/>
                  </a:cubicBezTo>
                  <a:cubicBezTo>
                    <a:pt x="1340940" y="489423"/>
                    <a:pt x="1355425" y="505801"/>
                    <a:pt x="1368758" y="521967"/>
                  </a:cubicBezTo>
                  <a:cubicBezTo>
                    <a:pt x="1381698" y="538432"/>
                    <a:pt x="1394879" y="553615"/>
                    <a:pt x="1405895" y="569209"/>
                  </a:cubicBezTo>
                  <a:cubicBezTo>
                    <a:pt x="1416948" y="584754"/>
                    <a:pt x="1427850" y="599177"/>
                    <a:pt x="1437308" y="613278"/>
                  </a:cubicBezTo>
                  <a:cubicBezTo>
                    <a:pt x="1446475" y="627528"/>
                    <a:pt x="1455073" y="640881"/>
                    <a:pt x="1463024" y="653227"/>
                  </a:cubicBezTo>
                  <a:cubicBezTo>
                    <a:pt x="1470697" y="665709"/>
                    <a:pt x="1477104" y="677595"/>
                    <a:pt x="1483219" y="688074"/>
                  </a:cubicBezTo>
                  <a:cubicBezTo>
                    <a:pt x="1489360" y="698553"/>
                    <a:pt x="1494564" y="708061"/>
                    <a:pt x="1498641" y="716573"/>
                  </a:cubicBezTo>
                  <a:cubicBezTo>
                    <a:pt x="1502832" y="725024"/>
                    <a:pt x="1506415" y="732192"/>
                    <a:pt x="1509302" y="738016"/>
                  </a:cubicBezTo>
                  <a:cubicBezTo>
                    <a:pt x="1514950" y="749703"/>
                    <a:pt x="1517950" y="755937"/>
                    <a:pt x="1517950" y="755937"/>
                  </a:cubicBezTo>
                  <a:cubicBezTo>
                    <a:pt x="1520800" y="761824"/>
                    <a:pt x="1518237" y="768880"/>
                    <a:pt x="1512252" y="771668"/>
                  </a:cubicBezTo>
                  <a:cubicBezTo>
                    <a:pt x="1506947" y="774134"/>
                    <a:pt x="1500730" y="772476"/>
                    <a:pt x="1497400" y="767972"/>
                  </a:cubicBezTo>
                  <a:lnTo>
                    <a:pt x="1497113" y="767573"/>
                  </a:lnTo>
                  <a:cubicBezTo>
                    <a:pt x="1497113" y="767573"/>
                    <a:pt x="1493036" y="762098"/>
                    <a:pt x="1485389" y="751805"/>
                  </a:cubicBezTo>
                  <a:cubicBezTo>
                    <a:pt x="1477615" y="741625"/>
                    <a:pt x="1467257" y="726106"/>
                    <a:pt x="1452620" y="707338"/>
                  </a:cubicBezTo>
                  <a:cubicBezTo>
                    <a:pt x="1445454" y="697880"/>
                    <a:pt x="1437527" y="687426"/>
                    <a:pt x="1428905" y="676026"/>
                  </a:cubicBezTo>
                  <a:cubicBezTo>
                    <a:pt x="1419979" y="664863"/>
                    <a:pt x="1410330" y="652804"/>
                    <a:pt x="1400024" y="639923"/>
                  </a:cubicBezTo>
                  <a:cubicBezTo>
                    <a:pt x="1379373" y="614248"/>
                    <a:pt x="1355075" y="586135"/>
                    <a:pt x="1328169" y="555893"/>
                  </a:cubicBezTo>
                  <a:cubicBezTo>
                    <a:pt x="1314596" y="540871"/>
                    <a:pt x="1299743" y="525863"/>
                    <a:pt x="1285094" y="509708"/>
                  </a:cubicBezTo>
                  <a:cubicBezTo>
                    <a:pt x="1269558" y="494401"/>
                    <a:pt x="1254187" y="477874"/>
                    <a:pt x="1237119" y="462118"/>
                  </a:cubicBezTo>
                  <a:cubicBezTo>
                    <a:pt x="1204085" y="429524"/>
                    <a:pt x="1167024" y="397440"/>
                    <a:pt x="1127937" y="365120"/>
                  </a:cubicBezTo>
                  <a:cubicBezTo>
                    <a:pt x="1118163" y="357056"/>
                    <a:pt x="1107919" y="349377"/>
                    <a:pt x="1097815" y="341374"/>
                  </a:cubicBezTo>
                  <a:cubicBezTo>
                    <a:pt x="1087712" y="333335"/>
                    <a:pt x="1077430" y="325432"/>
                    <a:pt x="1066744" y="317890"/>
                  </a:cubicBezTo>
                  <a:cubicBezTo>
                    <a:pt x="1056197" y="310162"/>
                    <a:pt x="1045586" y="302371"/>
                    <a:pt x="1034925" y="294543"/>
                  </a:cubicBezTo>
                  <a:cubicBezTo>
                    <a:pt x="1024010" y="287064"/>
                    <a:pt x="1013058" y="279522"/>
                    <a:pt x="1002042" y="271968"/>
                  </a:cubicBezTo>
                  <a:cubicBezTo>
                    <a:pt x="957512" y="242448"/>
                    <a:pt x="911157" y="213824"/>
                    <a:pt x="862866" y="188535"/>
                  </a:cubicBezTo>
                  <a:cubicBezTo>
                    <a:pt x="814638" y="163209"/>
                    <a:pt x="765421" y="139265"/>
                    <a:pt x="715269" y="119576"/>
                  </a:cubicBezTo>
                  <a:cubicBezTo>
                    <a:pt x="665141" y="99975"/>
                    <a:pt x="615014" y="82116"/>
                    <a:pt x="565216" y="69161"/>
                  </a:cubicBezTo>
                  <a:cubicBezTo>
                    <a:pt x="552871" y="65539"/>
                    <a:pt x="540513" y="62391"/>
                    <a:pt x="528180" y="59578"/>
                  </a:cubicBezTo>
                  <a:cubicBezTo>
                    <a:pt x="515873" y="56678"/>
                    <a:pt x="503692" y="53803"/>
                    <a:pt x="491639" y="50953"/>
                  </a:cubicBezTo>
                  <a:cubicBezTo>
                    <a:pt x="467278" y="46386"/>
                    <a:pt x="443575" y="41171"/>
                    <a:pt x="420164" y="37998"/>
                  </a:cubicBezTo>
                  <a:cubicBezTo>
                    <a:pt x="373569" y="30195"/>
                    <a:pt x="328987" y="26449"/>
                    <a:pt x="287849" y="23586"/>
                  </a:cubicBezTo>
                  <a:cubicBezTo>
                    <a:pt x="267261" y="22465"/>
                    <a:pt x="247484" y="22366"/>
                    <a:pt x="228707" y="21745"/>
                  </a:cubicBezTo>
                  <a:cubicBezTo>
                    <a:pt x="209904" y="21992"/>
                    <a:pt x="192077" y="22257"/>
                    <a:pt x="175325" y="22493"/>
                  </a:cubicBezTo>
                  <a:cubicBezTo>
                    <a:pt x="158586" y="23428"/>
                    <a:pt x="142937" y="24295"/>
                    <a:pt x="128477" y="25117"/>
                  </a:cubicBezTo>
                  <a:cubicBezTo>
                    <a:pt x="113980" y="25950"/>
                    <a:pt x="100900" y="27855"/>
                    <a:pt x="88973" y="28950"/>
                  </a:cubicBezTo>
                  <a:cubicBezTo>
                    <a:pt x="65258" y="31092"/>
                    <a:pt x="46278" y="34464"/>
                    <a:pt x="33477" y="36368"/>
                  </a:cubicBezTo>
                  <a:cubicBezTo>
                    <a:pt x="20625" y="38372"/>
                    <a:pt x="13788" y="39441"/>
                    <a:pt x="13788" y="39441"/>
                  </a:cubicBezTo>
                  <a:cubicBezTo>
                    <a:pt x="7229" y="40460"/>
                    <a:pt x="1101" y="36082"/>
                    <a:pt x="63" y="29646"/>
                  </a:cubicBezTo>
                  <a:cubicBezTo>
                    <a:pt x="-975" y="23224"/>
                    <a:pt x="3483" y="17176"/>
                    <a:pt x="10027" y="16156"/>
                  </a:cubicBezTo>
                  <a:cubicBezTo>
                    <a:pt x="10099" y="16143"/>
                    <a:pt x="10243" y="16120"/>
                    <a:pt x="10315" y="16120"/>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sp>
          <p:nvSpPr>
            <p:cNvPr id="87" name="Freeform 86">
              <a:extLst>
                <a:ext uri="{FF2B5EF4-FFF2-40B4-BE49-F238E27FC236}">
                  <a16:creationId xmlns="" xmlns:a16="http://schemas.microsoft.com/office/drawing/2014/main" id="{678B5C94-4923-1A42-B430-6D2F7F7AFA11}"/>
                </a:ext>
              </a:extLst>
            </p:cNvPr>
            <p:cNvSpPr/>
            <p:nvPr/>
          </p:nvSpPr>
          <p:spPr>
            <a:xfrm>
              <a:off x="6642156" y="3574516"/>
              <a:ext cx="280504" cy="324877"/>
            </a:xfrm>
            <a:custGeom>
              <a:avLst/>
              <a:gdLst>
                <a:gd name="connsiteX0" fmla="*/ 244650 w 280504"/>
                <a:gd name="connsiteY0" fmla="*/ 13288 h 324877"/>
                <a:gd name="connsiteX1" fmla="*/ 241308 w 280504"/>
                <a:gd name="connsiteY1" fmla="*/ 49292 h 324877"/>
                <a:gd name="connsiteX2" fmla="*/ 240511 w 280504"/>
                <a:gd name="connsiteY2" fmla="*/ 85321 h 324877"/>
                <a:gd name="connsiteX3" fmla="*/ 245146 w 280504"/>
                <a:gd name="connsiteY3" fmla="*/ 157192 h 324877"/>
                <a:gd name="connsiteX4" fmla="*/ 250679 w 280504"/>
                <a:gd name="connsiteY4" fmla="*/ 192761 h 324877"/>
                <a:gd name="connsiteX5" fmla="*/ 258327 w 280504"/>
                <a:gd name="connsiteY5" fmla="*/ 227906 h 324877"/>
                <a:gd name="connsiteX6" fmla="*/ 279231 w 280504"/>
                <a:gd name="connsiteY6" fmla="*/ 296479 h 324877"/>
                <a:gd name="connsiteX7" fmla="*/ 265759 w 280504"/>
                <a:gd name="connsiteY7" fmla="*/ 323609 h 324877"/>
                <a:gd name="connsiteX8" fmla="*/ 251667 w 280504"/>
                <a:gd name="connsiteY8" fmla="*/ 323638 h 324877"/>
                <a:gd name="connsiteX9" fmla="*/ 248275 w 280504"/>
                <a:gd name="connsiteY9" fmla="*/ 322491 h 324877"/>
                <a:gd name="connsiteX10" fmla="*/ 217140 w 280504"/>
                <a:gd name="connsiteY10" fmla="*/ 312012 h 324877"/>
                <a:gd name="connsiteX11" fmla="*/ 186081 w 280504"/>
                <a:gd name="connsiteY11" fmla="*/ 301409 h 324877"/>
                <a:gd name="connsiteX12" fmla="*/ 155186 w 280504"/>
                <a:gd name="connsiteY12" fmla="*/ 290569 h 324877"/>
                <a:gd name="connsiteX13" fmla="*/ 124419 w 280504"/>
                <a:gd name="connsiteY13" fmla="*/ 279431 h 324877"/>
                <a:gd name="connsiteX14" fmla="*/ 63820 w 280504"/>
                <a:gd name="connsiteY14" fmla="*/ 254490 h 324877"/>
                <a:gd name="connsiteX15" fmla="*/ 5310 w 280504"/>
                <a:gd name="connsiteY15" fmla="*/ 222295 h 324877"/>
                <a:gd name="connsiteX16" fmla="*/ 2145 w 280504"/>
                <a:gd name="connsiteY16" fmla="*/ 204423 h 324877"/>
                <a:gd name="connsiteX17" fmla="*/ 12262 w 280504"/>
                <a:gd name="connsiteY17" fmla="*/ 198425 h 324877"/>
                <a:gd name="connsiteX18" fmla="*/ 12513 w 280504"/>
                <a:gd name="connsiteY18" fmla="*/ 198425 h 324877"/>
                <a:gd name="connsiteX19" fmla="*/ 46738 w 280504"/>
                <a:gd name="connsiteY19" fmla="*/ 201635 h 324877"/>
                <a:gd name="connsiteX20" fmla="*/ 79975 w 280504"/>
                <a:gd name="connsiteY20" fmla="*/ 207982 h 324877"/>
                <a:gd name="connsiteX21" fmla="*/ 144207 w 280504"/>
                <a:gd name="connsiteY21" fmla="*/ 227147 h 324877"/>
                <a:gd name="connsiteX22" fmla="*/ 206148 w 280504"/>
                <a:gd name="connsiteY22" fmla="*/ 252374 h 324877"/>
                <a:gd name="connsiteX23" fmla="*/ 266303 w 280504"/>
                <a:gd name="connsiteY23" fmla="*/ 281571 h 324877"/>
                <a:gd name="connsiteX24" fmla="*/ 235371 w 280504"/>
                <a:gd name="connsiteY24" fmla="*/ 307606 h 324877"/>
                <a:gd name="connsiteX25" fmla="*/ 229483 w 280504"/>
                <a:gd name="connsiteY25" fmla="*/ 270556 h 324877"/>
                <a:gd name="connsiteX26" fmla="*/ 225204 w 280504"/>
                <a:gd name="connsiteY26" fmla="*/ 233420 h 324877"/>
                <a:gd name="connsiteX27" fmla="*/ 221973 w 280504"/>
                <a:gd name="connsiteY27" fmla="*/ 196333 h 324877"/>
                <a:gd name="connsiteX28" fmla="*/ 219745 w 280504"/>
                <a:gd name="connsiteY28" fmla="*/ 159284 h 324877"/>
                <a:gd name="connsiteX29" fmla="*/ 218503 w 280504"/>
                <a:gd name="connsiteY29" fmla="*/ 122272 h 324877"/>
                <a:gd name="connsiteX30" fmla="*/ 218287 w 280504"/>
                <a:gd name="connsiteY30" fmla="*/ 85297 h 324877"/>
                <a:gd name="connsiteX31" fmla="*/ 218036 w 280504"/>
                <a:gd name="connsiteY31" fmla="*/ 48322 h 324877"/>
                <a:gd name="connsiteX32" fmla="*/ 218417 w 280504"/>
                <a:gd name="connsiteY32" fmla="*/ 11472 h 324877"/>
                <a:gd name="connsiteX33" fmla="*/ 218417 w 280504"/>
                <a:gd name="connsiteY33" fmla="*/ 11225 h 324877"/>
                <a:gd name="connsiteX34" fmla="*/ 232091 w 280504"/>
                <a:gd name="connsiteY34" fmla="*/ -88 h 324877"/>
                <a:gd name="connsiteX35" fmla="*/ 244183 w 280504"/>
                <a:gd name="connsiteY35" fmla="*/ 12208 h 324877"/>
                <a:gd name="connsiteX36" fmla="*/ 244664 w 280504"/>
                <a:gd name="connsiteY36" fmla="*/ 13277 h 3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504" h="324877">
                  <a:moveTo>
                    <a:pt x="244650" y="13288"/>
                  </a:moveTo>
                  <a:cubicBezTo>
                    <a:pt x="243003" y="25447"/>
                    <a:pt x="242195" y="37469"/>
                    <a:pt x="241308" y="49292"/>
                  </a:cubicBezTo>
                  <a:cubicBezTo>
                    <a:pt x="240752" y="61289"/>
                    <a:pt x="240562" y="73311"/>
                    <a:pt x="240511" y="85321"/>
                  </a:cubicBezTo>
                  <a:cubicBezTo>
                    <a:pt x="240502" y="109353"/>
                    <a:pt x="242310" y="133359"/>
                    <a:pt x="245146" y="157192"/>
                  </a:cubicBezTo>
                  <a:cubicBezTo>
                    <a:pt x="246689" y="169102"/>
                    <a:pt x="248627" y="180950"/>
                    <a:pt x="250679" y="192761"/>
                  </a:cubicBezTo>
                  <a:cubicBezTo>
                    <a:pt x="252843" y="204571"/>
                    <a:pt x="255592" y="216245"/>
                    <a:pt x="258327" y="227906"/>
                  </a:cubicBezTo>
                  <a:cubicBezTo>
                    <a:pt x="264214" y="251141"/>
                    <a:pt x="271342" y="273990"/>
                    <a:pt x="279231" y="296479"/>
                  </a:cubicBezTo>
                  <a:cubicBezTo>
                    <a:pt x="283131" y="307618"/>
                    <a:pt x="277103" y="319776"/>
                    <a:pt x="265759" y="323609"/>
                  </a:cubicBezTo>
                  <a:cubicBezTo>
                    <a:pt x="261011" y="325215"/>
                    <a:pt x="256086" y="325116"/>
                    <a:pt x="251667" y="323638"/>
                  </a:cubicBezTo>
                  <a:lnTo>
                    <a:pt x="248275" y="322491"/>
                  </a:lnTo>
                  <a:lnTo>
                    <a:pt x="217140" y="312012"/>
                  </a:lnTo>
                  <a:cubicBezTo>
                    <a:pt x="206808" y="308403"/>
                    <a:pt x="196349" y="305130"/>
                    <a:pt x="186081" y="301409"/>
                  </a:cubicBezTo>
                  <a:cubicBezTo>
                    <a:pt x="175812" y="297725"/>
                    <a:pt x="165442" y="294303"/>
                    <a:pt x="155186" y="290569"/>
                  </a:cubicBezTo>
                  <a:lnTo>
                    <a:pt x="124419" y="279431"/>
                  </a:lnTo>
                  <a:cubicBezTo>
                    <a:pt x="103919" y="271988"/>
                    <a:pt x="83737" y="263725"/>
                    <a:pt x="63820" y="254490"/>
                  </a:cubicBezTo>
                  <a:cubicBezTo>
                    <a:pt x="43954" y="245132"/>
                    <a:pt x="24240" y="235188"/>
                    <a:pt x="5310" y="222295"/>
                  </a:cubicBezTo>
                  <a:cubicBezTo>
                    <a:pt x="-387" y="218412"/>
                    <a:pt x="-1793" y="210024"/>
                    <a:pt x="2145" y="204423"/>
                  </a:cubicBezTo>
                  <a:cubicBezTo>
                    <a:pt x="4539" y="201037"/>
                    <a:pt x="8349" y="198425"/>
                    <a:pt x="12262" y="198425"/>
                  </a:cubicBezTo>
                  <a:lnTo>
                    <a:pt x="12513" y="198425"/>
                  </a:lnTo>
                  <a:cubicBezTo>
                    <a:pt x="24200" y="198425"/>
                    <a:pt x="35443" y="200354"/>
                    <a:pt x="46738" y="201635"/>
                  </a:cubicBezTo>
                  <a:cubicBezTo>
                    <a:pt x="57880" y="203364"/>
                    <a:pt x="69035" y="205481"/>
                    <a:pt x="79975" y="207982"/>
                  </a:cubicBezTo>
                  <a:cubicBezTo>
                    <a:pt x="101854" y="212873"/>
                    <a:pt x="123278" y="219419"/>
                    <a:pt x="144207" y="227147"/>
                  </a:cubicBezTo>
                  <a:cubicBezTo>
                    <a:pt x="165086" y="234951"/>
                    <a:pt x="185826" y="243239"/>
                    <a:pt x="206148" y="252374"/>
                  </a:cubicBezTo>
                  <a:cubicBezTo>
                    <a:pt x="226508" y="261447"/>
                    <a:pt x="246538" y="271303"/>
                    <a:pt x="266303" y="281571"/>
                  </a:cubicBezTo>
                  <a:lnTo>
                    <a:pt x="235371" y="307606"/>
                  </a:lnTo>
                  <a:cubicBezTo>
                    <a:pt x="233131" y="295273"/>
                    <a:pt x="231218" y="282927"/>
                    <a:pt x="229483" y="270556"/>
                  </a:cubicBezTo>
                  <a:cubicBezTo>
                    <a:pt x="227825" y="258174"/>
                    <a:pt x="226508" y="245790"/>
                    <a:pt x="225204" y="233420"/>
                  </a:cubicBezTo>
                  <a:cubicBezTo>
                    <a:pt x="223886" y="221062"/>
                    <a:pt x="223000" y="208679"/>
                    <a:pt x="221973" y="196333"/>
                  </a:cubicBezTo>
                  <a:cubicBezTo>
                    <a:pt x="220997" y="183975"/>
                    <a:pt x="220351" y="171629"/>
                    <a:pt x="219745" y="159284"/>
                  </a:cubicBezTo>
                  <a:cubicBezTo>
                    <a:pt x="219099" y="146951"/>
                    <a:pt x="218808" y="134605"/>
                    <a:pt x="218503" y="122272"/>
                  </a:cubicBezTo>
                  <a:lnTo>
                    <a:pt x="218287" y="85297"/>
                  </a:lnTo>
                  <a:cubicBezTo>
                    <a:pt x="218359" y="72964"/>
                    <a:pt x="217577" y="60643"/>
                    <a:pt x="218036" y="48322"/>
                  </a:cubicBezTo>
                  <a:lnTo>
                    <a:pt x="218417" y="11472"/>
                  </a:lnTo>
                  <a:lnTo>
                    <a:pt x="218417" y="11225"/>
                  </a:lnTo>
                  <a:cubicBezTo>
                    <a:pt x="218417" y="4704"/>
                    <a:pt x="225469" y="-349"/>
                    <a:pt x="232091" y="-88"/>
                  </a:cubicBezTo>
                  <a:cubicBezTo>
                    <a:pt x="238725" y="195"/>
                    <a:pt x="244462" y="5687"/>
                    <a:pt x="244183" y="12208"/>
                  </a:cubicBezTo>
                  <a:cubicBezTo>
                    <a:pt x="244154" y="12561"/>
                    <a:pt x="244714" y="12931"/>
                    <a:pt x="244664" y="13277"/>
                  </a:cubicBezTo>
                </a:path>
              </a:pathLst>
            </a:custGeom>
            <a:grpFill/>
            <a:ln w="1264" cap="flat">
              <a:noFill/>
              <a:prstDash val="solid"/>
              <a:miter/>
            </a:ln>
          </p:spPr>
          <p:txBody>
            <a:bodyPr rtlCol="0" anchor="ctr"/>
            <a:lstStyle/>
            <a:p>
              <a:endParaRPr lang="x-none">
                <a:solidFill>
                  <a:schemeClr val="tx1">
                    <a:lumMod val="75000"/>
                    <a:lumOff val="25000"/>
                  </a:schemeClr>
                </a:solidFill>
              </a:endParaRPr>
            </a:p>
          </p:txBody>
        </p:sp>
      </p:grpSp>
      <p:pic>
        <p:nvPicPr>
          <p:cNvPr id="88" name="Graphic 87">
            <a:extLst>
              <a:ext uri="{FF2B5EF4-FFF2-40B4-BE49-F238E27FC236}">
                <a16:creationId xmlns="" xmlns:a16="http://schemas.microsoft.com/office/drawing/2014/main" id="{2311393A-87B0-4C47-BB25-5F2D40090288}"/>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rot="21432676">
            <a:off x="5371000" y="1071042"/>
            <a:ext cx="2059204" cy="134841"/>
          </a:xfrm>
          <a:prstGeom prst="rect">
            <a:avLst/>
          </a:prstGeom>
        </p:spPr>
      </p:pic>
      <p:pic>
        <p:nvPicPr>
          <p:cNvPr id="179" name="Graphic 178" descr="Earth globe Africa and Europe">
            <a:extLst>
              <a:ext uri="{FF2B5EF4-FFF2-40B4-BE49-F238E27FC236}">
                <a16:creationId xmlns="" xmlns:a16="http://schemas.microsoft.com/office/drawing/2014/main" id="{5789625A-8B35-4650-8CF0-ECC8893DE6BB}"/>
              </a:ext>
            </a:extLst>
          </p:cNvPr>
          <p:cNvPicPr>
            <a:picLocks noChangeAspect="1"/>
          </p:cNvPicPr>
          <p:nvPr/>
        </p:nvPicPr>
        <p:blipFill>
          <a:blip r:embed="rId20">
            <a:extLst>
              <a:ext uri="{96DAC541-7B7A-43D3-8B79-37D633B846F1}">
                <asvg:svgBlip xmlns="" xmlns:asvg="http://schemas.microsoft.com/office/drawing/2016/SVG/main" r:embed="rId21"/>
              </a:ext>
            </a:extLst>
          </a:blip>
          <a:stretch>
            <a:fillRect/>
          </a:stretch>
        </p:blipFill>
        <p:spPr>
          <a:xfrm>
            <a:off x="-795634" y="551750"/>
            <a:ext cx="713234" cy="713234"/>
          </a:xfrm>
          <a:prstGeom prst="rect">
            <a:avLst/>
          </a:prstGeom>
        </p:spPr>
      </p:pic>
      <p:pic>
        <p:nvPicPr>
          <p:cNvPr id="180" name="Graphic 179" descr="Earth globe Africa and Europe">
            <a:hlinkClick r:id="" action="ppaction://hlinkshowjump?jump=firstslide"/>
            <a:extLst>
              <a:ext uri="{FF2B5EF4-FFF2-40B4-BE49-F238E27FC236}">
                <a16:creationId xmlns="" xmlns:a16="http://schemas.microsoft.com/office/drawing/2014/main" id="{E3454D16-31C9-4904-8F36-14406EE94A59}"/>
              </a:ext>
            </a:extLst>
          </p:cNvPr>
          <p:cNvPicPr>
            <a:picLocks noChangeAspect="1"/>
          </p:cNvPicPr>
          <p:nvPr/>
        </p:nvPicPr>
        <p:blipFill>
          <a:blip r:embed="rId22">
            <a:extLst>
              <a:ext uri="{96DAC541-7B7A-43D3-8B79-37D633B846F1}">
                <asvg:svgBlip xmlns="" xmlns:asvg="http://schemas.microsoft.com/office/drawing/2016/SVG/main" r:embed="rId23"/>
              </a:ext>
            </a:extLst>
          </a:blip>
          <a:stretch>
            <a:fillRect/>
          </a:stretch>
        </p:blipFill>
        <p:spPr>
          <a:xfrm>
            <a:off x="283463" y="542076"/>
            <a:ext cx="713234" cy="713234"/>
          </a:xfrm>
          <a:prstGeom prst="rect">
            <a:avLst/>
          </a:prstGeom>
        </p:spPr>
      </p:pic>
      <p:pic>
        <p:nvPicPr>
          <p:cNvPr id="181" name="Graphic 180" descr="Traffic Light">
            <a:extLst>
              <a:ext uri="{FF2B5EF4-FFF2-40B4-BE49-F238E27FC236}">
                <a16:creationId xmlns="" xmlns:a16="http://schemas.microsoft.com/office/drawing/2014/main" id="{B4AED02A-9484-4D29-B0F7-4578F1A505CC}"/>
              </a:ext>
            </a:extLst>
          </p:cNvPr>
          <p:cNvPicPr>
            <a:picLocks noChangeAspect="1"/>
          </p:cNvPicPr>
          <p:nvPr/>
        </p:nvPicPr>
        <p:blipFill>
          <a:blip r:embed="rId3">
            <a:extLst>
              <a:ext uri="{28A0092B-C50C-407E-A947-70E740481C1C}">
                <a14:useLocalDpi xmlns="" xmlns:a14="http://schemas.microsoft.com/office/drawing/2010/main" val="0"/>
              </a:ext>
              <a:ext uri="{96DAC541-7B7A-43D3-8B79-37D633B846F1}">
                <asvg:svgBlip xmlns="" xmlns:asvg="http://schemas.microsoft.com/office/drawing/2016/SVG/main" r:embed="rId4"/>
              </a:ext>
            </a:extLst>
          </a:blip>
          <a:stretch>
            <a:fillRect/>
          </a:stretch>
        </p:blipFill>
        <p:spPr>
          <a:xfrm>
            <a:off x="948547" y="1835775"/>
            <a:ext cx="612336" cy="612336"/>
          </a:xfrm>
          <a:prstGeom prst="rect">
            <a:avLst/>
          </a:prstGeom>
        </p:spPr>
      </p:pic>
      <p:sp>
        <p:nvSpPr>
          <p:cNvPr id="2" name="TextBox 1">
            <a:extLst>
              <a:ext uri="{FF2B5EF4-FFF2-40B4-BE49-F238E27FC236}">
                <a16:creationId xmlns="" xmlns:a16="http://schemas.microsoft.com/office/drawing/2014/main" id="{6D753D1D-955D-4F8C-9B39-0A0A202DA4EB}"/>
              </a:ext>
            </a:extLst>
          </p:cNvPr>
          <p:cNvSpPr txBox="1"/>
          <p:nvPr/>
        </p:nvSpPr>
        <p:spPr>
          <a:xfrm>
            <a:off x="0" y="2461748"/>
            <a:ext cx="1264295" cy="523220"/>
          </a:xfrm>
          <a:prstGeom prst="rect">
            <a:avLst/>
          </a:prstGeom>
          <a:noFill/>
        </p:spPr>
        <p:txBody>
          <a:bodyPr wrap="square" rtlCol="0">
            <a:spAutoFit/>
          </a:bodyPr>
          <a:lstStyle/>
          <a:p>
            <a:pPr algn="ctr"/>
            <a:r>
              <a:rPr lang="en-US" sz="1400" dirty="0">
                <a:latin typeface="Adobe Gothic Std B" panose="020B0800000000000000" pitchFamily="34" charset="-128"/>
                <a:ea typeface="Adobe Gothic Std B" panose="020B0800000000000000" pitchFamily="34" charset="-128"/>
              </a:rPr>
              <a:t>DATA COLLECTION</a:t>
            </a:r>
          </a:p>
        </p:txBody>
      </p:sp>
      <p:pic>
        <p:nvPicPr>
          <p:cNvPr id="182" name="Graphic 181" descr="Traffic Light">
            <a:extLst>
              <a:ext uri="{FF2B5EF4-FFF2-40B4-BE49-F238E27FC236}">
                <a16:creationId xmlns="" xmlns:a16="http://schemas.microsoft.com/office/drawing/2014/main" id="{B96FD156-704F-4B67-A378-C801ABB0839C}"/>
              </a:ext>
            </a:extLst>
          </p:cNvPr>
          <p:cNvPicPr>
            <a:picLocks noChangeAspect="1"/>
          </p:cNvPicPr>
          <p:nvPr/>
        </p:nvPicPr>
        <p:blipFill>
          <a:blip r:embed="rId24">
            <a:extLst>
              <a:ext uri="{28A0092B-C50C-407E-A947-70E740481C1C}">
                <a14:useLocalDpi xmlns="" xmlns:a14="http://schemas.microsoft.com/office/drawing/2010/main" val="0"/>
              </a:ext>
              <a:ext uri="{96DAC541-7B7A-43D3-8B79-37D633B846F1}">
                <asvg:svgBlip xmlns="" xmlns:asvg="http://schemas.microsoft.com/office/drawing/2016/SVG/main" r:embed="rId25"/>
              </a:ext>
            </a:extLst>
          </a:blip>
          <a:stretch>
            <a:fillRect/>
          </a:stretch>
        </p:blipFill>
        <p:spPr>
          <a:xfrm>
            <a:off x="4701340" y="1556298"/>
            <a:ext cx="3383280" cy="3599554"/>
          </a:xfrm>
          <a:prstGeom prst="rect">
            <a:avLst/>
          </a:prstGeom>
        </p:spPr>
      </p:pic>
      <mc:AlternateContent xmlns:mc="http://schemas.openxmlformats.org/markup-compatibility/2006">
        <mc:Choice xmlns="" xmlns:pslz="http://schemas.microsoft.com/office/powerpoint/2016/slidezoom" Requires="pslz">
          <p:graphicFrame>
            <p:nvGraphicFramePr>
              <p:cNvPr id="24" name="Slide Zoom 23">
                <a:extLst>
                  <a:ext uri="{FF2B5EF4-FFF2-40B4-BE49-F238E27FC236}">
                    <a16:creationId xmlns:a16="http://schemas.microsoft.com/office/drawing/2014/main" id="{87E03F70-5097-4245-B0DA-DAAFB74469A3}"/>
                  </a:ext>
                </a:extLst>
              </p:cNvPr>
              <p:cNvGraphicFramePr>
                <a:graphicFrameLocks noChangeAspect="1"/>
              </p:cNvGraphicFramePr>
              <p:nvPr>
                <p:extLst>
                  <p:ext uri="{D42A27DB-BD31-4B8C-83A1-F6EECF244321}">
                    <p14:modId xmlns:p14="http://schemas.microsoft.com/office/powerpoint/2010/main" val="3026349936"/>
                  </p:ext>
                </p:extLst>
              </p:nvPr>
            </p:nvGraphicFramePr>
            <p:xfrm>
              <a:off x="2458298" y="1388805"/>
              <a:ext cx="1442353" cy="1229460"/>
            </p:xfrm>
            <a:graphic>
              <a:graphicData uri="http://schemas.microsoft.com/office/powerpoint/2016/slidezoom">
                <pslz:sldZm>
                  <pslz:sldZmObj sldId="265" cId="475082258">
                    <pslz:zmPr id="{A61C2AAC-A347-4847-A417-5AF7BC853E1A}" imageType="cover" transitionDur="1000">
                      <p166:blipFill xmlns:p166="http://schemas.microsoft.com/office/powerpoint/2016/6/main">
                        <a:blip r:embed="rId26">
                          <a:extLst>
                            <a:ext uri="{96DAC541-7B7A-43D3-8B79-37D633B846F1}">
                              <asvg:svgBlip xmlns:asvg="http://schemas.microsoft.com/office/drawing/2016/SVG/main" r:embed="rId27"/>
                            </a:ext>
                          </a:extLst>
                        </a:blip>
                        <a:stretch>
                          <a:fillRect/>
                        </a:stretch>
                      </p166:blipFill>
                      <p166:spPr xmlns:p166="http://schemas.microsoft.com/office/powerpoint/2016/6/main">
                        <a:xfrm>
                          <a:off x="0" y="0"/>
                          <a:ext cx="1442353" cy="1229460"/>
                        </a:xfrm>
                        <a:prstGeom prst="rect">
                          <a:avLst/>
                        </a:prstGeom>
                        <a:ln w="3175">
                          <a:noFill/>
                        </a:ln>
                      </p166:spPr>
                    </pslz:zmPr>
                  </pslz:sldZmObj>
                </pslz:sldZm>
              </a:graphicData>
            </a:graphic>
          </p:graphicFrame>
        </mc:Choice>
        <mc:Fallback>
          <p:pic>
            <p:nvPicPr>
              <p:cNvPr id="24" name="Slide Zoom 23">
                <a:hlinkClick r:id="rId28" action="ppaction://hlinksldjump"/>
                <a:extLst>
                  <a:ext uri="{FF2B5EF4-FFF2-40B4-BE49-F238E27FC236}">
                    <a16:creationId xmlns:pslz="http://schemas.microsoft.com/office/powerpoint/2016/slidezoom" xmlns="" xmlns:a16="http://schemas.microsoft.com/office/drawing/2014/main" id="{87E03F70-5097-4245-B0DA-DAAFB74469A3}"/>
                  </a:ext>
                </a:extLst>
              </p:cNvPr>
              <p:cNvPicPr>
                <a:picLocks noGrp="1" noRot="1" noChangeAspect="1" noMove="1" noResize="1" noEditPoints="1" noAdjustHandles="1" noChangeArrowheads="1" noChangeShapeType="1"/>
              </p:cNvPicPr>
              <p:nvPr/>
            </p:nvPicPr>
            <p:blipFill>
              <a:blip r:embed="rId29">
                <a:extLst>
                  <a:ext uri="{96DAC541-7B7A-43D3-8B79-37D633B846F1}">
                    <asvg:svgBlip xmlns:pslz="http://schemas.microsoft.com/office/powerpoint/2016/slidezoom" xmlns="" xmlns:asvg="http://schemas.microsoft.com/office/drawing/2016/SVG/main" r:embed="rId30"/>
                  </a:ext>
                </a:extLst>
              </a:blip>
              <a:stretch>
                <a:fillRect/>
              </a:stretch>
            </p:blipFill>
            <p:spPr>
              <a:xfrm>
                <a:off x="2458298" y="1388805"/>
                <a:ext cx="1442353" cy="1229460"/>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27" name="Slide Zoom 26">
                <a:extLst>
                  <a:ext uri="{FF2B5EF4-FFF2-40B4-BE49-F238E27FC236}">
                    <a16:creationId xmlns:a16="http://schemas.microsoft.com/office/drawing/2014/main" id="{63C9FF4F-365C-4B39-B7E0-C93A7686E379}"/>
                  </a:ext>
                </a:extLst>
              </p:cNvPr>
              <p:cNvGraphicFramePr>
                <a:graphicFrameLocks noChangeAspect="1"/>
              </p:cNvGraphicFramePr>
              <p:nvPr>
                <p:extLst>
                  <p:ext uri="{D42A27DB-BD31-4B8C-83A1-F6EECF244321}">
                    <p14:modId xmlns:p14="http://schemas.microsoft.com/office/powerpoint/2010/main" val="1058180869"/>
                  </p:ext>
                </p:extLst>
              </p:nvPr>
            </p:nvGraphicFramePr>
            <p:xfrm>
              <a:off x="1923296" y="3150183"/>
              <a:ext cx="2273164" cy="1310412"/>
            </p:xfrm>
            <a:graphic>
              <a:graphicData uri="http://schemas.microsoft.com/office/powerpoint/2016/slidezoom">
                <pslz:sldZm>
                  <pslz:sldZmObj sldId="266" cId="1036995853">
                    <pslz:zmPr id="{92F01097-E072-4604-97F6-5F2EC62D9925}" imageType="cover" transitionDur="1000">
                      <p166:blipFill xmlns:p166="http://schemas.microsoft.com/office/powerpoint/2016/6/main">
                        <a:blip r:embed="rId31"/>
                        <a:stretch>
                          <a:fillRect/>
                        </a:stretch>
                      </p166:blipFill>
                      <p166:spPr xmlns:p166="http://schemas.microsoft.com/office/powerpoint/2016/6/main">
                        <a:xfrm>
                          <a:off x="0" y="0"/>
                          <a:ext cx="2273164" cy="1310412"/>
                        </a:xfrm>
                        <a:prstGeom prst="rect">
                          <a:avLst/>
                        </a:prstGeom>
                        <a:ln w="3175">
                          <a:noFill/>
                        </a:ln>
                      </p166:spPr>
                    </pslz:zmPr>
                  </pslz:sldZmObj>
                </pslz:sldZm>
              </a:graphicData>
            </a:graphic>
          </p:graphicFrame>
        </mc:Choice>
        <mc:Fallback>
          <p:pic>
            <p:nvPicPr>
              <p:cNvPr id="27" name="Slide Zoom 26">
                <a:hlinkClick r:id="rId32" action="ppaction://hlinksldjump"/>
                <a:extLst>
                  <a:ext uri="{FF2B5EF4-FFF2-40B4-BE49-F238E27FC236}">
                    <a16:creationId xmlns:pslz="http://schemas.microsoft.com/office/powerpoint/2016/slidezoom" xmlns="" xmlns:a16="http://schemas.microsoft.com/office/drawing/2014/main" id="{63C9FF4F-365C-4B39-B7E0-C93A7686E379}"/>
                  </a:ext>
                </a:extLst>
              </p:cNvPr>
              <p:cNvPicPr>
                <a:picLocks noGrp="1" noRot="1" noChangeAspect="1" noMove="1" noResize="1" noEditPoints="1" noAdjustHandles="1" noChangeArrowheads="1" noChangeShapeType="1"/>
              </p:cNvPicPr>
              <p:nvPr/>
            </p:nvPicPr>
            <p:blipFill>
              <a:blip r:embed="rId33"/>
              <a:stretch>
                <a:fillRect/>
              </a:stretch>
            </p:blipFill>
            <p:spPr>
              <a:xfrm>
                <a:off x="1923296" y="3150183"/>
                <a:ext cx="2273164" cy="1310412"/>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33" name="Slide Zoom 32">
                <a:extLst>
                  <a:ext uri="{FF2B5EF4-FFF2-40B4-BE49-F238E27FC236}">
                    <a16:creationId xmlns:a16="http://schemas.microsoft.com/office/drawing/2014/main" id="{4EBF9DFE-91AA-4CDD-8105-DD98BD90C0F1}"/>
                  </a:ext>
                </a:extLst>
              </p:cNvPr>
              <p:cNvGraphicFramePr>
                <a:graphicFrameLocks noChangeAspect="1"/>
              </p:cNvGraphicFramePr>
              <p:nvPr>
                <p:extLst>
                  <p:ext uri="{D42A27DB-BD31-4B8C-83A1-F6EECF244321}">
                    <p14:modId xmlns:p14="http://schemas.microsoft.com/office/powerpoint/2010/main" val="2010082196"/>
                  </p:ext>
                </p:extLst>
              </p:nvPr>
            </p:nvGraphicFramePr>
            <p:xfrm>
              <a:off x="8860749" y="3532982"/>
              <a:ext cx="2259618" cy="1238146"/>
            </p:xfrm>
            <a:graphic>
              <a:graphicData uri="http://schemas.microsoft.com/office/powerpoint/2016/slidezoom">
                <pslz:sldZm>
                  <pslz:sldZmObj sldId="267" cId="3843873093">
                    <pslz:zmPr id="{DDFEFEB7-990B-471D-ADC0-D47CDC715F0E}" imageType="cover" transitionDur="1000">
                      <p166:blipFill xmlns:p166="http://schemas.microsoft.com/office/powerpoint/2016/6/main">
                        <a:blip r:embed="rId34"/>
                        <a:stretch>
                          <a:fillRect/>
                        </a:stretch>
                      </p166:blipFill>
                      <p166:spPr xmlns:p166="http://schemas.microsoft.com/office/powerpoint/2016/6/main">
                        <a:xfrm>
                          <a:off x="0" y="0"/>
                          <a:ext cx="2259618" cy="1238146"/>
                        </a:xfrm>
                        <a:prstGeom prst="rect">
                          <a:avLst/>
                        </a:prstGeom>
                        <a:ln w="3175">
                          <a:noFill/>
                        </a:ln>
                      </p166:spPr>
                    </pslz:zmPr>
                  </pslz:sldZmObj>
                </pslz:sldZm>
              </a:graphicData>
            </a:graphic>
          </p:graphicFrame>
        </mc:Choice>
        <mc:Fallback>
          <p:pic>
            <p:nvPicPr>
              <p:cNvPr id="33" name="Slide Zoom 32">
                <a:hlinkClick r:id="rId35" action="ppaction://hlinksldjump"/>
                <a:extLst>
                  <a:ext uri="{FF2B5EF4-FFF2-40B4-BE49-F238E27FC236}">
                    <a16:creationId xmlns:pslz="http://schemas.microsoft.com/office/powerpoint/2016/slidezoom" xmlns="" xmlns:a16="http://schemas.microsoft.com/office/drawing/2014/main" id="{4EBF9DFE-91AA-4CDD-8105-DD98BD90C0F1}"/>
                  </a:ext>
                </a:extLst>
              </p:cNvPr>
              <p:cNvPicPr>
                <a:picLocks noGrp="1" noRot="1" noChangeAspect="1" noMove="1" noResize="1" noEditPoints="1" noAdjustHandles="1" noChangeArrowheads="1" noChangeShapeType="1"/>
              </p:cNvPicPr>
              <p:nvPr/>
            </p:nvPicPr>
            <p:blipFill>
              <a:blip r:embed="rId36"/>
              <a:stretch>
                <a:fillRect/>
              </a:stretch>
            </p:blipFill>
            <p:spPr>
              <a:xfrm>
                <a:off x="8860749" y="3532982"/>
                <a:ext cx="2259618" cy="1238146"/>
              </a:xfrm>
              <a:prstGeom prst="rect">
                <a:avLst/>
              </a:prstGeom>
              <a:ln w="3175">
                <a:noFill/>
              </a:ln>
            </p:spPr>
          </p:pic>
        </mc:Fallback>
      </mc:AlternateContent>
      <mc:AlternateContent xmlns:mc="http://schemas.openxmlformats.org/markup-compatibility/2006">
        <mc:Choice xmlns="" xmlns:pslz="http://schemas.microsoft.com/office/powerpoint/2016/slidezoom" Requires="pslz">
          <p:graphicFrame>
            <p:nvGraphicFramePr>
              <p:cNvPr id="35" name="Slide Zoom 34">
                <a:extLst>
                  <a:ext uri="{FF2B5EF4-FFF2-40B4-BE49-F238E27FC236}">
                    <a16:creationId xmlns:a16="http://schemas.microsoft.com/office/drawing/2014/main" id="{801F4F05-5D2F-40B3-BF58-C6DBC7443200}"/>
                  </a:ext>
                </a:extLst>
              </p:cNvPr>
              <p:cNvGraphicFramePr>
                <a:graphicFrameLocks noChangeAspect="1"/>
              </p:cNvGraphicFramePr>
              <p:nvPr>
                <p:extLst>
                  <p:ext uri="{D42A27DB-BD31-4B8C-83A1-F6EECF244321}">
                    <p14:modId xmlns:p14="http://schemas.microsoft.com/office/powerpoint/2010/main" val="2466092482"/>
                  </p:ext>
                </p:extLst>
              </p:nvPr>
            </p:nvGraphicFramePr>
            <p:xfrm>
              <a:off x="9444372" y="1416166"/>
              <a:ext cx="683958" cy="1174738"/>
            </p:xfrm>
            <a:graphic>
              <a:graphicData uri="http://schemas.microsoft.com/office/powerpoint/2016/slidezoom">
                <pslz:sldZm>
                  <pslz:sldZmObj sldId="268" cId="142621608">
                    <pslz:zmPr id="{F520C9A3-CE6E-4AA8-966D-F8EC778EA7FE}" imageType="cover" transitionDur="1000">
                      <p166:blipFill xmlns:p166="http://schemas.microsoft.com/office/powerpoint/2016/6/main">
                        <a:blip r:embed="rId37"/>
                        <a:stretch>
                          <a:fillRect/>
                        </a:stretch>
                      </p166:blipFill>
                      <p166:spPr xmlns:p166="http://schemas.microsoft.com/office/powerpoint/2016/6/main">
                        <a:xfrm>
                          <a:off x="0" y="0"/>
                          <a:ext cx="683958" cy="1174738"/>
                        </a:xfrm>
                        <a:prstGeom prst="rect">
                          <a:avLst/>
                        </a:prstGeom>
                        <a:ln w="3175">
                          <a:noFill/>
                        </a:ln>
                      </p166:spPr>
                    </pslz:zmPr>
                  </pslz:sldZmObj>
                </pslz:sldZm>
              </a:graphicData>
            </a:graphic>
          </p:graphicFrame>
        </mc:Choice>
        <mc:Fallback>
          <p:pic>
            <p:nvPicPr>
              <p:cNvPr id="35" name="Slide Zoom 34">
                <a:hlinkClick r:id="rId38" action="ppaction://hlinksldjump"/>
                <a:extLst>
                  <a:ext uri="{FF2B5EF4-FFF2-40B4-BE49-F238E27FC236}">
                    <a16:creationId xmlns:pslz="http://schemas.microsoft.com/office/powerpoint/2016/slidezoom" xmlns="" xmlns:a16="http://schemas.microsoft.com/office/drawing/2014/main" id="{801F4F05-5D2F-40B3-BF58-C6DBC7443200}"/>
                  </a:ext>
                </a:extLst>
              </p:cNvPr>
              <p:cNvPicPr>
                <a:picLocks noGrp="1" noRot="1" noChangeAspect="1" noMove="1" noResize="1" noEditPoints="1" noAdjustHandles="1" noChangeArrowheads="1" noChangeShapeType="1"/>
              </p:cNvPicPr>
              <p:nvPr/>
            </p:nvPicPr>
            <p:blipFill>
              <a:blip r:embed="rId39"/>
              <a:stretch>
                <a:fillRect/>
              </a:stretch>
            </p:blipFill>
            <p:spPr>
              <a:xfrm>
                <a:off x="9444372" y="1416166"/>
                <a:ext cx="683958" cy="1174738"/>
              </a:xfrm>
              <a:prstGeom prst="rect">
                <a:avLst/>
              </a:prstGeom>
              <a:ln w="3175">
                <a:noFill/>
              </a:ln>
            </p:spPr>
          </p:pic>
        </mc:Fallback>
      </mc:AlternateContent>
      <p:grpSp>
        <p:nvGrpSpPr>
          <p:cNvPr id="204" name="Group 203">
            <a:extLst>
              <a:ext uri="{FF2B5EF4-FFF2-40B4-BE49-F238E27FC236}">
                <a16:creationId xmlns="" xmlns:a16="http://schemas.microsoft.com/office/drawing/2014/main" id="{DB5B6CDC-2CFC-489E-8D8C-48CEF0E86EE8}"/>
              </a:ext>
            </a:extLst>
          </p:cNvPr>
          <p:cNvGrpSpPr/>
          <p:nvPr/>
        </p:nvGrpSpPr>
        <p:grpSpPr>
          <a:xfrm>
            <a:off x="387705" y="4386485"/>
            <a:ext cx="599022" cy="634152"/>
            <a:chOff x="5554218" y="1561930"/>
            <a:chExt cx="3286717" cy="3620261"/>
          </a:xfrm>
          <a:solidFill>
            <a:schemeClr val="bg2">
              <a:lumMod val="75000"/>
            </a:schemeClr>
          </a:solidFill>
        </p:grpSpPr>
        <p:grpSp>
          <p:nvGrpSpPr>
            <p:cNvPr id="205" name="Group 204">
              <a:extLst>
                <a:ext uri="{FF2B5EF4-FFF2-40B4-BE49-F238E27FC236}">
                  <a16:creationId xmlns="" xmlns:a16="http://schemas.microsoft.com/office/drawing/2014/main" id="{10EFF9A5-B8F3-45DE-B17D-B738A20FACC6}"/>
                </a:ext>
              </a:extLst>
            </p:cNvPr>
            <p:cNvGrpSpPr/>
            <p:nvPr/>
          </p:nvGrpSpPr>
          <p:grpSpPr>
            <a:xfrm>
              <a:off x="5554218" y="1561930"/>
              <a:ext cx="3286717" cy="3620261"/>
              <a:chOff x="5789420" y="2643068"/>
              <a:chExt cx="1744520" cy="1673326"/>
            </a:xfrm>
            <a:grpFill/>
          </p:grpSpPr>
          <p:sp>
            <p:nvSpPr>
              <p:cNvPr id="207" name="Arrow: Left-Right-Up 206">
                <a:hlinkClick r:id="rId40" action="ppaction://hlinksldjump"/>
                <a:extLst>
                  <a:ext uri="{FF2B5EF4-FFF2-40B4-BE49-F238E27FC236}">
                    <a16:creationId xmlns="" xmlns:a16="http://schemas.microsoft.com/office/drawing/2014/main" id="{3EC2806B-C7F9-4E8B-88E6-DE93F6BA16BB}"/>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208" name="Minus Sign 207">
                <a:extLst>
                  <a:ext uri="{FF2B5EF4-FFF2-40B4-BE49-F238E27FC236}">
                    <a16:creationId xmlns="" xmlns:a16="http://schemas.microsoft.com/office/drawing/2014/main" id="{069E095C-DBAA-40A6-9243-2F1908176E53}"/>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9" name="Minus Sign 208">
                <a:extLst>
                  <a:ext uri="{FF2B5EF4-FFF2-40B4-BE49-F238E27FC236}">
                    <a16:creationId xmlns="" xmlns:a16="http://schemas.microsoft.com/office/drawing/2014/main" id="{C5D37D74-714E-4F1C-92F6-B2D7CC4B33A1}"/>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0" name="Minus Sign 209">
                <a:extLst>
                  <a:ext uri="{FF2B5EF4-FFF2-40B4-BE49-F238E27FC236}">
                    <a16:creationId xmlns="" xmlns:a16="http://schemas.microsoft.com/office/drawing/2014/main" id="{09ADB979-7CE2-4616-A6C5-C63BACB11604}"/>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1" name="Minus Sign 210">
                <a:extLst>
                  <a:ext uri="{FF2B5EF4-FFF2-40B4-BE49-F238E27FC236}">
                    <a16:creationId xmlns="" xmlns:a16="http://schemas.microsoft.com/office/drawing/2014/main" id="{A3DDADEB-7DEB-4F22-A1AA-932CE2E34413}"/>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2" name="Minus Sign 211">
                <a:extLst>
                  <a:ext uri="{FF2B5EF4-FFF2-40B4-BE49-F238E27FC236}">
                    <a16:creationId xmlns="" xmlns:a16="http://schemas.microsoft.com/office/drawing/2014/main" id="{8398BAB9-8729-4F54-9759-157D4F0AAFC3}"/>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3" name="Minus Sign 212">
                <a:extLst>
                  <a:ext uri="{FF2B5EF4-FFF2-40B4-BE49-F238E27FC236}">
                    <a16:creationId xmlns="" xmlns:a16="http://schemas.microsoft.com/office/drawing/2014/main" id="{4D244C55-7CDE-44C6-A19E-E8161C9D4952}"/>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6" name="Graphic 205" descr="Bulldozer">
              <a:extLst>
                <a:ext uri="{FF2B5EF4-FFF2-40B4-BE49-F238E27FC236}">
                  <a16:creationId xmlns="" xmlns:a16="http://schemas.microsoft.com/office/drawing/2014/main" id="{7546BA3B-CE5C-4DC4-A530-F61DF4E39C95}"/>
                </a:ext>
              </a:extLst>
            </p:cNvPr>
            <p:cNvPicPr>
              <a:picLocks noChangeAspect="1"/>
            </p:cNvPicPr>
            <p:nvPr/>
          </p:nvPicPr>
          <p:blipFill>
            <a:blip r:embed="rId41">
              <a:extLst>
                <a:ext uri="{96DAC541-7B7A-43D3-8B79-37D633B846F1}">
                  <asvg:svgBlip xmlns="" xmlns:asvg="http://schemas.microsoft.com/office/drawing/2016/SVG/main" r:embed="rId42"/>
                </a:ext>
              </a:extLst>
            </a:blip>
            <a:stretch>
              <a:fillRect/>
            </a:stretch>
          </p:blipFill>
          <p:spPr>
            <a:xfrm rot="791482">
              <a:off x="6390044" y="2827416"/>
              <a:ext cx="1011369" cy="995927"/>
            </a:xfrm>
            <a:prstGeom prst="rect">
              <a:avLst/>
            </a:prstGeom>
          </p:spPr>
        </p:pic>
      </p:grpSp>
      <p:grpSp>
        <p:nvGrpSpPr>
          <p:cNvPr id="214" name="Group 213">
            <a:extLst>
              <a:ext uri="{FF2B5EF4-FFF2-40B4-BE49-F238E27FC236}">
                <a16:creationId xmlns="" xmlns:a16="http://schemas.microsoft.com/office/drawing/2014/main" id="{9973FC8C-ED3C-443A-8B73-D679F652BAD2}"/>
              </a:ext>
            </a:extLst>
          </p:cNvPr>
          <p:cNvGrpSpPr/>
          <p:nvPr/>
        </p:nvGrpSpPr>
        <p:grpSpPr>
          <a:xfrm>
            <a:off x="-630893" y="4396252"/>
            <a:ext cx="599022" cy="634152"/>
            <a:chOff x="5554218" y="1561930"/>
            <a:chExt cx="3286717" cy="3620261"/>
          </a:xfrm>
          <a:solidFill>
            <a:schemeClr val="bg2">
              <a:lumMod val="75000"/>
            </a:schemeClr>
          </a:solidFill>
        </p:grpSpPr>
        <p:grpSp>
          <p:nvGrpSpPr>
            <p:cNvPr id="215" name="Group 214">
              <a:extLst>
                <a:ext uri="{FF2B5EF4-FFF2-40B4-BE49-F238E27FC236}">
                  <a16:creationId xmlns="" xmlns:a16="http://schemas.microsoft.com/office/drawing/2014/main" id="{D9C1AAD6-CC42-4B10-B6C1-32CBF877E426}"/>
                </a:ext>
              </a:extLst>
            </p:cNvPr>
            <p:cNvGrpSpPr/>
            <p:nvPr/>
          </p:nvGrpSpPr>
          <p:grpSpPr>
            <a:xfrm>
              <a:off x="5554218" y="1561930"/>
              <a:ext cx="3286717" cy="3620261"/>
              <a:chOff x="5789420" y="2643068"/>
              <a:chExt cx="1744520" cy="1673326"/>
            </a:xfrm>
            <a:grpFill/>
          </p:grpSpPr>
          <p:sp>
            <p:nvSpPr>
              <p:cNvPr id="217" name="Arrow: Left-Right-Up 216">
                <a:hlinkClick r:id="rId40" action="ppaction://hlinksldjump"/>
                <a:extLst>
                  <a:ext uri="{FF2B5EF4-FFF2-40B4-BE49-F238E27FC236}">
                    <a16:creationId xmlns="" xmlns:a16="http://schemas.microsoft.com/office/drawing/2014/main" id="{110B1968-6515-4DA9-AD6D-FC0F459762DD}"/>
                  </a:ext>
                </a:extLst>
              </p:cNvPr>
              <p:cNvSpPr/>
              <p:nvPr/>
            </p:nvSpPr>
            <p:spPr>
              <a:xfrm rot="6100159">
                <a:off x="5849885" y="2772052"/>
                <a:ext cx="1408623" cy="1529553"/>
              </a:xfrm>
              <a:prstGeom prst="leftRightUpArrow">
                <a:avLst/>
              </a:prstGeom>
              <a:grpFill/>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218" name="Minus Sign 217">
                <a:extLst>
                  <a:ext uri="{FF2B5EF4-FFF2-40B4-BE49-F238E27FC236}">
                    <a16:creationId xmlns="" xmlns:a16="http://schemas.microsoft.com/office/drawing/2014/main" id="{66E6072B-44CA-471F-8B2C-77B6C22C03EF}"/>
                  </a:ext>
                </a:extLst>
              </p:cNvPr>
              <p:cNvSpPr/>
              <p:nvPr/>
            </p:nvSpPr>
            <p:spPr>
              <a:xfrm rot="678101">
                <a:off x="6049234" y="3262563"/>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9" name="Minus Sign 218">
                <a:extLst>
                  <a:ext uri="{FF2B5EF4-FFF2-40B4-BE49-F238E27FC236}">
                    <a16:creationId xmlns="" xmlns:a16="http://schemas.microsoft.com/office/drawing/2014/main" id="{D0C80E0C-CDCC-4F7E-BC86-AC452AC3CE7D}"/>
                  </a:ext>
                </a:extLst>
              </p:cNvPr>
              <p:cNvSpPr/>
              <p:nvPr/>
            </p:nvSpPr>
            <p:spPr>
              <a:xfrm rot="678101">
                <a:off x="6117325" y="2952816"/>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0" name="Minus Sign 219">
                <a:extLst>
                  <a:ext uri="{FF2B5EF4-FFF2-40B4-BE49-F238E27FC236}">
                    <a16:creationId xmlns="" xmlns:a16="http://schemas.microsoft.com/office/drawing/2014/main" id="{7F74F124-17AB-474F-A59B-2A87FFDA7B7C}"/>
                  </a:ext>
                </a:extLst>
              </p:cNvPr>
              <p:cNvSpPr/>
              <p:nvPr/>
            </p:nvSpPr>
            <p:spPr>
              <a:xfrm rot="678101">
                <a:off x="6180372" y="2643068"/>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1" name="Minus Sign 220">
                <a:extLst>
                  <a:ext uri="{FF2B5EF4-FFF2-40B4-BE49-F238E27FC236}">
                    <a16:creationId xmlns="" xmlns:a16="http://schemas.microsoft.com/office/drawing/2014/main" id="{B69A1BC8-EC5E-45C1-86BD-EAC9B97C81C9}"/>
                  </a:ext>
                </a:extLst>
              </p:cNvPr>
              <p:cNvSpPr/>
              <p:nvPr/>
            </p:nvSpPr>
            <p:spPr>
              <a:xfrm rot="6152656">
                <a:off x="6341420" y="2979485"/>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2" name="Minus Sign 221">
                <a:extLst>
                  <a:ext uri="{FF2B5EF4-FFF2-40B4-BE49-F238E27FC236}">
                    <a16:creationId xmlns="" xmlns:a16="http://schemas.microsoft.com/office/drawing/2014/main" id="{99DDD953-5A58-4F9E-B21B-9C15296C5091}"/>
                  </a:ext>
                </a:extLst>
              </p:cNvPr>
              <p:cNvSpPr/>
              <p:nvPr/>
            </p:nvSpPr>
            <p:spPr>
              <a:xfrm rot="6152656">
                <a:off x="6978598" y="3121677"/>
                <a:ext cx="56853" cy="1053831"/>
              </a:xfrm>
              <a:prstGeom prst="mathMinus">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3" name="Minus Sign 222">
                <a:extLst>
                  <a:ext uri="{FF2B5EF4-FFF2-40B4-BE49-F238E27FC236}">
                    <a16:creationId xmlns="" xmlns:a16="http://schemas.microsoft.com/office/drawing/2014/main" id="{C4273878-9CA4-4B8C-BF75-B6D6886FA65B}"/>
                  </a:ext>
                </a:extLst>
              </p:cNvPr>
              <p:cNvSpPr/>
              <p:nvPr/>
            </p:nvSpPr>
            <p:spPr>
              <a:xfrm rot="6152656">
                <a:off x="6663352" y="3054887"/>
                <a:ext cx="56853" cy="1053831"/>
              </a:xfrm>
              <a:prstGeom prst="mathMinus">
                <a:avLst/>
              </a:pr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6" name="Graphic 215" descr="Bulldozer">
              <a:extLst>
                <a:ext uri="{FF2B5EF4-FFF2-40B4-BE49-F238E27FC236}">
                  <a16:creationId xmlns="" xmlns:a16="http://schemas.microsoft.com/office/drawing/2014/main" id="{91BE7D47-29FE-446F-97D6-68256956698E}"/>
                </a:ext>
              </a:extLst>
            </p:cNvPr>
            <p:cNvPicPr>
              <a:picLocks noChangeAspect="1"/>
            </p:cNvPicPr>
            <p:nvPr/>
          </p:nvPicPr>
          <p:blipFill>
            <a:blip r:embed="rId41">
              <a:extLst>
                <a:ext uri="{96DAC541-7B7A-43D3-8B79-37D633B846F1}">
                  <asvg:svgBlip xmlns="" xmlns:asvg="http://schemas.microsoft.com/office/drawing/2016/SVG/main" r:embed="rId42"/>
                </a:ext>
              </a:extLst>
            </a:blip>
            <a:stretch>
              <a:fillRect/>
            </a:stretch>
          </p:blipFill>
          <p:spPr>
            <a:xfrm rot="791482">
              <a:off x="6390044" y="2827416"/>
              <a:ext cx="1011369" cy="995927"/>
            </a:xfrm>
            <a:prstGeom prst="rect">
              <a:avLst/>
            </a:prstGeom>
          </p:spPr>
        </p:pic>
      </p:grpSp>
    </p:spTree>
    <p:extLst>
      <p:ext uri="{BB962C8B-B14F-4D97-AF65-F5344CB8AC3E}">
        <p14:creationId xmlns="" xmlns:p14="http://schemas.microsoft.com/office/powerpoint/2010/main" val="3858516915"/>
      </p:ext>
    </p:extLst>
  </p:cSld>
  <p:clrMapOvr>
    <a:masterClrMapping/>
  </p:clrMapOvr>
  <mc:AlternateContent xmlns:mc="http://schemas.openxmlformats.org/markup-compatibility/2006">
    <mc:Choice xmlns="" xmlns:p159="http://schemas.microsoft.com/office/powerpoint/2015/09/main" Requires="p159">
      <p:transition>
        <p159:morph option="byObject"/>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rallelogram 5">
            <a:extLst>
              <a:ext uri="{FF2B5EF4-FFF2-40B4-BE49-F238E27FC236}">
                <a16:creationId xmlns="" xmlns:a16="http://schemas.microsoft.com/office/drawing/2014/main" id="{48FE5710-94C5-4CB0-B559-5255FD701B58}"/>
              </a:ext>
            </a:extLst>
          </p:cNvPr>
          <p:cNvSpPr/>
          <p:nvPr/>
        </p:nvSpPr>
        <p:spPr>
          <a:xfrm>
            <a:off x="22294" y="0"/>
            <a:ext cx="5092505" cy="6858000"/>
          </a:xfrm>
          <a:prstGeom prst="parallelogram">
            <a:avLst/>
          </a:prstGeom>
          <a:solidFill>
            <a:srgbClr val="FFD266"/>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Data Collections</a:t>
            </a:r>
          </a:p>
        </p:txBody>
      </p:sp>
      <p:sp>
        <p:nvSpPr>
          <p:cNvPr id="7" name="TextBox 6">
            <a:extLst>
              <a:ext uri="{FF2B5EF4-FFF2-40B4-BE49-F238E27FC236}">
                <a16:creationId xmlns="" xmlns:a16="http://schemas.microsoft.com/office/drawing/2014/main" id="{3F105789-F0C4-426C-96B7-960BB2E90A9D}"/>
              </a:ext>
            </a:extLst>
          </p:cNvPr>
          <p:cNvSpPr txBox="1"/>
          <p:nvPr/>
        </p:nvSpPr>
        <p:spPr>
          <a:xfrm>
            <a:off x="7077202" y="858129"/>
            <a:ext cx="5010539" cy="5016758"/>
          </a:xfrm>
          <a:prstGeom prst="rect">
            <a:avLst/>
          </a:prstGeom>
          <a:noFill/>
        </p:spPr>
        <p:txBody>
          <a:bodyPr wrap="none" rtlCol="0">
            <a:spAutoFit/>
          </a:bodyPr>
          <a:lstStyle/>
          <a:p>
            <a:pPr marL="285750" indent="-285750">
              <a:buFont typeface="Arial" panose="020B0604020202020204" pitchFamily="34" charset="0"/>
              <a:buChar char="•"/>
            </a:pPr>
            <a:r>
              <a:rPr lang="en-US" sz="2000" b="1" dirty="0"/>
              <a:t>Visiting the site of the project</a:t>
            </a:r>
          </a:p>
          <a:p>
            <a:pPr marL="285750" indent="-285750">
              <a:buFont typeface="Arial" panose="020B0604020202020204" pitchFamily="34" charset="0"/>
              <a:buChar char="•"/>
            </a:pPr>
            <a:endParaRPr lang="en-US" sz="2000" b="1" dirty="0"/>
          </a:p>
          <a:p>
            <a:pPr marL="285750" indent="-285750">
              <a:buFont typeface="Arial" panose="020B0604020202020204" pitchFamily="34" charset="0"/>
              <a:buChar char="•"/>
            </a:pPr>
            <a:r>
              <a:rPr lang="en-US" sz="2000" b="1" dirty="0"/>
              <a:t>Collect contour lines and </a:t>
            </a:r>
          </a:p>
          <a:p>
            <a:r>
              <a:rPr lang="en-US" sz="2000" b="1" dirty="0"/>
              <a:t>     Approved Urban Master </a:t>
            </a:r>
          </a:p>
          <a:p>
            <a:pPr marL="285750" indent="-285750">
              <a:buFont typeface="Arial" panose="020B0604020202020204" pitchFamily="34" charset="0"/>
              <a:buChar char="•"/>
            </a:pPr>
            <a:endParaRPr lang="en-US" sz="2000" b="1" dirty="0"/>
          </a:p>
          <a:p>
            <a:pPr marL="285750" indent="-285750">
              <a:buFont typeface="Arial" panose="020B0604020202020204" pitchFamily="34" charset="0"/>
              <a:buChar char="•"/>
            </a:pPr>
            <a:r>
              <a:rPr lang="en-US" sz="2000" b="1" dirty="0"/>
              <a:t>GIS Geographic information system and</a:t>
            </a:r>
          </a:p>
          <a:p>
            <a:r>
              <a:rPr lang="en-US" sz="2000" b="1" dirty="0"/>
              <a:t>     </a:t>
            </a:r>
            <a:r>
              <a:rPr lang="en-US" sz="2000" b="1" dirty="0" err="1"/>
              <a:t>Geomolg</a:t>
            </a:r>
            <a:r>
              <a:rPr lang="en-US" sz="2000" b="1" dirty="0"/>
              <a:t> for contour maps and </a:t>
            </a:r>
          </a:p>
          <a:p>
            <a:r>
              <a:rPr lang="en-US" sz="2000" b="1" dirty="0"/>
              <a:t>     aerial photography.</a:t>
            </a:r>
          </a:p>
          <a:p>
            <a:endParaRPr lang="en-US" sz="2000" b="1" dirty="0"/>
          </a:p>
          <a:p>
            <a:pPr marL="342900" indent="-342900">
              <a:buFont typeface="Arial" panose="020B0604020202020204" pitchFamily="34" charset="0"/>
              <a:buChar char="•"/>
            </a:pPr>
            <a:r>
              <a:rPr lang="en-US" sz="2000" b="1" dirty="0"/>
              <a:t>Taking the soil samples in </a:t>
            </a:r>
          </a:p>
          <a:p>
            <a:r>
              <a:rPr lang="en-US" sz="2000" b="1" dirty="0"/>
              <a:t>      order to design pavement</a:t>
            </a:r>
            <a:r>
              <a:rPr lang="en-US" sz="2000" dirty="0"/>
              <a:t>.</a:t>
            </a:r>
            <a:endParaRPr lang="en-US" sz="2000" b="1" dirty="0"/>
          </a:p>
          <a:p>
            <a:endParaRPr lang="en-US" sz="2000" b="1" dirty="0"/>
          </a:p>
          <a:p>
            <a:endParaRPr lang="en-US" sz="2000" b="1" dirty="0"/>
          </a:p>
          <a:p>
            <a:pPr marL="285750" indent="-285750">
              <a:buFont typeface="Arial" panose="020B0604020202020204" pitchFamily="34" charset="0"/>
              <a:buChar char="•"/>
            </a:pPr>
            <a:r>
              <a:rPr lang="en-US" sz="2000" b="1" dirty="0"/>
              <a:t>Using traffic counting data to estimate the </a:t>
            </a:r>
          </a:p>
          <a:p>
            <a:r>
              <a:rPr lang="en-US" sz="2000" b="1" dirty="0"/>
              <a:t>project future traffic</a:t>
            </a:r>
          </a:p>
          <a:p>
            <a:pPr marL="285750" indent="-285750">
              <a:buFont typeface="Arial" panose="020B0604020202020204" pitchFamily="34" charset="0"/>
              <a:buChar char="•"/>
            </a:pPr>
            <a:endParaRPr lang="en-US" sz="2000" b="1" dirty="0">
              <a:solidFill>
                <a:schemeClr val="bg1"/>
              </a:solidFill>
            </a:endParaRPr>
          </a:p>
        </p:txBody>
      </p:sp>
    </p:spTree>
    <p:extLst>
      <p:ext uri="{BB962C8B-B14F-4D97-AF65-F5344CB8AC3E}">
        <p14:creationId xmlns="" xmlns:p14="http://schemas.microsoft.com/office/powerpoint/2010/main" val="47508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 calcmode="lin" valueType="num">
                                      <p:cBhvr additive="base">
                                        <p:cTn id="1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anim calcmode="lin" valueType="num">
                                      <p:cBhvr additive="base">
                                        <p:cTn id="2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anim calcmode="lin" valueType="num">
                                      <p:cBhvr additive="base">
                                        <p:cTn id="2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 calcmode="lin" valueType="num">
                                      <p:cBhvr additive="base">
                                        <p:cTn id="3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
                                            <p:txEl>
                                              <p:pRg st="9" end="9"/>
                                            </p:txEl>
                                          </p:spTgt>
                                        </p:tgtEl>
                                        <p:attrNameLst>
                                          <p:attrName>style.visibility</p:attrName>
                                        </p:attrNameLst>
                                      </p:cBhvr>
                                      <p:to>
                                        <p:strVal val="visible"/>
                                      </p:to>
                                    </p:set>
                                    <p:anim calcmode="lin" valueType="num">
                                      <p:cBhvr additive="base">
                                        <p:cTn id="41"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7">
                                            <p:txEl>
                                              <p:pRg st="10" end="10"/>
                                            </p:txEl>
                                          </p:spTgt>
                                        </p:tgtEl>
                                        <p:attrNameLst>
                                          <p:attrName>style.visibility</p:attrName>
                                        </p:attrNameLst>
                                      </p:cBhvr>
                                      <p:to>
                                        <p:strVal val="visible"/>
                                      </p:to>
                                    </p:set>
                                    <p:anim calcmode="lin" valueType="num">
                                      <p:cBhvr additive="base">
                                        <p:cTn id="47"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7">
                                            <p:txEl>
                                              <p:pRg st="13" end="13"/>
                                            </p:txEl>
                                          </p:spTgt>
                                        </p:tgtEl>
                                        <p:attrNameLst>
                                          <p:attrName>style.visibility</p:attrName>
                                        </p:attrNameLst>
                                      </p:cBhvr>
                                      <p:to>
                                        <p:strVal val="visible"/>
                                      </p:to>
                                    </p:set>
                                    <p:anim calcmode="lin" valueType="num">
                                      <p:cBhvr additive="base">
                                        <p:cTn id="53" dur="500" fill="hold"/>
                                        <p:tgtEl>
                                          <p:spTgt spid="7">
                                            <p:txEl>
                                              <p:pRg st="13" end="1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3" end="13"/>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
                                            <p:txEl>
                                              <p:pRg st="14" end="14"/>
                                            </p:txEl>
                                          </p:spTgt>
                                        </p:tgtEl>
                                        <p:attrNameLst>
                                          <p:attrName>style.visibility</p:attrName>
                                        </p:attrNameLst>
                                      </p:cBhvr>
                                      <p:to>
                                        <p:strVal val="visible"/>
                                      </p:to>
                                    </p:set>
                                    <p:anim calcmode="lin" valueType="num">
                                      <p:cBhvr additive="base">
                                        <p:cTn id="57" dur="500" fill="hold"/>
                                        <p:tgtEl>
                                          <p:spTgt spid="7">
                                            <p:txEl>
                                              <p:pRg st="14" end="1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 xmlns:a16="http://schemas.microsoft.com/office/drawing/2014/main" id="{5E3141FF-E590-4969-9F3C-380E3730FD81}"/>
              </a:ext>
            </a:extLst>
          </p:cNvPr>
          <p:cNvSpPr/>
          <p:nvPr/>
        </p:nvSpPr>
        <p:spPr>
          <a:xfrm>
            <a:off x="0" y="0"/>
            <a:ext cx="5092505" cy="6858000"/>
          </a:xfrm>
          <a:prstGeom prst="parallelogram">
            <a:avLst/>
          </a:prstGeom>
          <a:solidFill>
            <a:srgbClr val="FFD266"/>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Traffic Studies</a:t>
            </a:r>
          </a:p>
        </p:txBody>
      </p:sp>
      <p:sp>
        <p:nvSpPr>
          <p:cNvPr id="3" name="TextBox 2">
            <a:extLst>
              <a:ext uri="{FF2B5EF4-FFF2-40B4-BE49-F238E27FC236}">
                <a16:creationId xmlns="" xmlns:a16="http://schemas.microsoft.com/office/drawing/2014/main" id="{B119E72A-7FF6-453B-9B01-A438B5A1B06A}"/>
              </a:ext>
            </a:extLst>
          </p:cNvPr>
          <p:cNvSpPr txBox="1"/>
          <p:nvPr/>
        </p:nvSpPr>
        <p:spPr>
          <a:xfrm>
            <a:off x="5774862" y="1120676"/>
            <a:ext cx="5659901" cy="4154984"/>
          </a:xfrm>
          <a:prstGeom prst="rect">
            <a:avLst/>
          </a:prstGeom>
          <a:noFill/>
        </p:spPr>
        <p:txBody>
          <a:bodyPr wrap="square" rtlCol="0">
            <a:spAutoFit/>
          </a:bodyPr>
          <a:lstStyle/>
          <a:p>
            <a:pPr marL="342900" indent="-342900" algn="just">
              <a:buFont typeface="Arial" panose="020B0604020202020204" pitchFamily="34" charset="0"/>
              <a:buChar char="•"/>
            </a:pPr>
            <a:r>
              <a:rPr lang="en-US" sz="2400" b="1" dirty="0"/>
              <a:t>Traffic volume studies are conducted to collect data related to the number and classification of vehicles during a specified time period.</a:t>
            </a:r>
          </a:p>
          <a:p>
            <a:pPr algn="just"/>
            <a:endParaRPr lang="en-US" sz="2400" b="1" dirty="0"/>
          </a:p>
          <a:p>
            <a:pPr marL="342900" indent="-342900" algn="just">
              <a:buFont typeface="Arial" panose="020B0604020202020204" pitchFamily="34" charset="0"/>
              <a:buChar char="•"/>
            </a:pPr>
            <a:r>
              <a:rPr lang="en-US" sz="2400" b="1" dirty="0"/>
              <a:t>This time period is taken every 15min by  manual method for recording observed </a:t>
            </a:r>
          </a:p>
          <a:p>
            <a:pPr algn="just"/>
            <a:r>
              <a:rPr lang="en-US" sz="2400" b="1" dirty="0"/>
              <a:t>     vehicles using counter.</a:t>
            </a:r>
          </a:p>
          <a:p>
            <a:pPr marL="342900" indent="-342900" algn="just">
              <a:buFont typeface="Arial" panose="020B0604020202020204" pitchFamily="34" charset="0"/>
              <a:buChar char="•"/>
            </a:pPr>
            <a:r>
              <a:rPr lang="en-US" sz="2400" b="1" dirty="0"/>
              <a:t>In this project, ADT, PHV, PHF and vehicle classification were calculated</a:t>
            </a:r>
          </a:p>
          <a:p>
            <a:pPr marL="342900" indent="-342900" algn="just">
              <a:buFont typeface="Arial" panose="020B0604020202020204" pitchFamily="34" charset="0"/>
              <a:buChar char="•"/>
            </a:pPr>
            <a:endParaRPr lang="en-US" sz="2400" b="1" dirty="0"/>
          </a:p>
        </p:txBody>
      </p:sp>
    </p:spTree>
    <p:extLst>
      <p:ext uri="{BB962C8B-B14F-4D97-AF65-F5344CB8AC3E}">
        <p14:creationId xmlns="" xmlns:p14="http://schemas.microsoft.com/office/powerpoint/2010/main" val="103699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91143">
              <a:srgbClr val="FFD266"/>
            </a:gs>
            <a:gs pos="54000">
              <a:srgbClr val="FFD266"/>
            </a:gs>
            <a:gs pos="45113">
              <a:srgbClr val="FFD266"/>
            </a:gs>
            <a:gs pos="7000">
              <a:srgbClr val="FFD266"/>
            </a:gs>
            <a:gs pos="0">
              <a:schemeClr val="accent1">
                <a:lumMod val="5000"/>
                <a:lumOff val="95000"/>
              </a:schemeClr>
            </a:gs>
            <a:gs pos="70000">
              <a:srgbClr val="FFD266"/>
            </a:gs>
            <a:gs pos="83000">
              <a:srgbClr val="FFD266"/>
            </a:gs>
            <a:gs pos="99000">
              <a:srgbClr val="FFD266"/>
            </a:gs>
          </a:gsLst>
          <a:lin ang="5400000" scaled="1"/>
        </a:gra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 xmlns:a16="http://schemas.microsoft.com/office/drawing/2014/main" id="{F3FFF5A7-DD79-4110-871E-18D9DD4A40A5}"/>
              </a:ext>
            </a:extLst>
          </p:cNvPr>
          <p:cNvGraphicFramePr/>
          <p:nvPr>
            <p:extLst>
              <p:ext uri="{D42A27DB-BD31-4B8C-83A1-F6EECF244321}">
                <p14:modId xmlns="" xmlns:p14="http://schemas.microsoft.com/office/powerpoint/2010/main" val="1203535707"/>
              </p:ext>
            </p:extLst>
          </p:nvPr>
        </p:nvGraphicFramePr>
        <p:xfrm>
          <a:off x="407564" y="3059668"/>
          <a:ext cx="6050711" cy="34606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9">
            <a:extLst>
              <a:ext uri="{FF2B5EF4-FFF2-40B4-BE49-F238E27FC236}">
                <a16:creationId xmlns="" xmlns:a16="http://schemas.microsoft.com/office/drawing/2014/main" id="{5D5E38BA-F0BE-4BC6-AA87-6D9954E29F1A}"/>
              </a:ext>
            </a:extLst>
          </p:cNvPr>
          <p:cNvGraphicFramePr/>
          <p:nvPr>
            <p:extLst>
              <p:ext uri="{D42A27DB-BD31-4B8C-83A1-F6EECF244321}">
                <p14:modId xmlns="" xmlns:p14="http://schemas.microsoft.com/office/powerpoint/2010/main" val="1834517063"/>
              </p:ext>
            </p:extLst>
          </p:nvPr>
        </p:nvGraphicFramePr>
        <p:xfrm>
          <a:off x="7086859" y="3207369"/>
          <a:ext cx="4068993" cy="32923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جدول 1">
            <a:extLst>
              <a:ext uri="{FF2B5EF4-FFF2-40B4-BE49-F238E27FC236}">
                <a16:creationId xmlns="" xmlns:a16="http://schemas.microsoft.com/office/drawing/2014/main" id="{DF0A1EB5-9C42-4614-A0BC-E19A468F7BE4}"/>
              </a:ext>
            </a:extLst>
          </p:cNvPr>
          <p:cNvGraphicFramePr>
            <a:graphicFrameLocks noGrp="1"/>
          </p:cNvGraphicFramePr>
          <p:nvPr>
            <p:extLst>
              <p:ext uri="{D42A27DB-BD31-4B8C-83A1-F6EECF244321}">
                <p14:modId xmlns="" xmlns:p14="http://schemas.microsoft.com/office/powerpoint/2010/main" val="332973249"/>
              </p:ext>
            </p:extLst>
          </p:nvPr>
        </p:nvGraphicFramePr>
        <p:xfrm>
          <a:off x="3070644" y="931472"/>
          <a:ext cx="6050712" cy="1483360"/>
        </p:xfrm>
        <a:graphic>
          <a:graphicData uri="http://schemas.openxmlformats.org/drawingml/2006/table">
            <a:tbl>
              <a:tblPr rtl="1" firstRow="1" bandRow="1">
                <a:tableStyleId>{5C22544A-7EE6-4342-B048-85BDC9FD1C3A}</a:tableStyleId>
              </a:tblPr>
              <a:tblGrid>
                <a:gridCol w="2016904">
                  <a:extLst>
                    <a:ext uri="{9D8B030D-6E8A-4147-A177-3AD203B41FA5}">
                      <a16:colId xmlns="" xmlns:a16="http://schemas.microsoft.com/office/drawing/2014/main" val="20000"/>
                    </a:ext>
                  </a:extLst>
                </a:gridCol>
                <a:gridCol w="2016904">
                  <a:extLst>
                    <a:ext uri="{9D8B030D-6E8A-4147-A177-3AD203B41FA5}">
                      <a16:colId xmlns="" xmlns:a16="http://schemas.microsoft.com/office/drawing/2014/main" val="20001"/>
                    </a:ext>
                  </a:extLst>
                </a:gridCol>
                <a:gridCol w="2016904">
                  <a:extLst>
                    <a:ext uri="{9D8B030D-6E8A-4147-A177-3AD203B41FA5}">
                      <a16:colId xmlns="" xmlns:a16="http://schemas.microsoft.com/office/drawing/2014/main" val="20002"/>
                    </a:ext>
                  </a:extLst>
                </a:gridCol>
              </a:tblGrid>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t>proposed road</a:t>
                      </a:r>
                      <a:endParaRPr lang="ar-JO" dirty="0"/>
                    </a:p>
                  </a:txBody>
                  <a:tcPr/>
                </a:tc>
                <a:tc>
                  <a:txBody>
                    <a:bodyPr/>
                    <a:lstStyle/>
                    <a:p>
                      <a:pPr algn="ctr" rtl="1"/>
                      <a:r>
                        <a:rPr lang="en-US" dirty="0"/>
                        <a:t>Normal</a:t>
                      </a:r>
                      <a:r>
                        <a:rPr lang="en-US" baseline="0" dirty="0"/>
                        <a:t>  case </a:t>
                      </a:r>
                      <a:endParaRPr lang="ar-JO" dirty="0"/>
                    </a:p>
                  </a:txBody>
                  <a:tcPr/>
                </a:tc>
                <a:tc>
                  <a:txBody>
                    <a:bodyPr/>
                    <a:lstStyle/>
                    <a:p>
                      <a:pPr rtl="1"/>
                      <a:endParaRPr lang="ar-JO" dirty="0"/>
                    </a:p>
                  </a:txBody>
                  <a:tcPr/>
                </a:tc>
                <a:extLst>
                  <a:ext uri="{0D108BD9-81ED-4DB2-BD59-A6C34878D82A}">
                    <a16:rowId xmlns="" xmlns:a16="http://schemas.microsoft.com/office/drawing/2014/main" val="10000"/>
                  </a:ext>
                </a:extLst>
              </a:tr>
              <a:tr h="370840">
                <a:tc>
                  <a:txBody>
                    <a:bodyPr/>
                    <a:lstStyle/>
                    <a:p>
                      <a:pPr rtl="1"/>
                      <a:r>
                        <a:rPr kumimoji="0" lang="en-US" sz="1800" kern="1200" baseline="0" dirty="0">
                          <a:solidFill>
                            <a:schemeClr val="dk1"/>
                          </a:solidFill>
                          <a:latin typeface="+mn-lt"/>
                          <a:ea typeface="+mn-ea"/>
                          <a:cs typeface="+mn-cs"/>
                        </a:rPr>
                        <a:t>77 </a:t>
                      </a:r>
                      <a:r>
                        <a:rPr kumimoji="0" lang="en-US" sz="1800" kern="1200" baseline="0" dirty="0" err="1">
                          <a:solidFill>
                            <a:schemeClr val="dk1"/>
                          </a:solidFill>
                          <a:latin typeface="+mn-lt"/>
                          <a:ea typeface="+mn-ea"/>
                          <a:cs typeface="+mn-cs"/>
                        </a:rPr>
                        <a:t>veh</a:t>
                      </a:r>
                      <a:r>
                        <a:rPr kumimoji="0" lang="en-US" sz="1800" kern="1200" baseline="0" dirty="0">
                          <a:solidFill>
                            <a:schemeClr val="dk1"/>
                          </a:solidFill>
                          <a:latin typeface="+mn-lt"/>
                          <a:ea typeface="+mn-ea"/>
                          <a:cs typeface="+mn-cs"/>
                        </a:rPr>
                        <a:t>/hr</a:t>
                      </a:r>
                      <a:endParaRPr lang="ar-JO" dirty="0"/>
                    </a:p>
                  </a:txBody>
                  <a:tcPr/>
                </a:tc>
                <a:tc>
                  <a:txBody>
                    <a:bodyPr/>
                    <a:lstStyle/>
                    <a:p>
                      <a:pPr rtl="1"/>
                      <a:r>
                        <a:rPr kumimoji="0" lang="en-US" sz="1800" kern="1200" baseline="0" dirty="0">
                          <a:solidFill>
                            <a:schemeClr val="dk1"/>
                          </a:solidFill>
                          <a:latin typeface="+mn-lt"/>
                          <a:ea typeface="+mn-ea"/>
                          <a:cs typeface="+mn-cs"/>
                        </a:rPr>
                        <a:t>154 </a:t>
                      </a:r>
                      <a:r>
                        <a:rPr kumimoji="0" lang="en-US" sz="1800" kern="1200" baseline="0" dirty="0" err="1">
                          <a:solidFill>
                            <a:schemeClr val="dk1"/>
                          </a:solidFill>
                          <a:latin typeface="+mn-lt"/>
                          <a:ea typeface="+mn-ea"/>
                          <a:cs typeface="+mn-cs"/>
                        </a:rPr>
                        <a:t>veh</a:t>
                      </a:r>
                      <a:r>
                        <a:rPr kumimoji="0" lang="en-US" sz="1800" kern="1200" baseline="0" dirty="0">
                          <a:solidFill>
                            <a:schemeClr val="dk1"/>
                          </a:solidFill>
                          <a:latin typeface="+mn-lt"/>
                          <a:ea typeface="+mn-ea"/>
                          <a:cs typeface="+mn-cs"/>
                        </a:rPr>
                        <a:t>/hr</a:t>
                      </a:r>
                      <a:endParaRPr lang="ar-JO" dirty="0"/>
                    </a:p>
                  </a:txBody>
                  <a:tcPr/>
                </a:tc>
                <a:tc>
                  <a:txBody>
                    <a:bodyPr/>
                    <a:lstStyle/>
                    <a:p>
                      <a:pPr rtl="1"/>
                      <a:r>
                        <a:rPr lang="en-US" dirty="0"/>
                        <a:t>PHV</a:t>
                      </a:r>
                    </a:p>
                  </a:txBody>
                  <a:tcPr/>
                </a:tc>
                <a:extLst>
                  <a:ext uri="{0D108BD9-81ED-4DB2-BD59-A6C34878D82A}">
                    <a16:rowId xmlns="" xmlns:a16="http://schemas.microsoft.com/office/drawing/2014/main" val="10001"/>
                  </a:ext>
                </a:extLst>
              </a:tr>
              <a:tr h="370840">
                <a:tc>
                  <a:txBody>
                    <a:bodyPr/>
                    <a:lstStyle/>
                    <a:p>
                      <a:pPr rtl="1"/>
                      <a:r>
                        <a:rPr lang="en-US" dirty="0"/>
                        <a:t>0.92</a:t>
                      </a:r>
                      <a:endParaRPr lang="ar-JO" dirty="0"/>
                    </a:p>
                  </a:txBody>
                  <a:tcPr/>
                </a:tc>
                <a:tc>
                  <a:txBody>
                    <a:bodyPr/>
                    <a:lstStyle/>
                    <a:p>
                      <a:pPr rtl="1"/>
                      <a:r>
                        <a:rPr lang="en-US" dirty="0"/>
                        <a:t>0.94</a:t>
                      </a:r>
                      <a:endParaRPr lang="ar-JO" dirty="0"/>
                    </a:p>
                  </a:txBody>
                  <a:tcPr/>
                </a:tc>
                <a:tc>
                  <a:txBody>
                    <a:bodyPr/>
                    <a:lstStyle/>
                    <a:p>
                      <a:pPr rtl="1"/>
                      <a:r>
                        <a:rPr lang="en-US" dirty="0"/>
                        <a:t>PHF</a:t>
                      </a:r>
                      <a:endParaRPr lang="ar-JO" dirty="0"/>
                    </a:p>
                  </a:txBody>
                  <a:tcPr/>
                </a:tc>
                <a:extLst>
                  <a:ext uri="{0D108BD9-81ED-4DB2-BD59-A6C34878D82A}">
                    <a16:rowId xmlns="" xmlns:a16="http://schemas.microsoft.com/office/drawing/2014/main" val="10002"/>
                  </a:ext>
                </a:extLst>
              </a:tr>
              <a:tr h="370840">
                <a:tc>
                  <a:txBody>
                    <a:bodyPr/>
                    <a:lstStyle/>
                    <a:p>
                      <a:pPr rtl="1"/>
                      <a:r>
                        <a:rPr lang="en-US" dirty="0"/>
                        <a:t>82 </a:t>
                      </a:r>
                      <a:r>
                        <a:rPr kumimoji="0" lang="en-US" sz="1800" kern="1200" baseline="0" dirty="0" err="1">
                          <a:solidFill>
                            <a:schemeClr val="dk1"/>
                          </a:solidFill>
                          <a:latin typeface="+mn-lt"/>
                          <a:ea typeface="+mn-ea"/>
                          <a:cs typeface="+mn-cs"/>
                        </a:rPr>
                        <a:t>veh</a:t>
                      </a:r>
                      <a:r>
                        <a:rPr kumimoji="0" lang="en-US" sz="1800" kern="1200" baseline="0" dirty="0">
                          <a:solidFill>
                            <a:schemeClr val="dk1"/>
                          </a:solidFill>
                          <a:latin typeface="+mn-lt"/>
                          <a:ea typeface="+mn-ea"/>
                          <a:cs typeface="+mn-cs"/>
                        </a:rPr>
                        <a:t>/hr</a:t>
                      </a:r>
                      <a:endParaRPr lang="ar-JO" dirty="0"/>
                    </a:p>
                  </a:txBody>
                  <a:tcPr/>
                </a:tc>
                <a:tc>
                  <a:txBody>
                    <a:bodyPr/>
                    <a:lstStyle/>
                    <a:p>
                      <a:pPr rtl="1"/>
                      <a:r>
                        <a:rPr lang="en-US" dirty="0"/>
                        <a:t>164 </a:t>
                      </a:r>
                      <a:r>
                        <a:rPr kumimoji="0" lang="en-US" sz="1800" kern="1200" baseline="0" dirty="0" err="1">
                          <a:solidFill>
                            <a:schemeClr val="dk1"/>
                          </a:solidFill>
                          <a:latin typeface="+mn-lt"/>
                          <a:ea typeface="+mn-ea"/>
                          <a:cs typeface="+mn-cs"/>
                        </a:rPr>
                        <a:t>veh</a:t>
                      </a:r>
                      <a:r>
                        <a:rPr kumimoji="0" lang="en-US" sz="1800" kern="1200" baseline="0" dirty="0">
                          <a:solidFill>
                            <a:schemeClr val="dk1"/>
                          </a:solidFill>
                          <a:latin typeface="+mn-lt"/>
                          <a:ea typeface="+mn-ea"/>
                          <a:cs typeface="+mn-cs"/>
                        </a:rPr>
                        <a:t>/hr</a:t>
                      </a:r>
                      <a:endParaRPr lang="ar-JO" dirty="0"/>
                    </a:p>
                  </a:txBody>
                  <a:tcPr/>
                </a:tc>
                <a:tc>
                  <a:txBody>
                    <a:bodyPr/>
                    <a:lstStyle/>
                    <a:p>
                      <a:pPr rtl="1"/>
                      <a:r>
                        <a:rPr lang="en-US" dirty="0"/>
                        <a:t>DHV</a:t>
                      </a:r>
                      <a:endParaRPr lang="ar-JO" dirty="0"/>
                    </a:p>
                  </a:txBody>
                  <a:tcPr/>
                </a:tc>
                <a:extLst>
                  <a:ext uri="{0D108BD9-81ED-4DB2-BD59-A6C34878D82A}">
                    <a16:rowId xmlns="" xmlns:a16="http://schemas.microsoft.com/office/drawing/2014/main" val="10003"/>
                  </a:ext>
                </a:extLst>
              </a:tr>
            </a:tbl>
          </a:graphicData>
        </a:graphic>
      </p:graphicFrame>
      <p:graphicFrame>
        <p:nvGraphicFramePr>
          <p:cNvPr id="5" name="Chart 9">
            <a:extLst>
              <a:ext uri="{FF2B5EF4-FFF2-40B4-BE49-F238E27FC236}">
                <a16:creationId xmlns="" xmlns:a16="http://schemas.microsoft.com/office/drawing/2014/main" id="{395B7DDA-BDD8-4D03-87BC-3C787E278BB0}"/>
              </a:ext>
            </a:extLst>
          </p:cNvPr>
          <p:cNvGraphicFramePr/>
          <p:nvPr>
            <p:extLst>
              <p:ext uri="{D42A27DB-BD31-4B8C-83A1-F6EECF244321}">
                <p14:modId xmlns="" xmlns:p14="http://schemas.microsoft.com/office/powerpoint/2010/main" val="443401020"/>
              </p:ext>
            </p:extLst>
          </p:nvPr>
        </p:nvGraphicFramePr>
        <p:xfrm>
          <a:off x="945336" y="3207369"/>
          <a:ext cx="4250615" cy="31652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3843873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647</TotalTime>
  <Words>782</Words>
  <Application>Microsoft Office PowerPoint</Application>
  <PresentationFormat>مخصص</PresentationFormat>
  <Paragraphs>212</Paragraphs>
  <Slides>34</Slides>
  <Notes>5</Notes>
  <HiddenSlides>0</HiddenSlides>
  <MMClips>1</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Maen</dc:creator>
  <cp:lastModifiedBy>HP</cp:lastModifiedBy>
  <cp:revision>8</cp:revision>
  <dcterms:created xsi:type="dcterms:W3CDTF">2020-09-06T19:35:16Z</dcterms:created>
  <dcterms:modified xsi:type="dcterms:W3CDTF">2020-09-09T21:09:00Z</dcterms:modified>
</cp:coreProperties>
</file>